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notesMasterIdLst>
    <p:notesMasterId r:id="rId13"/>
  </p:notesMasterIdLst>
  <p:sldIdLst>
    <p:sldId id="256" r:id="rId2"/>
    <p:sldId id="257" r:id="rId3"/>
    <p:sldId id="258" r:id="rId4"/>
    <p:sldId id="259" r:id="rId5"/>
    <p:sldId id="260" r:id="rId6"/>
    <p:sldId id="262" r:id="rId7"/>
    <p:sldId id="264" r:id="rId8"/>
    <p:sldId id="265" r:id="rId9"/>
    <p:sldId id="266"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2C094-EFAF-4C0A-81E9-674EFFCE10C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9C23164-661F-4C17-BD6F-590EDCAA9225}">
      <dgm:prSet/>
      <dgm:spPr/>
      <dgm:t>
        <a:bodyPr/>
        <a:lstStyle/>
        <a:p>
          <a:r>
            <a:rPr lang="en-US"/>
            <a:t>The information will be gathered from regular visit of doctors and reviewing existing literature work related to it, online medical support provided by different websites.  </a:t>
          </a:r>
        </a:p>
      </dgm:t>
    </dgm:pt>
    <dgm:pt modelId="{65822E07-DC64-437E-886B-C39E9454D0BD}" type="parTrans" cxnId="{C12DBD44-A454-4C1A-9D72-E0771050747D}">
      <dgm:prSet/>
      <dgm:spPr/>
      <dgm:t>
        <a:bodyPr/>
        <a:lstStyle/>
        <a:p>
          <a:endParaRPr lang="en-US"/>
        </a:p>
      </dgm:t>
    </dgm:pt>
    <dgm:pt modelId="{4C835259-E660-442D-B224-30F089F04067}" type="sibTrans" cxnId="{C12DBD44-A454-4C1A-9D72-E0771050747D}">
      <dgm:prSet/>
      <dgm:spPr/>
      <dgm:t>
        <a:bodyPr/>
        <a:lstStyle/>
        <a:p>
          <a:endParaRPr lang="en-US"/>
        </a:p>
      </dgm:t>
    </dgm:pt>
    <dgm:pt modelId="{E816F4EB-2754-47CC-B1E5-BF28373217CC}">
      <dgm:prSet/>
      <dgm:spPr/>
      <dgm:t>
        <a:bodyPr/>
        <a:lstStyle/>
        <a:p>
          <a:r>
            <a:rPr lang="en-US"/>
            <a:t>In our research here we introduce machine learning neuro fuzzy based algorithms Generalize approximate Reasoning base Intelligence Control with regression rules to predict the disease early.</a:t>
          </a:r>
        </a:p>
      </dgm:t>
    </dgm:pt>
    <dgm:pt modelId="{CED2086D-292B-4295-82BA-951857FF6381}" type="parTrans" cxnId="{5F1F998B-3030-4C40-B43D-6DA19B212BA2}">
      <dgm:prSet/>
      <dgm:spPr/>
      <dgm:t>
        <a:bodyPr/>
        <a:lstStyle/>
        <a:p>
          <a:endParaRPr lang="en-US"/>
        </a:p>
      </dgm:t>
    </dgm:pt>
    <dgm:pt modelId="{299AF389-0DCA-47B3-839A-4D5B813AC21E}" type="sibTrans" cxnId="{5F1F998B-3030-4C40-B43D-6DA19B212BA2}">
      <dgm:prSet/>
      <dgm:spPr/>
      <dgm:t>
        <a:bodyPr/>
        <a:lstStyle/>
        <a:p>
          <a:endParaRPr lang="en-US"/>
        </a:p>
      </dgm:t>
    </dgm:pt>
    <dgm:pt modelId="{E80E34F0-E8F6-4862-8CA3-144042C498DA}">
      <dgm:prSet/>
      <dgm:spPr/>
      <dgm:t>
        <a:bodyPr/>
        <a:lstStyle/>
        <a:p>
          <a:r>
            <a:rPr lang="en-US" dirty="0"/>
            <a:t>To calculate the severity we use various Machine Learning algorithm like Random Forest, Linear Regression, Naive Bayes, etc. </a:t>
          </a:r>
        </a:p>
      </dgm:t>
    </dgm:pt>
    <dgm:pt modelId="{D25B5C3A-27B1-47DD-9389-22CB95ED800D}" type="parTrans" cxnId="{03B52A4E-7BE0-4169-A89E-2665C2668C50}">
      <dgm:prSet/>
      <dgm:spPr/>
      <dgm:t>
        <a:bodyPr/>
        <a:lstStyle/>
        <a:p>
          <a:endParaRPr lang="en-US"/>
        </a:p>
      </dgm:t>
    </dgm:pt>
    <dgm:pt modelId="{446D38F7-2D2A-46F3-B3E2-F429CD520D04}" type="sibTrans" cxnId="{03B52A4E-7BE0-4169-A89E-2665C2668C50}">
      <dgm:prSet/>
      <dgm:spPr/>
      <dgm:t>
        <a:bodyPr/>
        <a:lstStyle/>
        <a:p>
          <a:endParaRPr lang="en-US"/>
        </a:p>
      </dgm:t>
    </dgm:pt>
    <dgm:pt modelId="{CEBB0ACD-BF83-42FA-9AED-B23B92B5DE6C}">
      <dgm:prSet/>
      <dgm:spPr/>
      <dgm:t>
        <a:bodyPr/>
        <a:lstStyle/>
        <a:p>
          <a:r>
            <a:rPr lang="en-US"/>
            <a:t>we have to inject the sensor in human body, sensor function is linked with IoT (Internet of Things) like mobile app or any other, also it connected to service provider or hospitals. </a:t>
          </a:r>
        </a:p>
      </dgm:t>
    </dgm:pt>
    <dgm:pt modelId="{21865329-CA20-40E1-B1DD-B90F64BC6D92}" type="parTrans" cxnId="{97BA14FD-9EA8-465A-B1DC-3CB9D414BB61}">
      <dgm:prSet/>
      <dgm:spPr/>
      <dgm:t>
        <a:bodyPr/>
        <a:lstStyle/>
        <a:p>
          <a:endParaRPr lang="en-US"/>
        </a:p>
      </dgm:t>
    </dgm:pt>
    <dgm:pt modelId="{90221A8D-46AD-4E73-B46C-DB2BAE2A159A}" type="sibTrans" cxnId="{97BA14FD-9EA8-465A-B1DC-3CB9D414BB61}">
      <dgm:prSet/>
      <dgm:spPr/>
      <dgm:t>
        <a:bodyPr/>
        <a:lstStyle/>
        <a:p>
          <a:endParaRPr lang="en-US"/>
        </a:p>
      </dgm:t>
    </dgm:pt>
    <dgm:pt modelId="{1A86F47E-C745-47C3-A610-703823BD66A1}">
      <dgm:prSet/>
      <dgm:spPr/>
      <dgm:t>
        <a:bodyPr/>
        <a:lstStyle/>
        <a:p>
          <a:r>
            <a:rPr lang="en-US"/>
            <a:t>Thus if the people has affected by some diseases they will get warning by SMS, emails..etc, after that they got some treatments and advisory of doctors. </a:t>
          </a:r>
        </a:p>
      </dgm:t>
    </dgm:pt>
    <dgm:pt modelId="{D7E85E66-ABDF-4C0D-816E-99396E257893}" type="parTrans" cxnId="{0FD3F37E-F062-47AB-911C-86A20486B251}">
      <dgm:prSet/>
      <dgm:spPr/>
      <dgm:t>
        <a:bodyPr/>
        <a:lstStyle/>
        <a:p>
          <a:endParaRPr lang="en-US"/>
        </a:p>
      </dgm:t>
    </dgm:pt>
    <dgm:pt modelId="{883E3439-042C-4A30-B347-90402320D319}" type="sibTrans" cxnId="{0FD3F37E-F062-47AB-911C-86A20486B251}">
      <dgm:prSet/>
      <dgm:spPr/>
      <dgm:t>
        <a:bodyPr/>
        <a:lstStyle/>
        <a:p>
          <a:endParaRPr lang="en-US"/>
        </a:p>
      </dgm:t>
    </dgm:pt>
    <dgm:pt modelId="{3FAAB691-E9D4-4A43-BF6C-30FAE2A0B346}" type="pres">
      <dgm:prSet presAssocID="{A272C094-EFAF-4C0A-81E9-674EFFCE10C5}" presName="vert0" presStyleCnt="0">
        <dgm:presLayoutVars>
          <dgm:dir/>
          <dgm:animOne val="branch"/>
          <dgm:animLvl val="lvl"/>
        </dgm:presLayoutVars>
      </dgm:prSet>
      <dgm:spPr/>
    </dgm:pt>
    <dgm:pt modelId="{C983E53D-30D2-4991-A65B-DDA6F8FF94EF}" type="pres">
      <dgm:prSet presAssocID="{29C23164-661F-4C17-BD6F-590EDCAA9225}" presName="thickLine" presStyleLbl="alignNode1" presStyleIdx="0" presStyleCnt="5"/>
      <dgm:spPr/>
    </dgm:pt>
    <dgm:pt modelId="{18B030B7-0DA6-4F93-8E14-415F4A902DA3}" type="pres">
      <dgm:prSet presAssocID="{29C23164-661F-4C17-BD6F-590EDCAA9225}" presName="horz1" presStyleCnt="0"/>
      <dgm:spPr/>
    </dgm:pt>
    <dgm:pt modelId="{30B6B524-1979-4C91-9951-F80E5CF4A1A4}" type="pres">
      <dgm:prSet presAssocID="{29C23164-661F-4C17-BD6F-590EDCAA9225}" presName="tx1" presStyleLbl="revTx" presStyleIdx="0" presStyleCnt="5"/>
      <dgm:spPr/>
    </dgm:pt>
    <dgm:pt modelId="{3D8D721B-1AED-4848-8477-04142FFD5980}" type="pres">
      <dgm:prSet presAssocID="{29C23164-661F-4C17-BD6F-590EDCAA9225}" presName="vert1" presStyleCnt="0"/>
      <dgm:spPr/>
    </dgm:pt>
    <dgm:pt modelId="{8B78079D-C05D-4505-B356-C22808207466}" type="pres">
      <dgm:prSet presAssocID="{E816F4EB-2754-47CC-B1E5-BF28373217CC}" presName="thickLine" presStyleLbl="alignNode1" presStyleIdx="1" presStyleCnt="5"/>
      <dgm:spPr/>
    </dgm:pt>
    <dgm:pt modelId="{56F3F3B9-77C3-45E9-ABE4-28777374A61A}" type="pres">
      <dgm:prSet presAssocID="{E816F4EB-2754-47CC-B1E5-BF28373217CC}" presName="horz1" presStyleCnt="0"/>
      <dgm:spPr/>
    </dgm:pt>
    <dgm:pt modelId="{D94A4ED3-BFA3-4C8B-B19A-72BCBF3E95CB}" type="pres">
      <dgm:prSet presAssocID="{E816F4EB-2754-47CC-B1E5-BF28373217CC}" presName="tx1" presStyleLbl="revTx" presStyleIdx="1" presStyleCnt="5"/>
      <dgm:spPr/>
    </dgm:pt>
    <dgm:pt modelId="{C893F248-E1C1-4A29-AF92-DA3EDC7AE019}" type="pres">
      <dgm:prSet presAssocID="{E816F4EB-2754-47CC-B1E5-BF28373217CC}" presName="vert1" presStyleCnt="0"/>
      <dgm:spPr/>
    </dgm:pt>
    <dgm:pt modelId="{D14A846D-8B42-42D1-A9F9-214D34502BBC}" type="pres">
      <dgm:prSet presAssocID="{E80E34F0-E8F6-4862-8CA3-144042C498DA}" presName="thickLine" presStyleLbl="alignNode1" presStyleIdx="2" presStyleCnt="5"/>
      <dgm:spPr/>
    </dgm:pt>
    <dgm:pt modelId="{24A893A0-819A-4B25-AEA0-EBB0274EC228}" type="pres">
      <dgm:prSet presAssocID="{E80E34F0-E8F6-4862-8CA3-144042C498DA}" presName="horz1" presStyleCnt="0"/>
      <dgm:spPr/>
    </dgm:pt>
    <dgm:pt modelId="{409D5923-7A92-4C55-A4CC-527B613148C2}" type="pres">
      <dgm:prSet presAssocID="{E80E34F0-E8F6-4862-8CA3-144042C498DA}" presName="tx1" presStyleLbl="revTx" presStyleIdx="2" presStyleCnt="5"/>
      <dgm:spPr/>
    </dgm:pt>
    <dgm:pt modelId="{F3AD59D8-38D4-42E9-AB42-E41102BF6930}" type="pres">
      <dgm:prSet presAssocID="{E80E34F0-E8F6-4862-8CA3-144042C498DA}" presName="vert1" presStyleCnt="0"/>
      <dgm:spPr/>
    </dgm:pt>
    <dgm:pt modelId="{18B21CC9-8F17-425D-8A5F-3FA98342C324}" type="pres">
      <dgm:prSet presAssocID="{CEBB0ACD-BF83-42FA-9AED-B23B92B5DE6C}" presName="thickLine" presStyleLbl="alignNode1" presStyleIdx="3" presStyleCnt="5"/>
      <dgm:spPr/>
    </dgm:pt>
    <dgm:pt modelId="{5DA71856-19A7-4512-9EED-86FEEBEDF220}" type="pres">
      <dgm:prSet presAssocID="{CEBB0ACD-BF83-42FA-9AED-B23B92B5DE6C}" presName="horz1" presStyleCnt="0"/>
      <dgm:spPr/>
    </dgm:pt>
    <dgm:pt modelId="{FD84B6EF-C136-41E5-AA7D-3D37BFDDD07A}" type="pres">
      <dgm:prSet presAssocID="{CEBB0ACD-BF83-42FA-9AED-B23B92B5DE6C}" presName="tx1" presStyleLbl="revTx" presStyleIdx="3" presStyleCnt="5"/>
      <dgm:spPr/>
    </dgm:pt>
    <dgm:pt modelId="{974EECF7-0A50-4C2E-9105-CBCCF28EE885}" type="pres">
      <dgm:prSet presAssocID="{CEBB0ACD-BF83-42FA-9AED-B23B92B5DE6C}" presName="vert1" presStyleCnt="0"/>
      <dgm:spPr/>
    </dgm:pt>
    <dgm:pt modelId="{D01DF878-CE9E-4453-AA21-AF207432D416}" type="pres">
      <dgm:prSet presAssocID="{1A86F47E-C745-47C3-A610-703823BD66A1}" presName="thickLine" presStyleLbl="alignNode1" presStyleIdx="4" presStyleCnt="5"/>
      <dgm:spPr/>
    </dgm:pt>
    <dgm:pt modelId="{8306797C-EFFD-4D0F-B137-906BF7B9B933}" type="pres">
      <dgm:prSet presAssocID="{1A86F47E-C745-47C3-A610-703823BD66A1}" presName="horz1" presStyleCnt="0"/>
      <dgm:spPr/>
    </dgm:pt>
    <dgm:pt modelId="{DC32ABBC-6B6E-4E2A-9932-6CDCF35930BA}" type="pres">
      <dgm:prSet presAssocID="{1A86F47E-C745-47C3-A610-703823BD66A1}" presName="tx1" presStyleLbl="revTx" presStyleIdx="4" presStyleCnt="5"/>
      <dgm:spPr/>
    </dgm:pt>
    <dgm:pt modelId="{19A498DC-761D-4DAA-BA9F-D446EC63B8C9}" type="pres">
      <dgm:prSet presAssocID="{1A86F47E-C745-47C3-A610-703823BD66A1}" presName="vert1" presStyleCnt="0"/>
      <dgm:spPr/>
    </dgm:pt>
  </dgm:ptLst>
  <dgm:cxnLst>
    <dgm:cxn modelId="{6AC72A5B-6643-4137-98F6-3EC7D53853A9}" type="presOf" srcId="{29C23164-661F-4C17-BD6F-590EDCAA9225}" destId="{30B6B524-1979-4C91-9951-F80E5CF4A1A4}" srcOrd="0" destOrd="0" presId="urn:microsoft.com/office/officeart/2008/layout/LinedList"/>
    <dgm:cxn modelId="{C12DBD44-A454-4C1A-9D72-E0771050747D}" srcId="{A272C094-EFAF-4C0A-81E9-674EFFCE10C5}" destId="{29C23164-661F-4C17-BD6F-590EDCAA9225}" srcOrd="0" destOrd="0" parTransId="{65822E07-DC64-437E-886B-C39E9454D0BD}" sibTransId="{4C835259-E660-442D-B224-30F089F04067}"/>
    <dgm:cxn modelId="{03B52A4E-7BE0-4169-A89E-2665C2668C50}" srcId="{A272C094-EFAF-4C0A-81E9-674EFFCE10C5}" destId="{E80E34F0-E8F6-4862-8CA3-144042C498DA}" srcOrd="2" destOrd="0" parTransId="{D25B5C3A-27B1-47DD-9389-22CB95ED800D}" sibTransId="{446D38F7-2D2A-46F3-B3E2-F429CD520D04}"/>
    <dgm:cxn modelId="{4F18D953-ADC6-4E37-B55F-A0867F052C5C}" type="presOf" srcId="{A272C094-EFAF-4C0A-81E9-674EFFCE10C5}" destId="{3FAAB691-E9D4-4A43-BF6C-30FAE2A0B346}" srcOrd="0" destOrd="0" presId="urn:microsoft.com/office/officeart/2008/layout/LinedList"/>
    <dgm:cxn modelId="{143A3B7B-465C-4E64-A90E-AEB25EC05B35}" type="presOf" srcId="{CEBB0ACD-BF83-42FA-9AED-B23B92B5DE6C}" destId="{FD84B6EF-C136-41E5-AA7D-3D37BFDDD07A}" srcOrd="0" destOrd="0" presId="urn:microsoft.com/office/officeart/2008/layout/LinedList"/>
    <dgm:cxn modelId="{0FD3F37E-F062-47AB-911C-86A20486B251}" srcId="{A272C094-EFAF-4C0A-81E9-674EFFCE10C5}" destId="{1A86F47E-C745-47C3-A610-703823BD66A1}" srcOrd="4" destOrd="0" parTransId="{D7E85E66-ABDF-4C0D-816E-99396E257893}" sibTransId="{883E3439-042C-4A30-B347-90402320D319}"/>
    <dgm:cxn modelId="{5F1F998B-3030-4C40-B43D-6DA19B212BA2}" srcId="{A272C094-EFAF-4C0A-81E9-674EFFCE10C5}" destId="{E816F4EB-2754-47CC-B1E5-BF28373217CC}" srcOrd="1" destOrd="0" parTransId="{CED2086D-292B-4295-82BA-951857FF6381}" sibTransId="{299AF389-0DCA-47B3-839A-4D5B813AC21E}"/>
    <dgm:cxn modelId="{37EC99D9-1584-4670-8F28-B2EB0F093A9E}" type="presOf" srcId="{1A86F47E-C745-47C3-A610-703823BD66A1}" destId="{DC32ABBC-6B6E-4E2A-9932-6CDCF35930BA}" srcOrd="0" destOrd="0" presId="urn:microsoft.com/office/officeart/2008/layout/LinedList"/>
    <dgm:cxn modelId="{38B258E5-03C0-4A4C-8DB6-34029CF865B7}" type="presOf" srcId="{E816F4EB-2754-47CC-B1E5-BF28373217CC}" destId="{D94A4ED3-BFA3-4C8B-B19A-72BCBF3E95CB}" srcOrd="0" destOrd="0" presId="urn:microsoft.com/office/officeart/2008/layout/LinedList"/>
    <dgm:cxn modelId="{B44D0CFD-5635-42A8-9C20-ADE6F847F992}" type="presOf" srcId="{E80E34F0-E8F6-4862-8CA3-144042C498DA}" destId="{409D5923-7A92-4C55-A4CC-527B613148C2}" srcOrd="0" destOrd="0" presId="urn:microsoft.com/office/officeart/2008/layout/LinedList"/>
    <dgm:cxn modelId="{97BA14FD-9EA8-465A-B1DC-3CB9D414BB61}" srcId="{A272C094-EFAF-4C0A-81E9-674EFFCE10C5}" destId="{CEBB0ACD-BF83-42FA-9AED-B23B92B5DE6C}" srcOrd="3" destOrd="0" parTransId="{21865329-CA20-40E1-B1DD-B90F64BC6D92}" sibTransId="{90221A8D-46AD-4E73-B46C-DB2BAE2A159A}"/>
    <dgm:cxn modelId="{32FCF8A4-8464-434C-9F11-0CF04BDC9EB5}" type="presParOf" srcId="{3FAAB691-E9D4-4A43-BF6C-30FAE2A0B346}" destId="{C983E53D-30D2-4991-A65B-DDA6F8FF94EF}" srcOrd="0" destOrd="0" presId="urn:microsoft.com/office/officeart/2008/layout/LinedList"/>
    <dgm:cxn modelId="{744B3657-8885-475A-95FE-470AE2D7DAE4}" type="presParOf" srcId="{3FAAB691-E9D4-4A43-BF6C-30FAE2A0B346}" destId="{18B030B7-0DA6-4F93-8E14-415F4A902DA3}" srcOrd="1" destOrd="0" presId="urn:microsoft.com/office/officeart/2008/layout/LinedList"/>
    <dgm:cxn modelId="{99783B16-B1C2-42D2-A869-6034C84EFEA2}" type="presParOf" srcId="{18B030B7-0DA6-4F93-8E14-415F4A902DA3}" destId="{30B6B524-1979-4C91-9951-F80E5CF4A1A4}" srcOrd="0" destOrd="0" presId="urn:microsoft.com/office/officeart/2008/layout/LinedList"/>
    <dgm:cxn modelId="{3356A95D-8B88-4874-81A4-767E77672717}" type="presParOf" srcId="{18B030B7-0DA6-4F93-8E14-415F4A902DA3}" destId="{3D8D721B-1AED-4848-8477-04142FFD5980}" srcOrd="1" destOrd="0" presId="urn:microsoft.com/office/officeart/2008/layout/LinedList"/>
    <dgm:cxn modelId="{F9D4A72D-53FD-49D7-B972-1F659265AE45}" type="presParOf" srcId="{3FAAB691-E9D4-4A43-BF6C-30FAE2A0B346}" destId="{8B78079D-C05D-4505-B356-C22808207466}" srcOrd="2" destOrd="0" presId="urn:microsoft.com/office/officeart/2008/layout/LinedList"/>
    <dgm:cxn modelId="{CCC1134A-DD21-42D0-A145-925A9F7D10B6}" type="presParOf" srcId="{3FAAB691-E9D4-4A43-BF6C-30FAE2A0B346}" destId="{56F3F3B9-77C3-45E9-ABE4-28777374A61A}" srcOrd="3" destOrd="0" presId="urn:microsoft.com/office/officeart/2008/layout/LinedList"/>
    <dgm:cxn modelId="{28CBCCBF-246C-49AD-99CF-D657C2822720}" type="presParOf" srcId="{56F3F3B9-77C3-45E9-ABE4-28777374A61A}" destId="{D94A4ED3-BFA3-4C8B-B19A-72BCBF3E95CB}" srcOrd="0" destOrd="0" presId="urn:microsoft.com/office/officeart/2008/layout/LinedList"/>
    <dgm:cxn modelId="{8BAB12A8-7AE3-40E2-A4FC-1BABE05967AE}" type="presParOf" srcId="{56F3F3B9-77C3-45E9-ABE4-28777374A61A}" destId="{C893F248-E1C1-4A29-AF92-DA3EDC7AE019}" srcOrd="1" destOrd="0" presId="urn:microsoft.com/office/officeart/2008/layout/LinedList"/>
    <dgm:cxn modelId="{AE2B8BD7-2891-496B-95A8-A54D5F31BBDF}" type="presParOf" srcId="{3FAAB691-E9D4-4A43-BF6C-30FAE2A0B346}" destId="{D14A846D-8B42-42D1-A9F9-214D34502BBC}" srcOrd="4" destOrd="0" presId="urn:microsoft.com/office/officeart/2008/layout/LinedList"/>
    <dgm:cxn modelId="{EDBD3875-E0D1-4442-8387-CA887DF63073}" type="presParOf" srcId="{3FAAB691-E9D4-4A43-BF6C-30FAE2A0B346}" destId="{24A893A0-819A-4B25-AEA0-EBB0274EC228}" srcOrd="5" destOrd="0" presId="urn:microsoft.com/office/officeart/2008/layout/LinedList"/>
    <dgm:cxn modelId="{818E7C38-78B8-462C-A48A-FDF13ADA1180}" type="presParOf" srcId="{24A893A0-819A-4B25-AEA0-EBB0274EC228}" destId="{409D5923-7A92-4C55-A4CC-527B613148C2}" srcOrd="0" destOrd="0" presId="urn:microsoft.com/office/officeart/2008/layout/LinedList"/>
    <dgm:cxn modelId="{B9C49F42-415E-468F-941B-62A75AFB7712}" type="presParOf" srcId="{24A893A0-819A-4B25-AEA0-EBB0274EC228}" destId="{F3AD59D8-38D4-42E9-AB42-E41102BF6930}" srcOrd="1" destOrd="0" presId="urn:microsoft.com/office/officeart/2008/layout/LinedList"/>
    <dgm:cxn modelId="{3091DD43-0267-4504-8B8B-D0BE6BEBDD3C}" type="presParOf" srcId="{3FAAB691-E9D4-4A43-BF6C-30FAE2A0B346}" destId="{18B21CC9-8F17-425D-8A5F-3FA98342C324}" srcOrd="6" destOrd="0" presId="urn:microsoft.com/office/officeart/2008/layout/LinedList"/>
    <dgm:cxn modelId="{D6DA2CC1-F398-4A12-BEF0-9D8DE652867C}" type="presParOf" srcId="{3FAAB691-E9D4-4A43-BF6C-30FAE2A0B346}" destId="{5DA71856-19A7-4512-9EED-86FEEBEDF220}" srcOrd="7" destOrd="0" presId="urn:microsoft.com/office/officeart/2008/layout/LinedList"/>
    <dgm:cxn modelId="{33A86044-B109-426A-A7CB-B73DE4E6CBA4}" type="presParOf" srcId="{5DA71856-19A7-4512-9EED-86FEEBEDF220}" destId="{FD84B6EF-C136-41E5-AA7D-3D37BFDDD07A}" srcOrd="0" destOrd="0" presId="urn:microsoft.com/office/officeart/2008/layout/LinedList"/>
    <dgm:cxn modelId="{9BDC84C7-DCAB-478A-BBE7-DD4919A82366}" type="presParOf" srcId="{5DA71856-19A7-4512-9EED-86FEEBEDF220}" destId="{974EECF7-0A50-4C2E-9105-CBCCF28EE885}" srcOrd="1" destOrd="0" presId="urn:microsoft.com/office/officeart/2008/layout/LinedList"/>
    <dgm:cxn modelId="{8277D42C-855C-4D8E-8B1C-7A774B9A5843}" type="presParOf" srcId="{3FAAB691-E9D4-4A43-BF6C-30FAE2A0B346}" destId="{D01DF878-CE9E-4453-AA21-AF207432D416}" srcOrd="8" destOrd="0" presId="urn:microsoft.com/office/officeart/2008/layout/LinedList"/>
    <dgm:cxn modelId="{B7DD4DF8-B4F4-4A10-9863-43CED673E5A0}" type="presParOf" srcId="{3FAAB691-E9D4-4A43-BF6C-30FAE2A0B346}" destId="{8306797C-EFFD-4D0F-B137-906BF7B9B933}" srcOrd="9" destOrd="0" presId="urn:microsoft.com/office/officeart/2008/layout/LinedList"/>
    <dgm:cxn modelId="{BAD9B172-4063-4519-A9D7-43202CE12EE7}" type="presParOf" srcId="{8306797C-EFFD-4D0F-B137-906BF7B9B933}" destId="{DC32ABBC-6B6E-4E2A-9932-6CDCF35930BA}" srcOrd="0" destOrd="0" presId="urn:microsoft.com/office/officeart/2008/layout/LinedList"/>
    <dgm:cxn modelId="{DE87BFDA-98AD-4FA0-9909-0765A37B55C1}" type="presParOf" srcId="{8306797C-EFFD-4D0F-B137-906BF7B9B933}" destId="{19A498DC-761D-4DAA-BA9F-D446EC63B8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CC6BB-31FE-45EF-A132-137E36CE593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3D15285-BA08-4905-A894-254CF3777D21}">
      <dgm:prSet/>
      <dgm:spPr/>
      <dgm:t>
        <a:bodyPr/>
        <a:lstStyle/>
        <a:p>
          <a:pPr>
            <a:lnSpc>
              <a:spcPct val="100000"/>
            </a:lnSpc>
          </a:pPr>
          <a:r>
            <a:rPr lang="en-IN"/>
            <a:t>Identification of disease on which data collection and model will be presented.</a:t>
          </a:r>
          <a:endParaRPr lang="en-US"/>
        </a:p>
      </dgm:t>
    </dgm:pt>
    <dgm:pt modelId="{A5F65F4E-702E-4EA3-BCBF-9091D96D4EB7}" type="parTrans" cxnId="{85540407-68F3-43C0-8496-308C14C7E4C5}">
      <dgm:prSet/>
      <dgm:spPr/>
      <dgm:t>
        <a:bodyPr/>
        <a:lstStyle/>
        <a:p>
          <a:endParaRPr lang="en-US"/>
        </a:p>
      </dgm:t>
    </dgm:pt>
    <dgm:pt modelId="{9057AE44-1DF3-489B-BBAF-9A6D2ED6ED82}" type="sibTrans" cxnId="{85540407-68F3-43C0-8496-308C14C7E4C5}">
      <dgm:prSet/>
      <dgm:spPr/>
      <dgm:t>
        <a:bodyPr/>
        <a:lstStyle/>
        <a:p>
          <a:endParaRPr lang="en-US"/>
        </a:p>
      </dgm:t>
    </dgm:pt>
    <dgm:pt modelId="{EB3301AF-D6B2-45CE-AD6F-951363595539}">
      <dgm:prSet/>
      <dgm:spPr/>
      <dgm:t>
        <a:bodyPr/>
        <a:lstStyle/>
        <a:p>
          <a:pPr>
            <a:lnSpc>
              <a:spcPct val="100000"/>
            </a:lnSpc>
          </a:pPr>
          <a:r>
            <a:rPr lang="en-IN"/>
            <a:t>Identification of sensors for collection of data.</a:t>
          </a:r>
          <a:endParaRPr lang="en-US"/>
        </a:p>
      </dgm:t>
    </dgm:pt>
    <dgm:pt modelId="{77F33097-FB95-4BD9-A7A4-C02977737ED7}" type="parTrans" cxnId="{437E22B0-04FF-4C6A-B847-15ADF29BC109}">
      <dgm:prSet/>
      <dgm:spPr/>
      <dgm:t>
        <a:bodyPr/>
        <a:lstStyle/>
        <a:p>
          <a:endParaRPr lang="en-US"/>
        </a:p>
      </dgm:t>
    </dgm:pt>
    <dgm:pt modelId="{B148C222-4959-4A6F-974D-E5BB24DF3623}" type="sibTrans" cxnId="{437E22B0-04FF-4C6A-B847-15ADF29BC109}">
      <dgm:prSet/>
      <dgm:spPr/>
      <dgm:t>
        <a:bodyPr/>
        <a:lstStyle/>
        <a:p>
          <a:endParaRPr lang="en-US"/>
        </a:p>
      </dgm:t>
    </dgm:pt>
    <dgm:pt modelId="{C38D8F60-2D0E-4DB5-8803-5904AAE44A77}">
      <dgm:prSet/>
      <dgm:spPr/>
      <dgm:t>
        <a:bodyPr/>
        <a:lstStyle/>
        <a:p>
          <a:pPr>
            <a:lnSpc>
              <a:spcPct val="100000"/>
            </a:lnSpc>
          </a:pPr>
          <a:r>
            <a:rPr lang="en-IN"/>
            <a:t>Designing a system by using which sensors data will collected in a database for particular human body.</a:t>
          </a:r>
          <a:endParaRPr lang="en-US"/>
        </a:p>
      </dgm:t>
    </dgm:pt>
    <dgm:pt modelId="{8B5E528A-0133-437E-AE53-991A1BA52A78}" type="parTrans" cxnId="{09147F64-2009-4FB2-9087-5325780A8625}">
      <dgm:prSet/>
      <dgm:spPr/>
      <dgm:t>
        <a:bodyPr/>
        <a:lstStyle/>
        <a:p>
          <a:endParaRPr lang="en-US"/>
        </a:p>
      </dgm:t>
    </dgm:pt>
    <dgm:pt modelId="{263D6371-DB4A-4A70-A14E-F9C469ADF355}" type="sibTrans" cxnId="{09147F64-2009-4FB2-9087-5325780A8625}">
      <dgm:prSet/>
      <dgm:spPr/>
      <dgm:t>
        <a:bodyPr/>
        <a:lstStyle/>
        <a:p>
          <a:endParaRPr lang="en-US"/>
        </a:p>
      </dgm:t>
    </dgm:pt>
    <dgm:pt modelId="{E79BAA0F-3FF6-45C6-9598-E6B4FAE0B2AA}">
      <dgm:prSet/>
      <dgm:spPr/>
      <dgm:t>
        <a:bodyPr/>
        <a:lstStyle/>
        <a:p>
          <a:pPr>
            <a:lnSpc>
              <a:spcPct val="100000"/>
            </a:lnSpc>
          </a:pPr>
          <a:r>
            <a:rPr lang="en-IN"/>
            <a:t>Discussion with doctor for some diseases for getting some "if-then rule based data".</a:t>
          </a:r>
          <a:endParaRPr lang="en-US"/>
        </a:p>
      </dgm:t>
    </dgm:pt>
    <dgm:pt modelId="{4D4BE992-7DCE-4845-87E7-6C55503A905A}" type="parTrans" cxnId="{5CD132A6-625D-4E4F-94CC-06FF26907A94}">
      <dgm:prSet/>
      <dgm:spPr/>
      <dgm:t>
        <a:bodyPr/>
        <a:lstStyle/>
        <a:p>
          <a:endParaRPr lang="en-US"/>
        </a:p>
      </dgm:t>
    </dgm:pt>
    <dgm:pt modelId="{7B35BFD4-1387-4B77-AC1E-B81868CECD64}" type="sibTrans" cxnId="{5CD132A6-625D-4E4F-94CC-06FF26907A94}">
      <dgm:prSet/>
      <dgm:spPr/>
      <dgm:t>
        <a:bodyPr/>
        <a:lstStyle/>
        <a:p>
          <a:endParaRPr lang="en-US"/>
        </a:p>
      </dgm:t>
    </dgm:pt>
    <dgm:pt modelId="{E21112AE-824C-4D3D-AAC9-809B28FF35F5}">
      <dgm:prSet/>
      <dgm:spPr/>
      <dgm:t>
        <a:bodyPr/>
        <a:lstStyle/>
        <a:p>
          <a:pPr>
            <a:lnSpc>
              <a:spcPct val="100000"/>
            </a:lnSpc>
          </a:pPr>
          <a:r>
            <a:rPr lang="en-IN"/>
            <a:t>Training of system with doctor's data and sensor's data.</a:t>
          </a:r>
          <a:endParaRPr lang="en-US"/>
        </a:p>
      </dgm:t>
    </dgm:pt>
    <dgm:pt modelId="{ED7DC377-C50A-4BD6-9059-6DA594846929}" type="parTrans" cxnId="{C29EDD46-E3A5-4405-A7E2-B121D4B30FDE}">
      <dgm:prSet/>
      <dgm:spPr/>
      <dgm:t>
        <a:bodyPr/>
        <a:lstStyle/>
        <a:p>
          <a:endParaRPr lang="en-US"/>
        </a:p>
      </dgm:t>
    </dgm:pt>
    <dgm:pt modelId="{D1B9EDBB-4FAF-44EA-A942-C8BE3DDCCCD9}" type="sibTrans" cxnId="{C29EDD46-E3A5-4405-A7E2-B121D4B30FDE}">
      <dgm:prSet/>
      <dgm:spPr/>
      <dgm:t>
        <a:bodyPr/>
        <a:lstStyle/>
        <a:p>
          <a:endParaRPr lang="en-US"/>
        </a:p>
      </dgm:t>
    </dgm:pt>
    <dgm:pt modelId="{24E6AB25-5FBF-4BFD-BBF3-D1E698620DD3}">
      <dgm:prSet/>
      <dgm:spPr/>
      <dgm:t>
        <a:bodyPr/>
        <a:lstStyle/>
        <a:p>
          <a:pPr>
            <a:lnSpc>
              <a:spcPct val="100000"/>
            </a:lnSpc>
          </a:pPr>
          <a:r>
            <a:rPr lang="en-IN"/>
            <a:t>Predication of the chances of disease.</a:t>
          </a:r>
          <a:endParaRPr lang="en-US"/>
        </a:p>
      </dgm:t>
    </dgm:pt>
    <dgm:pt modelId="{FBD13289-99DD-48C4-A85A-32471ADE45D6}" type="parTrans" cxnId="{DEB1A064-C54D-43C1-BB14-3947DB65D5D8}">
      <dgm:prSet/>
      <dgm:spPr/>
      <dgm:t>
        <a:bodyPr/>
        <a:lstStyle/>
        <a:p>
          <a:endParaRPr lang="en-US"/>
        </a:p>
      </dgm:t>
    </dgm:pt>
    <dgm:pt modelId="{0B1C3363-53D2-4B9F-B5B8-493FE7EE6FFE}" type="sibTrans" cxnId="{DEB1A064-C54D-43C1-BB14-3947DB65D5D8}">
      <dgm:prSet/>
      <dgm:spPr/>
      <dgm:t>
        <a:bodyPr/>
        <a:lstStyle/>
        <a:p>
          <a:endParaRPr lang="en-US"/>
        </a:p>
      </dgm:t>
    </dgm:pt>
    <dgm:pt modelId="{9C8D86D7-E62D-4703-BED9-63E5DD4ED6FC}" type="pres">
      <dgm:prSet presAssocID="{13BCC6BB-31FE-45EF-A132-137E36CE5932}" presName="root" presStyleCnt="0">
        <dgm:presLayoutVars>
          <dgm:dir/>
          <dgm:resizeHandles val="exact"/>
        </dgm:presLayoutVars>
      </dgm:prSet>
      <dgm:spPr/>
    </dgm:pt>
    <dgm:pt modelId="{4B6A902A-7BDF-47EB-9C41-81AD86FB7179}" type="pres">
      <dgm:prSet presAssocID="{23D15285-BA08-4905-A894-254CF3777D21}" presName="compNode" presStyleCnt="0"/>
      <dgm:spPr/>
    </dgm:pt>
    <dgm:pt modelId="{F74CE518-04A9-4878-99AF-2FB838CE433B}" type="pres">
      <dgm:prSet presAssocID="{23D15285-BA08-4905-A894-254CF3777D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B31362B-5F61-4F22-AC83-166DD7BB3725}" type="pres">
      <dgm:prSet presAssocID="{23D15285-BA08-4905-A894-254CF3777D21}" presName="spaceRect" presStyleCnt="0"/>
      <dgm:spPr/>
    </dgm:pt>
    <dgm:pt modelId="{3D4BB849-A8B7-42F7-B10F-BE08E141195A}" type="pres">
      <dgm:prSet presAssocID="{23D15285-BA08-4905-A894-254CF3777D21}" presName="textRect" presStyleLbl="revTx" presStyleIdx="0" presStyleCnt="6">
        <dgm:presLayoutVars>
          <dgm:chMax val="1"/>
          <dgm:chPref val="1"/>
        </dgm:presLayoutVars>
      </dgm:prSet>
      <dgm:spPr/>
    </dgm:pt>
    <dgm:pt modelId="{7A96A71A-E60F-42A2-9E6B-B2DD702D62B2}" type="pres">
      <dgm:prSet presAssocID="{9057AE44-1DF3-489B-BBAF-9A6D2ED6ED82}" presName="sibTrans" presStyleCnt="0"/>
      <dgm:spPr/>
    </dgm:pt>
    <dgm:pt modelId="{2E827E72-AF4B-47E9-8DD8-35DD656C15E9}" type="pres">
      <dgm:prSet presAssocID="{EB3301AF-D6B2-45CE-AD6F-951363595539}" presName="compNode" presStyleCnt="0"/>
      <dgm:spPr/>
    </dgm:pt>
    <dgm:pt modelId="{C6B1BA15-866C-4216-98DD-AB656D2124E4}" type="pres">
      <dgm:prSet presAssocID="{EB3301AF-D6B2-45CE-AD6F-95136359553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190AA0EB-72FD-4BEA-A1FF-32243AE7E3DE}" type="pres">
      <dgm:prSet presAssocID="{EB3301AF-D6B2-45CE-AD6F-951363595539}" presName="spaceRect" presStyleCnt="0"/>
      <dgm:spPr/>
    </dgm:pt>
    <dgm:pt modelId="{E9D124C6-F992-4193-AA37-0E78E3376A64}" type="pres">
      <dgm:prSet presAssocID="{EB3301AF-D6B2-45CE-AD6F-951363595539}" presName="textRect" presStyleLbl="revTx" presStyleIdx="1" presStyleCnt="6">
        <dgm:presLayoutVars>
          <dgm:chMax val="1"/>
          <dgm:chPref val="1"/>
        </dgm:presLayoutVars>
      </dgm:prSet>
      <dgm:spPr/>
    </dgm:pt>
    <dgm:pt modelId="{8F820566-E081-469D-AA84-F5312242EA01}" type="pres">
      <dgm:prSet presAssocID="{B148C222-4959-4A6F-974D-E5BB24DF3623}" presName="sibTrans" presStyleCnt="0"/>
      <dgm:spPr/>
    </dgm:pt>
    <dgm:pt modelId="{B344CD61-706D-4437-B36B-A904FE7E0D49}" type="pres">
      <dgm:prSet presAssocID="{C38D8F60-2D0E-4DB5-8803-5904AAE44A77}" presName="compNode" presStyleCnt="0"/>
      <dgm:spPr/>
    </dgm:pt>
    <dgm:pt modelId="{1721C32F-FA4A-4830-B3A3-612AED481A76}" type="pres">
      <dgm:prSet presAssocID="{C38D8F60-2D0E-4DB5-8803-5904AAE44A7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5485140-A47E-42B8-9FE5-4DAF70FC4770}" type="pres">
      <dgm:prSet presAssocID="{C38D8F60-2D0E-4DB5-8803-5904AAE44A77}" presName="spaceRect" presStyleCnt="0"/>
      <dgm:spPr/>
    </dgm:pt>
    <dgm:pt modelId="{A05163FE-952B-4B2A-B28F-7B6A92BEA830}" type="pres">
      <dgm:prSet presAssocID="{C38D8F60-2D0E-4DB5-8803-5904AAE44A77}" presName="textRect" presStyleLbl="revTx" presStyleIdx="2" presStyleCnt="6">
        <dgm:presLayoutVars>
          <dgm:chMax val="1"/>
          <dgm:chPref val="1"/>
        </dgm:presLayoutVars>
      </dgm:prSet>
      <dgm:spPr/>
    </dgm:pt>
    <dgm:pt modelId="{A170A68B-8293-48D6-A8B9-BB53E479B576}" type="pres">
      <dgm:prSet presAssocID="{263D6371-DB4A-4A70-A14E-F9C469ADF355}" presName="sibTrans" presStyleCnt="0"/>
      <dgm:spPr/>
    </dgm:pt>
    <dgm:pt modelId="{82E679C1-46EB-435E-B4CD-A810E8D45E88}" type="pres">
      <dgm:prSet presAssocID="{E79BAA0F-3FF6-45C6-9598-E6B4FAE0B2AA}" presName="compNode" presStyleCnt="0"/>
      <dgm:spPr/>
    </dgm:pt>
    <dgm:pt modelId="{21D28597-6DEA-4CC0-A18C-F938AF6EFECE}" type="pres">
      <dgm:prSet presAssocID="{E79BAA0F-3FF6-45C6-9598-E6B4FAE0B2A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D9F29639-25AC-42D4-8DE8-4E0398B35C14}" type="pres">
      <dgm:prSet presAssocID="{E79BAA0F-3FF6-45C6-9598-E6B4FAE0B2AA}" presName="spaceRect" presStyleCnt="0"/>
      <dgm:spPr/>
    </dgm:pt>
    <dgm:pt modelId="{B7C7A8B4-6C5B-48AA-90D2-2324E1BAE230}" type="pres">
      <dgm:prSet presAssocID="{E79BAA0F-3FF6-45C6-9598-E6B4FAE0B2AA}" presName="textRect" presStyleLbl="revTx" presStyleIdx="3" presStyleCnt="6">
        <dgm:presLayoutVars>
          <dgm:chMax val="1"/>
          <dgm:chPref val="1"/>
        </dgm:presLayoutVars>
      </dgm:prSet>
      <dgm:spPr/>
    </dgm:pt>
    <dgm:pt modelId="{948425A6-3891-4493-A44A-C10CF09F9A48}" type="pres">
      <dgm:prSet presAssocID="{7B35BFD4-1387-4B77-AC1E-B81868CECD64}" presName="sibTrans" presStyleCnt="0"/>
      <dgm:spPr/>
    </dgm:pt>
    <dgm:pt modelId="{616670A5-D6F0-4EF7-A55D-31828937AA9B}" type="pres">
      <dgm:prSet presAssocID="{E21112AE-824C-4D3D-AAC9-809B28FF35F5}" presName="compNode" presStyleCnt="0"/>
      <dgm:spPr/>
    </dgm:pt>
    <dgm:pt modelId="{98988CAC-9B66-4B22-A92D-E6C60733921D}" type="pres">
      <dgm:prSet presAssocID="{E21112AE-824C-4D3D-AAC9-809B28FF35F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ethoscope"/>
        </a:ext>
      </dgm:extLst>
    </dgm:pt>
    <dgm:pt modelId="{0DA9E5EB-0B49-4C79-A934-915185475A46}" type="pres">
      <dgm:prSet presAssocID="{E21112AE-824C-4D3D-AAC9-809B28FF35F5}" presName="spaceRect" presStyleCnt="0"/>
      <dgm:spPr/>
    </dgm:pt>
    <dgm:pt modelId="{37F28F7E-2973-4033-A6F0-CA6285648BCC}" type="pres">
      <dgm:prSet presAssocID="{E21112AE-824C-4D3D-AAC9-809B28FF35F5}" presName="textRect" presStyleLbl="revTx" presStyleIdx="4" presStyleCnt="6">
        <dgm:presLayoutVars>
          <dgm:chMax val="1"/>
          <dgm:chPref val="1"/>
        </dgm:presLayoutVars>
      </dgm:prSet>
      <dgm:spPr/>
    </dgm:pt>
    <dgm:pt modelId="{3D91E166-DF7C-4EBB-BFFB-F71D936D1912}" type="pres">
      <dgm:prSet presAssocID="{D1B9EDBB-4FAF-44EA-A942-C8BE3DDCCCD9}" presName="sibTrans" presStyleCnt="0"/>
      <dgm:spPr/>
    </dgm:pt>
    <dgm:pt modelId="{941D7A29-C955-468B-8093-F190F7E3794E}" type="pres">
      <dgm:prSet presAssocID="{24E6AB25-5FBF-4BFD-BBF3-D1E698620DD3}" presName="compNode" presStyleCnt="0"/>
      <dgm:spPr/>
    </dgm:pt>
    <dgm:pt modelId="{A0BBDC10-381D-4398-AA9F-9CF7424EE8C6}" type="pres">
      <dgm:prSet presAssocID="{24E6AB25-5FBF-4BFD-BBF3-D1E698620DD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Kidney"/>
        </a:ext>
      </dgm:extLst>
    </dgm:pt>
    <dgm:pt modelId="{47724E31-BB32-4AF0-8DA2-49FA2362D6B2}" type="pres">
      <dgm:prSet presAssocID="{24E6AB25-5FBF-4BFD-BBF3-D1E698620DD3}" presName="spaceRect" presStyleCnt="0"/>
      <dgm:spPr/>
    </dgm:pt>
    <dgm:pt modelId="{8DC5E8C3-0F7B-4C01-9CD0-D073170FEE99}" type="pres">
      <dgm:prSet presAssocID="{24E6AB25-5FBF-4BFD-BBF3-D1E698620DD3}" presName="textRect" presStyleLbl="revTx" presStyleIdx="5" presStyleCnt="6">
        <dgm:presLayoutVars>
          <dgm:chMax val="1"/>
          <dgm:chPref val="1"/>
        </dgm:presLayoutVars>
      </dgm:prSet>
      <dgm:spPr/>
    </dgm:pt>
  </dgm:ptLst>
  <dgm:cxnLst>
    <dgm:cxn modelId="{85540407-68F3-43C0-8496-308C14C7E4C5}" srcId="{13BCC6BB-31FE-45EF-A132-137E36CE5932}" destId="{23D15285-BA08-4905-A894-254CF3777D21}" srcOrd="0" destOrd="0" parTransId="{A5F65F4E-702E-4EA3-BCBF-9091D96D4EB7}" sibTransId="{9057AE44-1DF3-489B-BBAF-9A6D2ED6ED82}"/>
    <dgm:cxn modelId="{BFB9F827-2506-4ECA-B30B-BD3EE6D16BE1}" type="presOf" srcId="{E79BAA0F-3FF6-45C6-9598-E6B4FAE0B2AA}" destId="{B7C7A8B4-6C5B-48AA-90D2-2324E1BAE230}" srcOrd="0" destOrd="0" presId="urn:microsoft.com/office/officeart/2018/2/layout/IconLabelList"/>
    <dgm:cxn modelId="{138D242D-E944-4000-93AA-7E7E2B7D6D1C}" type="presOf" srcId="{E21112AE-824C-4D3D-AAC9-809B28FF35F5}" destId="{37F28F7E-2973-4033-A6F0-CA6285648BCC}" srcOrd="0" destOrd="0" presId="urn:microsoft.com/office/officeart/2018/2/layout/IconLabelList"/>
    <dgm:cxn modelId="{D1FB9B5F-C62C-49DF-BC8C-0D77542FA047}" type="presOf" srcId="{EB3301AF-D6B2-45CE-AD6F-951363595539}" destId="{E9D124C6-F992-4193-AA37-0E78E3376A64}" srcOrd="0" destOrd="0" presId="urn:microsoft.com/office/officeart/2018/2/layout/IconLabelList"/>
    <dgm:cxn modelId="{09147F64-2009-4FB2-9087-5325780A8625}" srcId="{13BCC6BB-31FE-45EF-A132-137E36CE5932}" destId="{C38D8F60-2D0E-4DB5-8803-5904AAE44A77}" srcOrd="2" destOrd="0" parTransId="{8B5E528A-0133-437E-AE53-991A1BA52A78}" sibTransId="{263D6371-DB4A-4A70-A14E-F9C469ADF355}"/>
    <dgm:cxn modelId="{DEB1A064-C54D-43C1-BB14-3947DB65D5D8}" srcId="{13BCC6BB-31FE-45EF-A132-137E36CE5932}" destId="{24E6AB25-5FBF-4BFD-BBF3-D1E698620DD3}" srcOrd="5" destOrd="0" parTransId="{FBD13289-99DD-48C4-A85A-32471ADE45D6}" sibTransId="{0B1C3363-53D2-4B9F-B5B8-493FE7EE6FFE}"/>
    <dgm:cxn modelId="{C29EDD46-E3A5-4405-A7E2-B121D4B30FDE}" srcId="{13BCC6BB-31FE-45EF-A132-137E36CE5932}" destId="{E21112AE-824C-4D3D-AAC9-809B28FF35F5}" srcOrd="4" destOrd="0" parTransId="{ED7DC377-C50A-4BD6-9059-6DA594846929}" sibTransId="{D1B9EDBB-4FAF-44EA-A942-C8BE3DDCCCD9}"/>
    <dgm:cxn modelId="{83720495-8155-450F-96B4-F8946EB0348E}" type="presOf" srcId="{13BCC6BB-31FE-45EF-A132-137E36CE5932}" destId="{9C8D86D7-E62D-4703-BED9-63E5DD4ED6FC}" srcOrd="0" destOrd="0" presId="urn:microsoft.com/office/officeart/2018/2/layout/IconLabelList"/>
    <dgm:cxn modelId="{55315496-E361-4D85-9C2D-05DDA7EC921B}" type="presOf" srcId="{C38D8F60-2D0E-4DB5-8803-5904AAE44A77}" destId="{A05163FE-952B-4B2A-B28F-7B6A92BEA830}" srcOrd="0" destOrd="0" presId="urn:microsoft.com/office/officeart/2018/2/layout/IconLabelList"/>
    <dgm:cxn modelId="{5CD132A6-625D-4E4F-94CC-06FF26907A94}" srcId="{13BCC6BB-31FE-45EF-A132-137E36CE5932}" destId="{E79BAA0F-3FF6-45C6-9598-E6B4FAE0B2AA}" srcOrd="3" destOrd="0" parTransId="{4D4BE992-7DCE-4845-87E7-6C55503A905A}" sibTransId="{7B35BFD4-1387-4B77-AC1E-B81868CECD64}"/>
    <dgm:cxn modelId="{437E22B0-04FF-4C6A-B847-15ADF29BC109}" srcId="{13BCC6BB-31FE-45EF-A132-137E36CE5932}" destId="{EB3301AF-D6B2-45CE-AD6F-951363595539}" srcOrd="1" destOrd="0" parTransId="{77F33097-FB95-4BD9-A7A4-C02977737ED7}" sibTransId="{B148C222-4959-4A6F-974D-E5BB24DF3623}"/>
    <dgm:cxn modelId="{837544B0-177F-46C4-AFDC-B8BCFCD997B2}" type="presOf" srcId="{24E6AB25-5FBF-4BFD-BBF3-D1E698620DD3}" destId="{8DC5E8C3-0F7B-4C01-9CD0-D073170FEE99}" srcOrd="0" destOrd="0" presId="urn:microsoft.com/office/officeart/2018/2/layout/IconLabelList"/>
    <dgm:cxn modelId="{48AC8ACB-DC8E-43AF-BD45-34EA01BB28C1}" type="presOf" srcId="{23D15285-BA08-4905-A894-254CF3777D21}" destId="{3D4BB849-A8B7-42F7-B10F-BE08E141195A}" srcOrd="0" destOrd="0" presId="urn:microsoft.com/office/officeart/2018/2/layout/IconLabelList"/>
    <dgm:cxn modelId="{5497AA8D-D2BF-49EA-AF58-8D49DE86DAAD}" type="presParOf" srcId="{9C8D86D7-E62D-4703-BED9-63E5DD4ED6FC}" destId="{4B6A902A-7BDF-47EB-9C41-81AD86FB7179}" srcOrd="0" destOrd="0" presId="urn:microsoft.com/office/officeart/2018/2/layout/IconLabelList"/>
    <dgm:cxn modelId="{5FB37BA4-2CFC-44DC-936F-49866568C183}" type="presParOf" srcId="{4B6A902A-7BDF-47EB-9C41-81AD86FB7179}" destId="{F74CE518-04A9-4878-99AF-2FB838CE433B}" srcOrd="0" destOrd="0" presId="urn:microsoft.com/office/officeart/2018/2/layout/IconLabelList"/>
    <dgm:cxn modelId="{E5AF08F2-9742-4171-9EF0-71529519D23E}" type="presParOf" srcId="{4B6A902A-7BDF-47EB-9C41-81AD86FB7179}" destId="{1B31362B-5F61-4F22-AC83-166DD7BB3725}" srcOrd="1" destOrd="0" presId="urn:microsoft.com/office/officeart/2018/2/layout/IconLabelList"/>
    <dgm:cxn modelId="{6A12D0DE-2A30-4BA1-8853-B7855955E46E}" type="presParOf" srcId="{4B6A902A-7BDF-47EB-9C41-81AD86FB7179}" destId="{3D4BB849-A8B7-42F7-B10F-BE08E141195A}" srcOrd="2" destOrd="0" presId="urn:microsoft.com/office/officeart/2018/2/layout/IconLabelList"/>
    <dgm:cxn modelId="{AC66844D-16F6-467F-984A-21AE8C4E4162}" type="presParOf" srcId="{9C8D86D7-E62D-4703-BED9-63E5DD4ED6FC}" destId="{7A96A71A-E60F-42A2-9E6B-B2DD702D62B2}" srcOrd="1" destOrd="0" presId="urn:microsoft.com/office/officeart/2018/2/layout/IconLabelList"/>
    <dgm:cxn modelId="{73A0C024-889A-4D39-8DAE-940686BB6405}" type="presParOf" srcId="{9C8D86D7-E62D-4703-BED9-63E5DD4ED6FC}" destId="{2E827E72-AF4B-47E9-8DD8-35DD656C15E9}" srcOrd="2" destOrd="0" presId="urn:microsoft.com/office/officeart/2018/2/layout/IconLabelList"/>
    <dgm:cxn modelId="{E54B8058-23EF-462E-A7E1-902BCE1608BC}" type="presParOf" srcId="{2E827E72-AF4B-47E9-8DD8-35DD656C15E9}" destId="{C6B1BA15-866C-4216-98DD-AB656D2124E4}" srcOrd="0" destOrd="0" presId="urn:microsoft.com/office/officeart/2018/2/layout/IconLabelList"/>
    <dgm:cxn modelId="{73A6677E-E102-4445-986A-6962586C2812}" type="presParOf" srcId="{2E827E72-AF4B-47E9-8DD8-35DD656C15E9}" destId="{190AA0EB-72FD-4BEA-A1FF-32243AE7E3DE}" srcOrd="1" destOrd="0" presId="urn:microsoft.com/office/officeart/2018/2/layout/IconLabelList"/>
    <dgm:cxn modelId="{5AF62CAA-429D-42D2-B1D5-D258DC60291C}" type="presParOf" srcId="{2E827E72-AF4B-47E9-8DD8-35DD656C15E9}" destId="{E9D124C6-F992-4193-AA37-0E78E3376A64}" srcOrd="2" destOrd="0" presId="urn:microsoft.com/office/officeart/2018/2/layout/IconLabelList"/>
    <dgm:cxn modelId="{BE6BCA05-2020-44EF-B7AC-4ED189EA38D6}" type="presParOf" srcId="{9C8D86D7-E62D-4703-BED9-63E5DD4ED6FC}" destId="{8F820566-E081-469D-AA84-F5312242EA01}" srcOrd="3" destOrd="0" presId="urn:microsoft.com/office/officeart/2018/2/layout/IconLabelList"/>
    <dgm:cxn modelId="{B62A9D6A-EAD8-4569-BABF-172AEBAA8225}" type="presParOf" srcId="{9C8D86D7-E62D-4703-BED9-63E5DD4ED6FC}" destId="{B344CD61-706D-4437-B36B-A904FE7E0D49}" srcOrd="4" destOrd="0" presId="urn:microsoft.com/office/officeart/2018/2/layout/IconLabelList"/>
    <dgm:cxn modelId="{42AA4367-3047-4A0C-A3F9-816BE6F3AA91}" type="presParOf" srcId="{B344CD61-706D-4437-B36B-A904FE7E0D49}" destId="{1721C32F-FA4A-4830-B3A3-612AED481A76}" srcOrd="0" destOrd="0" presId="urn:microsoft.com/office/officeart/2018/2/layout/IconLabelList"/>
    <dgm:cxn modelId="{E8222FF5-E100-4785-B9D8-68DE49B2E9D0}" type="presParOf" srcId="{B344CD61-706D-4437-B36B-A904FE7E0D49}" destId="{95485140-A47E-42B8-9FE5-4DAF70FC4770}" srcOrd="1" destOrd="0" presId="urn:microsoft.com/office/officeart/2018/2/layout/IconLabelList"/>
    <dgm:cxn modelId="{5D4897BB-8120-4B9B-A9BE-E6B446488AD1}" type="presParOf" srcId="{B344CD61-706D-4437-B36B-A904FE7E0D49}" destId="{A05163FE-952B-4B2A-B28F-7B6A92BEA830}" srcOrd="2" destOrd="0" presId="urn:microsoft.com/office/officeart/2018/2/layout/IconLabelList"/>
    <dgm:cxn modelId="{FAC80BF2-169E-48C9-887D-84C79917822C}" type="presParOf" srcId="{9C8D86D7-E62D-4703-BED9-63E5DD4ED6FC}" destId="{A170A68B-8293-48D6-A8B9-BB53E479B576}" srcOrd="5" destOrd="0" presId="urn:microsoft.com/office/officeart/2018/2/layout/IconLabelList"/>
    <dgm:cxn modelId="{C1B57B53-07F0-4AD6-90E0-9F0308FCE23A}" type="presParOf" srcId="{9C8D86D7-E62D-4703-BED9-63E5DD4ED6FC}" destId="{82E679C1-46EB-435E-B4CD-A810E8D45E88}" srcOrd="6" destOrd="0" presId="urn:microsoft.com/office/officeart/2018/2/layout/IconLabelList"/>
    <dgm:cxn modelId="{586CCC7F-4E00-4FC8-9954-3533604BCC8C}" type="presParOf" srcId="{82E679C1-46EB-435E-B4CD-A810E8D45E88}" destId="{21D28597-6DEA-4CC0-A18C-F938AF6EFECE}" srcOrd="0" destOrd="0" presId="urn:microsoft.com/office/officeart/2018/2/layout/IconLabelList"/>
    <dgm:cxn modelId="{B88B302F-BA79-4CB5-944C-9474AC98C34B}" type="presParOf" srcId="{82E679C1-46EB-435E-B4CD-A810E8D45E88}" destId="{D9F29639-25AC-42D4-8DE8-4E0398B35C14}" srcOrd="1" destOrd="0" presId="urn:microsoft.com/office/officeart/2018/2/layout/IconLabelList"/>
    <dgm:cxn modelId="{AC673B90-4102-4615-B552-7DC13E2598AC}" type="presParOf" srcId="{82E679C1-46EB-435E-B4CD-A810E8D45E88}" destId="{B7C7A8B4-6C5B-48AA-90D2-2324E1BAE230}" srcOrd="2" destOrd="0" presId="urn:microsoft.com/office/officeart/2018/2/layout/IconLabelList"/>
    <dgm:cxn modelId="{B809476E-F083-4B8D-901D-DFCE0AC52627}" type="presParOf" srcId="{9C8D86D7-E62D-4703-BED9-63E5DD4ED6FC}" destId="{948425A6-3891-4493-A44A-C10CF09F9A48}" srcOrd="7" destOrd="0" presId="urn:microsoft.com/office/officeart/2018/2/layout/IconLabelList"/>
    <dgm:cxn modelId="{82D81CFB-41A8-47BA-9699-CB77F95CD557}" type="presParOf" srcId="{9C8D86D7-E62D-4703-BED9-63E5DD4ED6FC}" destId="{616670A5-D6F0-4EF7-A55D-31828937AA9B}" srcOrd="8" destOrd="0" presId="urn:microsoft.com/office/officeart/2018/2/layout/IconLabelList"/>
    <dgm:cxn modelId="{7EA50EAA-C0E0-4D40-BBF0-5693A0AD99E7}" type="presParOf" srcId="{616670A5-D6F0-4EF7-A55D-31828937AA9B}" destId="{98988CAC-9B66-4B22-A92D-E6C60733921D}" srcOrd="0" destOrd="0" presId="urn:microsoft.com/office/officeart/2018/2/layout/IconLabelList"/>
    <dgm:cxn modelId="{0317B024-27C4-40E5-95C6-4DF90378F51B}" type="presParOf" srcId="{616670A5-D6F0-4EF7-A55D-31828937AA9B}" destId="{0DA9E5EB-0B49-4C79-A934-915185475A46}" srcOrd="1" destOrd="0" presId="urn:microsoft.com/office/officeart/2018/2/layout/IconLabelList"/>
    <dgm:cxn modelId="{CE37905C-E0F8-4138-9176-27C89AEA4FDF}" type="presParOf" srcId="{616670A5-D6F0-4EF7-A55D-31828937AA9B}" destId="{37F28F7E-2973-4033-A6F0-CA6285648BCC}" srcOrd="2" destOrd="0" presId="urn:microsoft.com/office/officeart/2018/2/layout/IconLabelList"/>
    <dgm:cxn modelId="{97B6F38A-BE67-4E1A-B2E6-F21936B0D615}" type="presParOf" srcId="{9C8D86D7-E62D-4703-BED9-63E5DD4ED6FC}" destId="{3D91E166-DF7C-4EBB-BFFB-F71D936D1912}" srcOrd="9" destOrd="0" presId="urn:microsoft.com/office/officeart/2018/2/layout/IconLabelList"/>
    <dgm:cxn modelId="{EA2625CD-7D1C-4B6F-9CD1-B34FBE1FDD5B}" type="presParOf" srcId="{9C8D86D7-E62D-4703-BED9-63E5DD4ED6FC}" destId="{941D7A29-C955-468B-8093-F190F7E3794E}" srcOrd="10" destOrd="0" presId="urn:microsoft.com/office/officeart/2018/2/layout/IconLabelList"/>
    <dgm:cxn modelId="{F15C518F-5CE8-4C47-83C3-EE323AE2EB97}" type="presParOf" srcId="{941D7A29-C955-468B-8093-F190F7E3794E}" destId="{A0BBDC10-381D-4398-AA9F-9CF7424EE8C6}" srcOrd="0" destOrd="0" presId="urn:microsoft.com/office/officeart/2018/2/layout/IconLabelList"/>
    <dgm:cxn modelId="{8C0580D4-B47D-46D2-8655-40571AACEEA9}" type="presParOf" srcId="{941D7A29-C955-468B-8093-F190F7E3794E}" destId="{47724E31-BB32-4AF0-8DA2-49FA2362D6B2}" srcOrd="1" destOrd="0" presId="urn:microsoft.com/office/officeart/2018/2/layout/IconLabelList"/>
    <dgm:cxn modelId="{25A03698-5AB2-4216-ABC4-FC9A5830DDEA}" type="presParOf" srcId="{941D7A29-C955-468B-8093-F190F7E3794E}" destId="{8DC5E8C3-0F7B-4C01-9CD0-D073170FEE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995E0E-56FC-40B8-A964-2E431B94615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8832B8F-9239-45E4-BDEE-74066F629935}">
      <dgm:prSet/>
      <dgm:spPr/>
      <dgm:t>
        <a:bodyPr/>
        <a:lstStyle/>
        <a:p>
          <a:r>
            <a:rPr lang="en-US" dirty="0"/>
            <a:t>Our research work is elaborated using PYTHON, to calculate the efficiency of proposed techniques with existing techniques in the terms of</a:t>
          </a:r>
        </a:p>
      </dgm:t>
    </dgm:pt>
    <dgm:pt modelId="{1230233F-C23A-4539-94BC-48BC38A5BD7E}" type="parTrans" cxnId="{CC8E78C1-1354-4767-91A6-5CBF89A9B5BA}">
      <dgm:prSet/>
      <dgm:spPr/>
      <dgm:t>
        <a:bodyPr/>
        <a:lstStyle/>
        <a:p>
          <a:endParaRPr lang="en-US"/>
        </a:p>
      </dgm:t>
    </dgm:pt>
    <dgm:pt modelId="{44B514A7-6A79-4BC4-9139-F3107D8484D3}" type="sibTrans" cxnId="{CC8E78C1-1354-4767-91A6-5CBF89A9B5BA}">
      <dgm:prSet/>
      <dgm:spPr/>
      <dgm:t>
        <a:bodyPr/>
        <a:lstStyle/>
        <a:p>
          <a:endParaRPr lang="en-US"/>
        </a:p>
      </dgm:t>
    </dgm:pt>
    <dgm:pt modelId="{3217F265-AA21-48E5-9D21-D838F5969AC1}">
      <dgm:prSet/>
      <dgm:spPr/>
      <dgm:t>
        <a:bodyPr/>
        <a:lstStyle/>
        <a:p>
          <a:r>
            <a:rPr lang="en-US" dirty="0"/>
            <a:t>Accuracy</a:t>
          </a:r>
        </a:p>
      </dgm:t>
    </dgm:pt>
    <dgm:pt modelId="{969D2359-B9D1-4CA3-A6CE-870FA4DE8834}" type="parTrans" cxnId="{4464E073-4BBA-4E48-B40E-6AD78CA1A8A3}">
      <dgm:prSet/>
      <dgm:spPr/>
      <dgm:t>
        <a:bodyPr/>
        <a:lstStyle/>
        <a:p>
          <a:endParaRPr lang="en-US"/>
        </a:p>
      </dgm:t>
    </dgm:pt>
    <dgm:pt modelId="{D97D962E-1BC8-44AC-B800-D0B6DCB55ADB}" type="sibTrans" cxnId="{4464E073-4BBA-4E48-B40E-6AD78CA1A8A3}">
      <dgm:prSet/>
      <dgm:spPr/>
      <dgm:t>
        <a:bodyPr/>
        <a:lstStyle/>
        <a:p>
          <a:endParaRPr lang="en-US"/>
        </a:p>
      </dgm:t>
    </dgm:pt>
    <dgm:pt modelId="{DE190853-6D98-4708-9857-642425D74168}">
      <dgm:prSet/>
      <dgm:spPr/>
      <dgm:t>
        <a:bodyPr/>
        <a:lstStyle/>
        <a:p>
          <a:r>
            <a:rPr lang="en-US"/>
            <a:t>Predicting rate</a:t>
          </a:r>
        </a:p>
      </dgm:t>
    </dgm:pt>
    <dgm:pt modelId="{54E26887-F8F3-40C0-B705-921307CAEC64}" type="parTrans" cxnId="{BB5CEAFF-AAD7-4999-8C4F-9CBB528FE6FB}">
      <dgm:prSet/>
      <dgm:spPr/>
      <dgm:t>
        <a:bodyPr/>
        <a:lstStyle/>
        <a:p>
          <a:endParaRPr lang="en-US"/>
        </a:p>
      </dgm:t>
    </dgm:pt>
    <dgm:pt modelId="{777372F2-B243-43A9-BC16-35FA5061DAA3}" type="sibTrans" cxnId="{BB5CEAFF-AAD7-4999-8C4F-9CBB528FE6FB}">
      <dgm:prSet/>
      <dgm:spPr/>
      <dgm:t>
        <a:bodyPr/>
        <a:lstStyle/>
        <a:p>
          <a:endParaRPr lang="en-US"/>
        </a:p>
      </dgm:t>
    </dgm:pt>
    <dgm:pt modelId="{7721CFE9-A75E-4560-8641-789BB8607ADA}">
      <dgm:prSet/>
      <dgm:spPr/>
      <dgm:t>
        <a:bodyPr/>
        <a:lstStyle/>
        <a:p>
          <a:r>
            <a:rPr lang="en-US"/>
            <a:t>Severity </a:t>
          </a:r>
        </a:p>
      </dgm:t>
    </dgm:pt>
    <dgm:pt modelId="{41D37375-23E0-492A-ADF1-89DB716B1C29}" type="parTrans" cxnId="{BD10AE45-E331-4ECA-9C2B-6274F7387A45}">
      <dgm:prSet/>
      <dgm:spPr/>
      <dgm:t>
        <a:bodyPr/>
        <a:lstStyle/>
        <a:p>
          <a:endParaRPr lang="en-US"/>
        </a:p>
      </dgm:t>
    </dgm:pt>
    <dgm:pt modelId="{120681C6-ABD2-4A6A-B58A-2B92AEB595CF}" type="sibTrans" cxnId="{BD10AE45-E331-4ECA-9C2B-6274F7387A45}">
      <dgm:prSet/>
      <dgm:spPr/>
      <dgm:t>
        <a:bodyPr/>
        <a:lstStyle/>
        <a:p>
          <a:endParaRPr lang="en-US"/>
        </a:p>
      </dgm:t>
    </dgm:pt>
    <dgm:pt modelId="{834F6ECD-33C6-4837-8819-3B0BF0A82B2E}">
      <dgm:prSet/>
      <dgm:spPr/>
      <dgm:t>
        <a:bodyPr/>
        <a:lstStyle/>
        <a:p>
          <a:r>
            <a:rPr lang="en-US"/>
            <a:t>Sensitivity</a:t>
          </a:r>
        </a:p>
      </dgm:t>
    </dgm:pt>
    <dgm:pt modelId="{4050C16D-6F60-4BE2-B13E-AB5F946894FA}" type="parTrans" cxnId="{FE27CC40-78CB-4B6A-ABB8-871B4E8AF714}">
      <dgm:prSet/>
      <dgm:spPr/>
      <dgm:t>
        <a:bodyPr/>
        <a:lstStyle/>
        <a:p>
          <a:endParaRPr lang="en-US"/>
        </a:p>
      </dgm:t>
    </dgm:pt>
    <dgm:pt modelId="{D49F713F-D53D-4DC3-A2AE-1E21E526EA32}" type="sibTrans" cxnId="{FE27CC40-78CB-4B6A-ABB8-871B4E8AF714}">
      <dgm:prSet/>
      <dgm:spPr/>
      <dgm:t>
        <a:bodyPr/>
        <a:lstStyle/>
        <a:p>
          <a:endParaRPr lang="en-US"/>
        </a:p>
      </dgm:t>
    </dgm:pt>
    <dgm:pt modelId="{0FA0867D-F655-4ADF-9D86-676D71B87715}" type="pres">
      <dgm:prSet presAssocID="{88995E0E-56FC-40B8-A964-2E431B946153}" presName="Name0" presStyleCnt="0">
        <dgm:presLayoutVars>
          <dgm:dir/>
          <dgm:animLvl val="lvl"/>
          <dgm:resizeHandles val="exact"/>
        </dgm:presLayoutVars>
      </dgm:prSet>
      <dgm:spPr/>
    </dgm:pt>
    <dgm:pt modelId="{CB10AD65-A30E-4B30-8C2F-A58BF1C0FB02}" type="pres">
      <dgm:prSet presAssocID="{38832B8F-9239-45E4-BDEE-74066F629935}" presName="linNode" presStyleCnt="0"/>
      <dgm:spPr/>
    </dgm:pt>
    <dgm:pt modelId="{E30FC57D-B7F4-4597-A09A-39F20BBE7573}" type="pres">
      <dgm:prSet presAssocID="{38832B8F-9239-45E4-BDEE-74066F629935}" presName="parentText" presStyleLbl="node1" presStyleIdx="0" presStyleCnt="1">
        <dgm:presLayoutVars>
          <dgm:chMax val="1"/>
          <dgm:bulletEnabled val="1"/>
        </dgm:presLayoutVars>
      </dgm:prSet>
      <dgm:spPr/>
    </dgm:pt>
    <dgm:pt modelId="{A0DDD1F4-3BED-44BA-B6DD-6B3F866CFB02}" type="pres">
      <dgm:prSet presAssocID="{38832B8F-9239-45E4-BDEE-74066F629935}" presName="descendantText" presStyleLbl="alignAccFollowNode1" presStyleIdx="0" presStyleCnt="1" custLinFactNeighborY="3791">
        <dgm:presLayoutVars>
          <dgm:bulletEnabled val="1"/>
        </dgm:presLayoutVars>
      </dgm:prSet>
      <dgm:spPr/>
    </dgm:pt>
  </dgm:ptLst>
  <dgm:cxnLst>
    <dgm:cxn modelId="{F5163700-33C9-4FD9-8396-013A6C5A539D}" type="presOf" srcId="{7721CFE9-A75E-4560-8641-789BB8607ADA}" destId="{A0DDD1F4-3BED-44BA-B6DD-6B3F866CFB02}" srcOrd="0" destOrd="2" presId="urn:microsoft.com/office/officeart/2005/8/layout/vList5"/>
    <dgm:cxn modelId="{FE27CC40-78CB-4B6A-ABB8-871B4E8AF714}" srcId="{38832B8F-9239-45E4-BDEE-74066F629935}" destId="{834F6ECD-33C6-4837-8819-3B0BF0A82B2E}" srcOrd="3" destOrd="0" parTransId="{4050C16D-6F60-4BE2-B13E-AB5F946894FA}" sibTransId="{D49F713F-D53D-4DC3-A2AE-1E21E526EA32}"/>
    <dgm:cxn modelId="{9FE9F741-0BBE-4378-ABDF-6A3305C09088}" type="presOf" srcId="{DE190853-6D98-4708-9857-642425D74168}" destId="{A0DDD1F4-3BED-44BA-B6DD-6B3F866CFB02}" srcOrd="0" destOrd="1" presId="urn:microsoft.com/office/officeart/2005/8/layout/vList5"/>
    <dgm:cxn modelId="{BD10AE45-E331-4ECA-9C2B-6274F7387A45}" srcId="{38832B8F-9239-45E4-BDEE-74066F629935}" destId="{7721CFE9-A75E-4560-8641-789BB8607ADA}" srcOrd="2" destOrd="0" parTransId="{41D37375-23E0-492A-ADF1-89DB716B1C29}" sibTransId="{120681C6-ABD2-4A6A-B58A-2B92AEB595CF}"/>
    <dgm:cxn modelId="{59333571-429F-4501-88C6-15A93E875F68}" type="presOf" srcId="{834F6ECD-33C6-4837-8819-3B0BF0A82B2E}" destId="{A0DDD1F4-3BED-44BA-B6DD-6B3F866CFB02}" srcOrd="0" destOrd="3" presId="urn:microsoft.com/office/officeart/2005/8/layout/vList5"/>
    <dgm:cxn modelId="{4464E073-4BBA-4E48-B40E-6AD78CA1A8A3}" srcId="{38832B8F-9239-45E4-BDEE-74066F629935}" destId="{3217F265-AA21-48E5-9D21-D838F5969AC1}" srcOrd="0" destOrd="0" parTransId="{969D2359-B9D1-4CA3-A6CE-870FA4DE8834}" sibTransId="{D97D962E-1BC8-44AC-B800-D0B6DCB55ADB}"/>
    <dgm:cxn modelId="{C93A8491-61EF-4EBF-9003-02AF63577240}" type="presOf" srcId="{88995E0E-56FC-40B8-A964-2E431B946153}" destId="{0FA0867D-F655-4ADF-9D86-676D71B87715}" srcOrd="0" destOrd="0" presId="urn:microsoft.com/office/officeart/2005/8/layout/vList5"/>
    <dgm:cxn modelId="{C995EF93-2C96-4D66-99DB-6AB83ABB4253}" type="presOf" srcId="{3217F265-AA21-48E5-9D21-D838F5969AC1}" destId="{A0DDD1F4-3BED-44BA-B6DD-6B3F866CFB02}" srcOrd="0" destOrd="0" presId="urn:microsoft.com/office/officeart/2005/8/layout/vList5"/>
    <dgm:cxn modelId="{2058299A-1387-40CF-8CC0-246657F0A0E8}" type="presOf" srcId="{38832B8F-9239-45E4-BDEE-74066F629935}" destId="{E30FC57D-B7F4-4597-A09A-39F20BBE7573}" srcOrd="0" destOrd="0" presId="urn:microsoft.com/office/officeart/2005/8/layout/vList5"/>
    <dgm:cxn modelId="{CC8E78C1-1354-4767-91A6-5CBF89A9B5BA}" srcId="{88995E0E-56FC-40B8-A964-2E431B946153}" destId="{38832B8F-9239-45E4-BDEE-74066F629935}" srcOrd="0" destOrd="0" parTransId="{1230233F-C23A-4539-94BC-48BC38A5BD7E}" sibTransId="{44B514A7-6A79-4BC4-9139-F3107D8484D3}"/>
    <dgm:cxn modelId="{BB5CEAFF-AAD7-4999-8C4F-9CBB528FE6FB}" srcId="{38832B8F-9239-45E4-BDEE-74066F629935}" destId="{DE190853-6D98-4708-9857-642425D74168}" srcOrd="1" destOrd="0" parTransId="{54E26887-F8F3-40C0-B705-921307CAEC64}" sibTransId="{777372F2-B243-43A9-BC16-35FA5061DAA3}"/>
    <dgm:cxn modelId="{A3BD35B1-E4B9-4140-81AA-C9C7C78449A7}" type="presParOf" srcId="{0FA0867D-F655-4ADF-9D86-676D71B87715}" destId="{CB10AD65-A30E-4B30-8C2F-A58BF1C0FB02}" srcOrd="0" destOrd="0" presId="urn:microsoft.com/office/officeart/2005/8/layout/vList5"/>
    <dgm:cxn modelId="{DFA74007-4109-4D34-9822-8D1E53B1BC5E}" type="presParOf" srcId="{CB10AD65-A30E-4B30-8C2F-A58BF1C0FB02}" destId="{E30FC57D-B7F4-4597-A09A-39F20BBE7573}" srcOrd="0" destOrd="0" presId="urn:microsoft.com/office/officeart/2005/8/layout/vList5"/>
    <dgm:cxn modelId="{207DCFF8-C6F9-49E7-949C-EAEF5702DCA4}" type="presParOf" srcId="{CB10AD65-A30E-4B30-8C2F-A58BF1C0FB02}" destId="{A0DDD1F4-3BED-44BA-B6DD-6B3F866CFB0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3E53D-30D2-4991-A65B-DDA6F8FF94E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6B524-1979-4C91-9951-F80E5CF4A1A4}">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information will be gathered from regular visit of doctors and reviewing existing literature work related to it, online medical support provided by different websites.  </a:t>
          </a:r>
        </a:p>
      </dsp:txBody>
      <dsp:txXfrm>
        <a:off x="0" y="675"/>
        <a:ext cx="6900512" cy="1106957"/>
      </dsp:txXfrm>
    </dsp:sp>
    <dsp:sp modelId="{8B78079D-C05D-4505-B356-C22808207466}">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A4ED3-BFA3-4C8B-B19A-72BCBF3E95CB}">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 our research here we introduce machine learning neuro fuzzy based algorithms Generalize approximate Reasoning base Intelligence Control with regression rules to predict the disease early.</a:t>
          </a:r>
        </a:p>
      </dsp:txBody>
      <dsp:txXfrm>
        <a:off x="0" y="1107633"/>
        <a:ext cx="6900512" cy="1106957"/>
      </dsp:txXfrm>
    </dsp:sp>
    <dsp:sp modelId="{D14A846D-8B42-42D1-A9F9-214D34502BBC}">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D5923-7A92-4C55-A4CC-527B613148C2}">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To calculate the severity we use various Machine Learning algorithm like Random Forest, Linear Regression, Naive Bayes, etc. </a:t>
          </a:r>
        </a:p>
      </dsp:txBody>
      <dsp:txXfrm>
        <a:off x="0" y="2214591"/>
        <a:ext cx="6900512" cy="1106957"/>
      </dsp:txXfrm>
    </dsp:sp>
    <dsp:sp modelId="{18B21CC9-8F17-425D-8A5F-3FA98342C324}">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4B6EF-C136-41E5-AA7D-3D37BFDDD07A}">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have to inject the sensor in human body, sensor function is linked with IoT (Internet of Things) like mobile app or any other, also it connected to service provider or hospitals. </a:t>
          </a:r>
        </a:p>
      </dsp:txBody>
      <dsp:txXfrm>
        <a:off x="0" y="3321549"/>
        <a:ext cx="6900512" cy="1106957"/>
      </dsp:txXfrm>
    </dsp:sp>
    <dsp:sp modelId="{D01DF878-CE9E-4453-AA21-AF207432D416}">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32ABBC-6B6E-4E2A-9932-6CDCF35930B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Thus if the people has affected by some diseases they will get warning by SMS, emails..etc, after that they got some treatments and advisory of doctors. </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CE518-04A9-4878-99AF-2FB838CE433B}">
      <dsp:nvSpPr>
        <dsp:cNvPr id="0" name=""/>
        <dsp:cNvSpPr/>
      </dsp:nvSpPr>
      <dsp:spPr>
        <a:xfrm>
          <a:off x="709836" y="610915"/>
          <a:ext cx="881810" cy="881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BB849-A8B7-42F7-B10F-BE08E141195A}">
      <dsp:nvSpPr>
        <dsp:cNvPr id="0" name=""/>
        <dsp:cNvSpPr/>
      </dsp:nvSpPr>
      <dsp:spPr>
        <a:xfrm>
          <a:off x="170952" y="1827862"/>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Identification of disease on which data collection and model will be presented.</a:t>
          </a:r>
          <a:endParaRPr lang="en-US" sz="1100" kern="1200"/>
        </a:p>
      </dsp:txBody>
      <dsp:txXfrm>
        <a:off x="170952" y="1827862"/>
        <a:ext cx="1959577" cy="720000"/>
      </dsp:txXfrm>
    </dsp:sp>
    <dsp:sp modelId="{C6B1BA15-866C-4216-98DD-AB656D2124E4}">
      <dsp:nvSpPr>
        <dsp:cNvPr id="0" name=""/>
        <dsp:cNvSpPr/>
      </dsp:nvSpPr>
      <dsp:spPr>
        <a:xfrm>
          <a:off x="3012340" y="610915"/>
          <a:ext cx="881810" cy="881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124C6-F992-4193-AA37-0E78E3376A64}">
      <dsp:nvSpPr>
        <dsp:cNvPr id="0" name=""/>
        <dsp:cNvSpPr/>
      </dsp:nvSpPr>
      <dsp:spPr>
        <a:xfrm>
          <a:off x="2473456" y="1827862"/>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Identification of sensors for collection of data.</a:t>
          </a:r>
          <a:endParaRPr lang="en-US" sz="1100" kern="1200"/>
        </a:p>
      </dsp:txBody>
      <dsp:txXfrm>
        <a:off x="2473456" y="1827862"/>
        <a:ext cx="1959577" cy="720000"/>
      </dsp:txXfrm>
    </dsp:sp>
    <dsp:sp modelId="{1721C32F-FA4A-4830-B3A3-612AED481A76}">
      <dsp:nvSpPr>
        <dsp:cNvPr id="0" name=""/>
        <dsp:cNvSpPr/>
      </dsp:nvSpPr>
      <dsp:spPr>
        <a:xfrm>
          <a:off x="5314844" y="610915"/>
          <a:ext cx="881810" cy="881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163FE-952B-4B2A-B28F-7B6A92BEA830}">
      <dsp:nvSpPr>
        <dsp:cNvPr id="0" name=""/>
        <dsp:cNvSpPr/>
      </dsp:nvSpPr>
      <dsp:spPr>
        <a:xfrm>
          <a:off x="4775960" y="1827862"/>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Designing a system by using which sensors data will collected in a database for particular human body.</a:t>
          </a:r>
          <a:endParaRPr lang="en-US" sz="1100" kern="1200"/>
        </a:p>
      </dsp:txBody>
      <dsp:txXfrm>
        <a:off x="4775960" y="1827862"/>
        <a:ext cx="1959577" cy="720000"/>
      </dsp:txXfrm>
    </dsp:sp>
    <dsp:sp modelId="{21D28597-6DEA-4CC0-A18C-F938AF6EFECE}">
      <dsp:nvSpPr>
        <dsp:cNvPr id="0" name=""/>
        <dsp:cNvSpPr/>
      </dsp:nvSpPr>
      <dsp:spPr>
        <a:xfrm>
          <a:off x="709836" y="3037756"/>
          <a:ext cx="881810" cy="881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7A8B4-6C5B-48AA-90D2-2324E1BAE230}">
      <dsp:nvSpPr>
        <dsp:cNvPr id="0" name=""/>
        <dsp:cNvSpPr/>
      </dsp:nvSpPr>
      <dsp:spPr>
        <a:xfrm>
          <a:off x="170952" y="4254703"/>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Discussion with doctor for some diseases for getting some "if-then rule based data".</a:t>
          </a:r>
          <a:endParaRPr lang="en-US" sz="1100" kern="1200"/>
        </a:p>
      </dsp:txBody>
      <dsp:txXfrm>
        <a:off x="170952" y="4254703"/>
        <a:ext cx="1959577" cy="720000"/>
      </dsp:txXfrm>
    </dsp:sp>
    <dsp:sp modelId="{98988CAC-9B66-4B22-A92D-E6C60733921D}">
      <dsp:nvSpPr>
        <dsp:cNvPr id="0" name=""/>
        <dsp:cNvSpPr/>
      </dsp:nvSpPr>
      <dsp:spPr>
        <a:xfrm>
          <a:off x="3012340" y="3037756"/>
          <a:ext cx="881810" cy="881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28F7E-2973-4033-A6F0-CA6285648BCC}">
      <dsp:nvSpPr>
        <dsp:cNvPr id="0" name=""/>
        <dsp:cNvSpPr/>
      </dsp:nvSpPr>
      <dsp:spPr>
        <a:xfrm>
          <a:off x="2473456" y="4254703"/>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Training of system with doctor's data and sensor's data.</a:t>
          </a:r>
          <a:endParaRPr lang="en-US" sz="1100" kern="1200"/>
        </a:p>
      </dsp:txBody>
      <dsp:txXfrm>
        <a:off x="2473456" y="4254703"/>
        <a:ext cx="1959577" cy="720000"/>
      </dsp:txXfrm>
    </dsp:sp>
    <dsp:sp modelId="{A0BBDC10-381D-4398-AA9F-9CF7424EE8C6}">
      <dsp:nvSpPr>
        <dsp:cNvPr id="0" name=""/>
        <dsp:cNvSpPr/>
      </dsp:nvSpPr>
      <dsp:spPr>
        <a:xfrm>
          <a:off x="5314844" y="3037756"/>
          <a:ext cx="881810" cy="8818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5E8C3-0F7B-4C01-9CD0-D073170FEE99}">
      <dsp:nvSpPr>
        <dsp:cNvPr id="0" name=""/>
        <dsp:cNvSpPr/>
      </dsp:nvSpPr>
      <dsp:spPr>
        <a:xfrm>
          <a:off x="4775960" y="4254703"/>
          <a:ext cx="19595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Predication of the chances of disease.</a:t>
          </a:r>
          <a:endParaRPr lang="en-US" sz="1100" kern="1200"/>
        </a:p>
      </dsp:txBody>
      <dsp:txXfrm>
        <a:off x="4775960" y="4254703"/>
        <a:ext cx="195957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DD1F4-3BED-44BA-B6DD-6B3F866CFB02}">
      <dsp:nvSpPr>
        <dsp:cNvPr id="0" name=""/>
        <dsp:cNvSpPr/>
      </dsp:nvSpPr>
      <dsp:spPr>
        <a:xfrm rot="5400000">
          <a:off x="5410072" y="-1057355"/>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89535" rIns="179070" bIns="8953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Accuracy</a:t>
          </a:r>
        </a:p>
        <a:p>
          <a:pPr marL="285750" lvl="1" indent="-285750" algn="l" defTabSz="2089150">
            <a:lnSpc>
              <a:spcPct val="90000"/>
            </a:lnSpc>
            <a:spcBef>
              <a:spcPct val="0"/>
            </a:spcBef>
            <a:spcAft>
              <a:spcPct val="15000"/>
            </a:spcAft>
            <a:buChar char="•"/>
          </a:pPr>
          <a:r>
            <a:rPr lang="en-US" sz="4700" kern="1200"/>
            <a:t>Predicting rate</a:t>
          </a:r>
        </a:p>
        <a:p>
          <a:pPr marL="285750" lvl="1" indent="-285750" algn="l" defTabSz="2089150">
            <a:lnSpc>
              <a:spcPct val="90000"/>
            </a:lnSpc>
            <a:spcBef>
              <a:spcPct val="0"/>
            </a:spcBef>
            <a:spcAft>
              <a:spcPct val="15000"/>
            </a:spcAft>
            <a:buChar char="•"/>
          </a:pPr>
          <a:r>
            <a:rPr lang="en-US" sz="4700" kern="1200"/>
            <a:t>Severity </a:t>
          </a:r>
        </a:p>
        <a:p>
          <a:pPr marL="285750" lvl="1" indent="-285750" algn="l" defTabSz="2089150">
            <a:lnSpc>
              <a:spcPct val="90000"/>
            </a:lnSpc>
            <a:spcBef>
              <a:spcPct val="0"/>
            </a:spcBef>
            <a:spcAft>
              <a:spcPct val="15000"/>
            </a:spcAft>
            <a:buChar char="•"/>
          </a:pPr>
          <a:r>
            <a:rPr lang="en-US" sz="4700" kern="1200"/>
            <a:t>Sensitivity</a:t>
          </a:r>
        </a:p>
      </dsp:txBody>
      <dsp:txXfrm rot="-5400000">
        <a:off x="3785615" y="737034"/>
        <a:ext cx="6560052" cy="3141206"/>
      </dsp:txXfrm>
    </dsp:sp>
    <dsp:sp modelId="{E30FC57D-B7F4-4597-A09A-39F20BBE7573}">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Our research work is elaborated using PYTHON, to calculate the efficiency of proposed techniques with existing techniques in the terms of</a:t>
          </a:r>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EA29E-B178-4ACE-B2A5-0809D8C12725}"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3934C-9DE5-4970-9D05-DD3E376A40E7}" type="slidenum">
              <a:rPr lang="en-US" smtClean="0"/>
              <a:t>‹#›</a:t>
            </a:fld>
            <a:endParaRPr lang="en-US"/>
          </a:p>
        </p:txBody>
      </p:sp>
    </p:spTree>
    <p:extLst>
      <p:ext uri="{BB962C8B-B14F-4D97-AF65-F5344CB8AC3E}">
        <p14:creationId xmlns:p14="http://schemas.microsoft.com/office/powerpoint/2010/main" val="244460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3934C-9DE5-4970-9D05-DD3E376A40E7}" type="slidenum">
              <a:rPr lang="en-US" smtClean="0"/>
              <a:t>5</a:t>
            </a:fld>
            <a:endParaRPr lang="en-US"/>
          </a:p>
        </p:txBody>
      </p:sp>
    </p:spTree>
    <p:extLst>
      <p:ext uri="{BB962C8B-B14F-4D97-AF65-F5344CB8AC3E}">
        <p14:creationId xmlns:p14="http://schemas.microsoft.com/office/powerpoint/2010/main" val="74524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BFC7-585D-4B2F-AA29-14EA84B1B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862B1-6713-4D10-817F-92C8C86F8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80F67-AC5C-4572-9412-A88C5BEFA939}"/>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5" name="Footer Placeholder 4">
            <a:extLst>
              <a:ext uri="{FF2B5EF4-FFF2-40B4-BE49-F238E27FC236}">
                <a16:creationId xmlns:a16="http://schemas.microsoft.com/office/drawing/2014/main" id="{7E6A754D-382E-437F-B3BC-046492401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51228-506E-4AEA-A78C-14E836F2664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122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2BA0-E73D-4205-AE37-6680D3D16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D2635-D189-480D-99E5-D2CEF2498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101A9-3F06-41A1-A316-C9123A45D979}"/>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5" name="Footer Placeholder 4">
            <a:extLst>
              <a:ext uri="{FF2B5EF4-FFF2-40B4-BE49-F238E27FC236}">
                <a16:creationId xmlns:a16="http://schemas.microsoft.com/office/drawing/2014/main" id="{9DF2696E-475B-4700-8924-977E3CA5C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98C44D-C4BA-4D56-8493-B64987A6C83A}"/>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8381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02AF4-2810-4CD1-868B-7BA00442A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8E54F-D923-4664-AAC8-B3F89C3987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8662C-58AA-45F1-92EC-9D0B163CC395}"/>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5" name="Footer Placeholder 4">
            <a:extLst>
              <a:ext uri="{FF2B5EF4-FFF2-40B4-BE49-F238E27FC236}">
                <a16:creationId xmlns:a16="http://schemas.microsoft.com/office/drawing/2014/main" id="{066AD881-3E23-4418-ADE4-8A598E8577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0690C-BFBC-4606-A7B7-C12C4E105607}"/>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5835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EDE8-A4B1-4D90-9CF0-5092C0958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F1E4E-1EE0-42C5-AF10-E8BA807D2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1DDC4-8795-483B-A771-9564687112CA}"/>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5" name="Footer Placeholder 4">
            <a:extLst>
              <a:ext uri="{FF2B5EF4-FFF2-40B4-BE49-F238E27FC236}">
                <a16:creationId xmlns:a16="http://schemas.microsoft.com/office/drawing/2014/main" id="{C21BDADD-E721-40D2-A52F-5F8E1A98A9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842F07-3FE1-4B5A-A5AC-FADF5999471A}"/>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0328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87D-A357-4367-A8F7-4529A445F2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26962-0FA3-430B-BF00-D9D3A118C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67970-F60E-4586-A351-743E317099C6}"/>
              </a:ext>
            </a:extLst>
          </p:cNvPr>
          <p:cNvSpPr>
            <a:spLocks noGrp="1"/>
          </p:cNvSpPr>
          <p:nvPr>
            <p:ph type="dt" sz="half" idx="10"/>
          </p:nvPr>
        </p:nvSpPr>
        <p:spPr/>
        <p:txBody>
          <a:bodyPr/>
          <a:lstStyle/>
          <a:p>
            <a:fld id="{72345051-2045-45DA-935E-2E3CA1A69ADC}" type="datetimeFigureOut">
              <a:rPr lang="en-US" smtClean="0"/>
              <a:t>5/31/2022</a:t>
            </a:fld>
            <a:endParaRPr lang="en-US"/>
          </a:p>
        </p:txBody>
      </p:sp>
      <p:sp>
        <p:nvSpPr>
          <p:cNvPr id="5" name="Footer Placeholder 4">
            <a:extLst>
              <a:ext uri="{FF2B5EF4-FFF2-40B4-BE49-F238E27FC236}">
                <a16:creationId xmlns:a16="http://schemas.microsoft.com/office/drawing/2014/main" id="{0213273D-6CDB-4127-AA59-8E16DB5E9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10497-58C8-4394-84A7-221E17A6556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6906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7986-4A2E-4BF2-928C-9BB207CD1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E7826-2E2D-47D9-9363-D0F4F4396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923E-5119-405A-B58A-97D88B109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A1AF4-38E4-469F-AC8E-1C6CBA01443A}"/>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6" name="Footer Placeholder 5">
            <a:extLst>
              <a:ext uri="{FF2B5EF4-FFF2-40B4-BE49-F238E27FC236}">
                <a16:creationId xmlns:a16="http://schemas.microsoft.com/office/drawing/2014/main" id="{A8DBA033-87E2-4FC7-8E96-DCE4D61431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C68228-C049-47F7-875E-4A034F9C49C3}"/>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2132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D20F-9FF9-443C-8289-7B91F0EA2A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049E15-EAF2-4076-80F9-E8B9949FD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2E4F6-F913-4780-AE16-EDD660EF97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188904-13B8-4AE3-95A8-85AD40446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23F48-D493-42AC-981D-E9B4661BA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7A2891-0B6E-47D0-9710-64899068C5BD}"/>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8" name="Footer Placeholder 7">
            <a:extLst>
              <a:ext uri="{FF2B5EF4-FFF2-40B4-BE49-F238E27FC236}">
                <a16:creationId xmlns:a16="http://schemas.microsoft.com/office/drawing/2014/main" id="{623C4D9B-55C0-4D93-B783-ACD2DAFA58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FFB069-255D-4905-9092-A803CAF36CA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2865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59B4-20EB-4957-B066-EDCAEA026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96B414-C75A-4914-81B0-7463A85BE1DF}"/>
              </a:ext>
            </a:extLst>
          </p:cNvPr>
          <p:cNvSpPr>
            <a:spLocks noGrp="1"/>
          </p:cNvSpPr>
          <p:nvPr>
            <p:ph type="dt" sz="half" idx="10"/>
          </p:nvPr>
        </p:nvSpPr>
        <p:spPr/>
        <p:txBody>
          <a:bodyPr/>
          <a:lstStyle/>
          <a:p>
            <a:fld id="{72345051-2045-45DA-935E-2E3CA1A69ADC}" type="datetimeFigureOut">
              <a:rPr lang="en-US" smtClean="0"/>
              <a:t>5/31/2022</a:t>
            </a:fld>
            <a:endParaRPr lang="en-US"/>
          </a:p>
        </p:txBody>
      </p:sp>
      <p:sp>
        <p:nvSpPr>
          <p:cNvPr id="4" name="Footer Placeholder 3">
            <a:extLst>
              <a:ext uri="{FF2B5EF4-FFF2-40B4-BE49-F238E27FC236}">
                <a16:creationId xmlns:a16="http://schemas.microsoft.com/office/drawing/2014/main" id="{F8435456-BC43-4E8A-B9CA-972A754B7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CEA7E8-98F7-4F6B-8FD9-946E4B1A2BB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108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49A2B-C233-4B8E-8B44-5BDCB8FCD275}"/>
              </a:ext>
            </a:extLst>
          </p:cNvPr>
          <p:cNvSpPr>
            <a:spLocks noGrp="1"/>
          </p:cNvSpPr>
          <p:nvPr>
            <p:ph type="dt" sz="half" idx="10"/>
          </p:nvPr>
        </p:nvSpPr>
        <p:spPr/>
        <p:txBody>
          <a:bodyPr/>
          <a:lstStyle/>
          <a:p>
            <a:fld id="{72345051-2045-45DA-935E-2E3CA1A69ADC}" type="datetimeFigureOut">
              <a:rPr lang="en-US" smtClean="0"/>
              <a:t>5/31/2022</a:t>
            </a:fld>
            <a:endParaRPr lang="en-US"/>
          </a:p>
        </p:txBody>
      </p:sp>
      <p:sp>
        <p:nvSpPr>
          <p:cNvPr id="3" name="Footer Placeholder 2">
            <a:extLst>
              <a:ext uri="{FF2B5EF4-FFF2-40B4-BE49-F238E27FC236}">
                <a16:creationId xmlns:a16="http://schemas.microsoft.com/office/drawing/2014/main" id="{69F7FB0D-7C37-4142-AF52-1D926824B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C4E290-C4C0-4AE0-896D-A975492D361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1121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6AF9-CFFC-489F-947E-4B3109DB5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EA816-4E25-441E-BBAD-3C3A4B81E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398346-44FC-40EC-8502-14E6CA889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8208-53EB-4E59-860C-BF232EB351B5}"/>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6" name="Footer Placeholder 5">
            <a:extLst>
              <a:ext uri="{FF2B5EF4-FFF2-40B4-BE49-F238E27FC236}">
                <a16:creationId xmlns:a16="http://schemas.microsoft.com/office/drawing/2014/main" id="{D5FD5286-8564-45BC-856E-D1ADFB4D3A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AF0913-A2CC-4D00-852F-5B10EAA516E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0038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066A-4E86-401E-BAF7-13CCDFD67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A0E600-6C47-46BE-8826-D0A12FA557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A695BC-6BE3-4A42-A7D7-E532C4845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25945-6945-4B03-9B5A-117412C3661C}"/>
              </a:ext>
            </a:extLst>
          </p:cNvPr>
          <p:cNvSpPr>
            <a:spLocks noGrp="1"/>
          </p:cNvSpPr>
          <p:nvPr>
            <p:ph type="dt" sz="half" idx="10"/>
          </p:nvPr>
        </p:nvSpPr>
        <p:spPr/>
        <p:txBody>
          <a:bodyPr/>
          <a:lstStyle/>
          <a:p>
            <a:fld id="{72345051-2045-45DA-935E-2E3CA1A69ADC}" type="datetimeFigureOut">
              <a:rPr lang="en-US" smtClean="0"/>
              <a:t>5/31/2022</a:t>
            </a:fld>
            <a:endParaRPr lang="en-US" dirty="0"/>
          </a:p>
        </p:txBody>
      </p:sp>
      <p:sp>
        <p:nvSpPr>
          <p:cNvPr id="6" name="Footer Placeholder 5">
            <a:extLst>
              <a:ext uri="{FF2B5EF4-FFF2-40B4-BE49-F238E27FC236}">
                <a16:creationId xmlns:a16="http://schemas.microsoft.com/office/drawing/2014/main" id="{91FC5283-88E9-486E-944D-0B06B95C82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BAD15B-EE4F-4C78-91BE-5B73E2B97E4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9652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BA2BA-07B8-42A1-8ADF-DDB5B7CE4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0A1EE9-BDAF-460C-8EFE-D9F05F48D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52F28-8174-4306-8BAC-7F78EB1E9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5/31/2022</a:t>
            </a:fld>
            <a:endParaRPr lang="en-US" dirty="0"/>
          </a:p>
        </p:txBody>
      </p:sp>
      <p:sp>
        <p:nvSpPr>
          <p:cNvPr id="5" name="Footer Placeholder 4">
            <a:extLst>
              <a:ext uri="{FF2B5EF4-FFF2-40B4-BE49-F238E27FC236}">
                <a16:creationId xmlns:a16="http://schemas.microsoft.com/office/drawing/2014/main" id="{A7C6AB15-2048-4349-BBA2-F9E87985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7D3FC1-E144-45CF-8706-55F620F84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203338521"/>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96A-57A8-4A77-AD8B-CD13B537CAF6}"/>
              </a:ext>
            </a:extLst>
          </p:cNvPr>
          <p:cNvSpPr>
            <a:spLocks noGrp="1"/>
          </p:cNvSpPr>
          <p:nvPr>
            <p:ph type="ctrTitle"/>
          </p:nvPr>
        </p:nvSpPr>
        <p:spPr>
          <a:xfrm>
            <a:off x="841247" y="1655286"/>
            <a:ext cx="4609057" cy="2610042"/>
          </a:xfrm>
        </p:spPr>
        <p:txBody>
          <a:bodyPr>
            <a:normAutofit/>
          </a:bodyPr>
          <a:lstStyle/>
          <a:p>
            <a:pPr algn="l"/>
            <a:r>
              <a:rPr lang="en-US" sz="5400" dirty="0"/>
              <a:t>Disease Prediction </a:t>
            </a:r>
            <a:r>
              <a:rPr lang="en-US" sz="5400"/>
              <a:t>and Analysis</a:t>
            </a:r>
          </a:p>
        </p:txBody>
      </p:sp>
      <p:sp>
        <p:nvSpPr>
          <p:cNvPr id="3" name="Subtitle 2">
            <a:extLst>
              <a:ext uri="{FF2B5EF4-FFF2-40B4-BE49-F238E27FC236}">
                <a16:creationId xmlns:a16="http://schemas.microsoft.com/office/drawing/2014/main" id="{8B5CCA8E-95AE-4CB6-8913-38C91B67C843}"/>
              </a:ext>
            </a:extLst>
          </p:cNvPr>
          <p:cNvSpPr>
            <a:spLocks noGrp="1"/>
          </p:cNvSpPr>
          <p:nvPr>
            <p:ph type="subTitle" idx="1"/>
          </p:nvPr>
        </p:nvSpPr>
        <p:spPr>
          <a:xfrm>
            <a:off x="841247" y="4373385"/>
            <a:ext cx="4609057" cy="766040"/>
          </a:xfrm>
        </p:spPr>
        <p:txBody>
          <a:bodyPr>
            <a:normAutofit/>
          </a:bodyPr>
          <a:lstStyle/>
          <a:p>
            <a:pPr algn="l"/>
            <a:endParaRPr lang="en-US" sz="2000"/>
          </a:p>
        </p:txBody>
      </p:sp>
      <p:sp>
        <p:nvSpPr>
          <p:cNvPr id="135" name="Freeform: Shape 134">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ow is Machine Learning used in Medical Diagnosis | by Parakh Gupta | AITS  Journal | Medium">
            <a:extLst>
              <a:ext uri="{FF2B5EF4-FFF2-40B4-BE49-F238E27FC236}">
                <a16:creationId xmlns:a16="http://schemas.microsoft.com/office/drawing/2014/main" id="{D7160707-0EB0-4AFD-A046-CA02A4DBB6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2876" y="1290953"/>
            <a:ext cx="6679499" cy="4159149"/>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Shape 138">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509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0" name="Freeform: Shape 19">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2" name="Freeform: Shape 21">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5D3AAC7-051E-4992-9CC2-34E603B488A9}"/>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FUTURE SCOPE!</a:t>
            </a:r>
          </a:p>
        </p:txBody>
      </p:sp>
      <p:pic>
        <p:nvPicPr>
          <p:cNvPr id="6" name="Picture 5">
            <a:extLst>
              <a:ext uri="{FF2B5EF4-FFF2-40B4-BE49-F238E27FC236}">
                <a16:creationId xmlns:a16="http://schemas.microsoft.com/office/drawing/2014/main" id="{261E40E3-0A80-4556-AD44-F7DF116CE84F}"/>
              </a:ext>
            </a:extLst>
          </p:cNvPr>
          <p:cNvPicPr>
            <a:picLocks noChangeAspect="1"/>
          </p:cNvPicPr>
          <p:nvPr/>
        </p:nvPicPr>
        <p:blipFill rotWithShape="1">
          <a:blip r:embed="rId2"/>
          <a:srcRect l="20424" t="42127" r="43112" b="16028"/>
          <a:stretch/>
        </p:blipFill>
        <p:spPr>
          <a:xfrm>
            <a:off x="4916251" y="1288706"/>
            <a:ext cx="6631341" cy="4280587"/>
          </a:xfrm>
          <a:prstGeom prst="rect">
            <a:avLst/>
          </a:prstGeom>
        </p:spPr>
      </p:pic>
    </p:spTree>
    <p:extLst>
      <p:ext uri="{BB962C8B-B14F-4D97-AF65-F5344CB8AC3E}">
        <p14:creationId xmlns:p14="http://schemas.microsoft.com/office/powerpoint/2010/main" val="428813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DAFA411-E915-447B-9BD3-70A3E841300F}"/>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7200" kern="1200" dirty="0">
                <a:solidFill>
                  <a:srgbClr val="FF0000"/>
                </a:solidFill>
                <a:latin typeface="Algerian" panose="04020705040A02060702" pitchFamily="82" charset="0"/>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487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973B3-D1E5-466C-ADDA-E12FEA86D1ED}"/>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24EA00-3E4B-448A-AB1D-697DC4675C6D}"/>
              </a:ext>
            </a:extLst>
          </p:cNvPr>
          <p:cNvSpPr>
            <a:spLocks noGrp="1"/>
          </p:cNvSpPr>
          <p:nvPr>
            <p:ph idx="1"/>
          </p:nvPr>
        </p:nvSpPr>
        <p:spPr>
          <a:xfrm>
            <a:off x="4447308" y="591344"/>
            <a:ext cx="6906491" cy="5585619"/>
          </a:xfrm>
        </p:spPr>
        <p:txBody>
          <a:bodyPr anchor="ctr">
            <a:normAutofit/>
          </a:bodyPr>
          <a:lstStyle/>
          <a:p>
            <a:pPr marL="0" indent="0">
              <a:buNone/>
            </a:pPr>
            <a:r>
              <a:rPr lang="en-US" dirty="0"/>
              <a:t>  Team Members :</a:t>
            </a:r>
          </a:p>
          <a:p>
            <a:pPr marL="0" indent="0">
              <a:buNone/>
            </a:pPr>
            <a:endParaRPr lang="en-US" dirty="0"/>
          </a:p>
          <a:p>
            <a:r>
              <a:rPr lang="en-US" dirty="0" err="1"/>
              <a:t>Shreyansh</a:t>
            </a:r>
            <a:r>
              <a:rPr lang="en-US" dirty="0"/>
              <a:t> Tyagi (2000290140116)</a:t>
            </a:r>
          </a:p>
          <a:p>
            <a:r>
              <a:rPr lang="en-US" dirty="0"/>
              <a:t>Sneha Singhal (2000290140122)</a:t>
            </a:r>
          </a:p>
          <a:p>
            <a:r>
              <a:rPr lang="en-US" dirty="0"/>
              <a:t>Shweta Rani(2000290140120)</a:t>
            </a:r>
          </a:p>
          <a:p>
            <a:endParaRPr lang="en-US" dirty="0"/>
          </a:p>
          <a:p>
            <a:endParaRPr lang="en-US" dirty="0"/>
          </a:p>
          <a:p>
            <a:pPr marL="0" indent="0">
              <a:buNone/>
            </a:pPr>
            <a:r>
              <a:rPr lang="en-US" dirty="0"/>
              <a:t>Supervisor </a:t>
            </a:r>
          </a:p>
          <a:p>
            <a:pPr marL="0" indent="0">
              <a:buNone/>
            </a:pPr>
            <a:r>
              <a:rPr lang="en-US" dirty="0"/>
              <a:t>Mr. Ankit Verma </a:t>
            </a:r>
          </a:p>
          <a:p>
            <a:pPr marL="0" indent="0">
              <a:buNone/>
            </a:pPr>
            <a:r>
              <a:rPr lang="en-US" dirty="0"/>
              <a:t>Assistant Professor </a:t>
            </a:r>
          </a:p>
        </p:txBody>
      </p:sp>
    </p:spTree>
    <p:extLst>
      <p:ext uri="{BB962C8B-B14F-4D97-AF65-F5344CB8AC3E}">
        <p14:creationId xmlns:p14="http://schemas.microsoft.com/office/powerpoint/2010/main" val="370804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1FCA3-24A9-4166-A19D-673214696933}"/>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68412C-204F-4A70-A0DB-8B310D16379F}"/>
              </a:ext>
            </a:extLst>
          </p:cNvPr>
          <p:cNvSpPr>
            <a:spLocks noGrp="1"/>
          </p:cNvSpPr>
          <p:nvPr>
            <p:ph idx="1"/>
          </p:nvPr>
        </p:nvSpPr>
        <p:spPr>
          <a:xfrm>
            <a:off x="838200" y="1929384"/>
            <a:ext cx="10515600" cy="4251960"/>
          </a:xfrm>
        </p:spPr>
        <p:txBody>
          <a:bodyPr>
            <a:normAutofit/>
          </a:bodyPr>
          <a:lstStyle/>
          <a:p>
            <a:r>
              <a:rPr lang="en-US" sz="1700" dirty="0">
                <a:latin typeface="Times New Roman" pitchFamily="18" charset="0"/>
                <a:cs typeface="Times New Roman" pitchFamily="18" charset="0"/>
              </a:rPr>
              <a:t>Nowadays, more people are affected by various diseases such as blood pressure, heart failure, etc. </a:t>
            </a:r>
          </a:p>
          <a:p>
            <a:r>
              <a:rPr lang="en-US" sz="1700" dirty="0">
                <a:latin typeface="Times New Roman" pitchFamily="18" charset="0"/>
                <a:cs typeface="Times New Roman" pitchFamily="18" charset="0"/>
              </a:rPr>
              <a:t>The early prediction of diseases tends to increase the survival of affected patients by allowing preventive action. </a:t>
            </a:r>
          </a:p>
          <a:p>
            <a:r>
              <a:rPr lang="en-US" sz="1700" dirty="0">
                <a:latin typeface="Times New Roman" pitchFamily="18" charset="0"/>
                <a:cs typeface="Times New Roman" pitchFamily="18" charset="0"/>
              </a:rPr>
              <a:t>A key element for this purpose is the digitalization of the healthcare system through the Internet of Things (IoT) and cloud computing.</a:t>
            </a:r>
          </a:p>
          <a:p>
            <a:r>
              <a:rPr lang="en-US" sz="1700" dirty="0">
                <a:latin typeface="Times New Roman" pitchFamily="18" charset="0"/>
                <a:cs typeface="Times New Roman" pitchFamily="18" charset="0"/>
              </a:rPr>
              <a:t>Automated Disease Detection System (ADDS): A Sensor-Input-based Reliable Model for Disease Detection.</a:t>
            </a:r>
          </a:p>
          <a:p>
            <a:r>
              <a:rPr lang="en-US" sz="1700" dirty="0">
                <a:latin typeface="Times New Roman" pitchFamily="18" charset="0"/>
                <a:cs typeface="Times New Roman" pitchFamily="18" charset="0"/>
              </a:rPr>
              <a:t>The objective of this work is to propose an intelligent technique which can be used for determination of diseases in human body. </a:t>
            </a:r>
          </a:p>
          <a:p>
            <a:r>
              <a:rPr lang="en-US" sz="1700" dirty="0">
                <a:latin typeface="Times New Roman" pitchFamily="18" charset="0"/>
                <a:cs typeface="Times New Roman" pitchFamily="18" charset="0"/>
              </a:rPr>
              <a:t>The problem of health monitoring has been taken as it is one of the challenging problems for elderly people, and in rural areas where most of the times people do not get proper treatment and are not financially sound to visit doctors in city. </a:t>
            </a:r>
          </a:p>
          <a:p>
            <a:r>
              <a:rPr lang="en-US" sz="1700" dirty="0">
                <a:latin typeface="Times New Roman" pitchFamily="18" charset="0"/>
                <a:cs typeface="Times New Roman" pitchFamily="18" charset="0"/>
              </a:rPr>
              <a:t>Many lives are lost due to lack of proper treatment which in turn can be saved if proper prognosis is done on time. </a:t>
            </a:r>
          </a:p>
          <a:p>
            <a:endParaRPr lang="en-US" sz="1700" dirty="0"/>
          </a:p>
        </p:txBody>
      </p:sp>
    </p:spTree>
    <p:extLst>
      <p:ext uri="{BB962C8B-B14F-4D97-AF65-F5344CB8AC3E}">
        <p14:creationId xmlns:p14="http://schemas.microsoft.com/office/powerpoint/2010/main" val="120294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3BABB-BC3A-4B1A-86FB-5DB873B41EDF}"/>
              </a:ext>
            </a:extLst>
          </p:cNvPr>
          <p:cNvSpPr>
            <a:spLocks noGrp="1"/>
          </p:cNvSpPr>
          <p:nvPr>
            <p:ph type="title"/>
          </p:nvPr>
        </p:nvSpPr>
        <p:spPr>
          <a:xfrm>
            <a:off x="635000" y="640823"/>
            <a:ext cx="3418659" cy="5583148"/>
          </a:xfrm>
        </p:spPr>
        <p:txBody>
          <a:bodyPr anchor="ctr">
            <a:normAutofit/>
          </a:bodyPr>
          <a:lstStyle/>
          <a:p>
            <a:r>
              <a:rPr lang="en-US" sz="4600"/>
              <a:t>Proposed Methodology</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FBB1FA-9E7B-4FD7-B862-C70D8801D1B9}"/>
              </a:ext>
            </a:extLst>
          </p:cNvPr>
          <p:cNvGraphicFramePr>
            <a:graphicFrameLocks noGrp="1"/>
          </p:cNvGraphicFramePr>
          <p:nvPr>
            <p:ph idx="1"/>
            <p:extLst>
              <p:ext uri="{D42A27DB-BD31-4B8C-83A1-F6EECF244321}">
                <p14:modId xmlns:p14="http://schemas.microsoft.com/office/powerpoint/2010/main" val="1806935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20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249A45-9C89-465E-D3F0-119F0023E747}"/>
              </a:ext>
            </a:extLst>
          </p:cNvPr>
          <p:cNvPicPr>
            <a:picLocks noChangeAspect="1"/>
          </p:cNvPicPr>
          <p:nvPr/>
        </p:nvPicPr>
        <p:blipFill rotWithShape="1">
          <a:blip r:embed="rId3"/>
          <a:srcRect l="25452" t="26517" r="25718" b="13333"/>
          <a:stretch/>
        </p:blipFill>
        <p:spPr>
          <a:xfrm>
            <a:off x="1391240" y="632297"/>
            <a:ext cx="8939534" cy="5820845"/>
          </a:xfrm>
          <a:prstGeom prst="rect">
            <a:avLst/>
          </a:prstGeom>
        </p:spPr>
      </p:pic>
    </p:spTree>
    <p:extLst>
      <p:ext uri="{BB962C8B-B14F-4D97-AF65-F5344CB8AC3E}">
        <p14:creationId xmlns:p14="http://schemas.microsoft.com/office/powerpoint/2010/main" val="28022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AD54A5-0A63-4FA7-8069-D4D84E869D0B}"/>
              </a:ext>
            </a:extLst>
          </p:cNvPr>
          <p:cNvPicPr>
            <a:picLocks noChangeAspect="1"/>
          </p:cNvPicPr>
          <p:nvPr/>
        </p:nvPicPr>
        <p:blipFill>
          <a:blip r:embed="rId2"/>
          <a:stretch>
            <a:fillRect/>
          </a:stretch>
        </p:blipFill>
        <p:spPr>
          <a:xfrm>
            <a:off x="1421971" y="643467"/>
            <a:ext cx="9348058" cy="5571065"/>
          </a:xfrm>
          <a:prstGeom prst="rect">
            <a:avLst/>
          </a:prstGeom>
          <a:ln>
            <a:noFill/>
          </a:ln>
        </p:spPr>
      </p:pic>
    </p:spTree>
    <p:extLst>
      <p:ext uri="{BB962C8B-B14F-4D97-AF65-F5344CB8AC3E}">
        <p14:creationId xmlns:p14="http://schemas.microsoft.com/office/powerpoint/2010/main" val="393432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B26A5-6457-409D-9798-7789E7AB43C9}"/>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Aim of the Work</a:t>
            </a:r>
            <a:br>
              <a:rPr lang="en-US" dirty="0">
                <a:solidFill>
                  <a:srgbClr val="FFFFFF"/>
                </a:solidFill>
              </a:rPr>
            </a:br>
            <a:endParaRPr lang="en-US" dirty="0">
              <a:solidFill>
                <a:srgbClr val="FFFFFF"/>
              </a:solidFill>
            </a:endParaRPr>
          </a:p>
        </p:txBody>
      </p:sp>
      <p:sp>
        <p:nvSpPr>
          <p:cNvPr id="34" name="Freeform: Shape 3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26F014-6CFC-4653-A6EE-E8B6E3BAD96F}"/>
              </a:ext>
            </a:extLst>
          </p:cNvPr>
          <p:cNvSpPr>
            <a:spLocks noGrp="1"/>
          </p:cNvSpPr>
          <p:nvPr>
            <p:ph idx="1"/>
          </p:nvPr>
        </p:nvSpPr>
        <p:spPr>
          <a:xfrm>
            <a:off x="6096000" y="820880"/>
            <a:ext cx="5257799" cy="4889350"/>
          </a:xfrm>
        </p:spPr>
        <p:txBody>
          <a:bodyPr anchor="t">
            <a:normAutofit/>
          </a:bodyPr>
          <a:lstStyle/>
          <a:p>
            <a:pPr marL="0" indent="0">
              <a:buNone/>
            </a:pPr>
            <a:endParaRPr lang="en-US" sz="2200" dirty="0"/>
          </a:p>
          <a:p>
            <a:pPr lvl="0">
              <a:buFont typeface="Arial" pitchFamily="34" charset="0"/>
              <a:buChar char="•"/>
            </a:pPr>
            <a:r>
              <a:rPr lang="en-US" sz="2200" dirty="0"/>
              <a:t>   To obtain the real-time medical information about a patient via IoT. </a:t>
            </a:r>
          </a:p>
          <a:p>
            <a:pPr lvl="0">
              <a:buFont typeface="Arial" pitchFamily="34" charset="0"/>
              <a:buChar char="•"/>
            </a:pPr>
            <a:r>
              <a:rPr lang="en-US" sz="2200" dirty="0"/>
              <a:t>    Processing and classification of information gathered about the patient. </a:t>
            </a:r>
          </a:p>
          <a:p>
            <a:pPr lvl="0">
              <a:buFont typeface="Arial" pitchFamily="34" charset="0"/>
              <a:buChar char="•"/>
            </a:pPr>
            <a:r>
              <a:rPr lang="en-US" sz="2200" dirty="0"/>
              <a:t>    To interpret and predict any disease or disorder in preliminary stage itself using the data mining techniques that will also provide the approach advantageous for decision making.</a:t>
            </a:r>
          </a:p>
          <a:p>
            <a:pPr lvl="0">
              <a:buFont typeface="Arial" pitchFamily="34" charset="0"/>
              <a:buChar char="•"/>
            </a:pPr>
            <a:r>
              <a:rPr lang="en-US" sz="2200" dirty="0"/>
              <a:t>     To provide Internet of Things based healthcare solutions at anytime and anywhere.</a:t>
            </a:r>
          </a:p>
          <a:p>
            <a:endParaRPr lang="en-US" sz="2200" dirty="0"/>
          </a:p>
          <a:p>
            <a:endParaRPr lang="en-US" sz="2200" dirty="0"/>
          </a:p>
        </p:txBody>
      </p:sp>
      <p:sp>
        <p:nvSpPr>
          <p:cNvPr id="40" name="Freeform: Shape 3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2446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9D61F-CDCE-4D1C-AE6D-9EDF122B6A50}"/>
              </a:ext>
            </a:extLst>
          </p:cNvPr>
          <p:cNvSpPr>
            <a:spLocks noGrp="1"/>
          </p:cNvSpPr>
          <p:nvPr>
            <p:ph type="title"/>
          </p:nvPr>
        </p:nvSpPr>
        <p:spPr>
          <a:xfrm>
            <a:off x="686834" y="1153572"/>
            <a:ext cx="3200400" cy="4461163"/>
          </a:xfrm>
        </p:spPr>
        <p:txBody>
          <a:bodyPr>
            <a:normAutofit/>
          </a:bodyPr>
          <a:lstStyle/>
          <a:p>
            <a:r>
              <a:rPr lang="en-US">
                <a:solidFill>
                  <a:srgbClr val="FFFFFF"/>
                </a:solidFill>
              </a:rPr>
              <a:t>Steps of work</a:t>
            </a:r>
            <a:br>
              <a:rPr lang="en-US">
                <a:solidFill>
                  <a:srgbClr val="FFFFFF"/>
                </a:solidFill>
              </a:rPr>
            </a:br>
            <a:endParaRPr lang="en-US" dirty="0">
              <a:solidFill>
                <a:srgbClr val="FFFFFF"/>
              </a:solidFill>
            </a:endParaRPr>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0F219720-6E75-4919-A370-BFCDFB2ADA43}"/>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0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B6C0-5839-4D4F-8B0D-C37FAF7D7733}"/>
              </a:ext>
            </a:extLst>
          </p:cNvPr>
          <p:cNvSpPr>
            <a:spLocks noGrp="1"/>
          </p:cNvSpPr>
          <p:nvPr>
            <p:ph type="title"/>
          </p:nvPr>
        </p:nvSpPr>
        <p:spPr/>
        <p:txBody>
          <a:bodyPr/>
          <a:lstStyle/>
          <a:p>
            <a:r>
              <a:rPr lang="en-US" b="1" dirty="0">
                <a:solidFill>
                  <a:schemeClr val="accent1">
                    <a:lumMod val="50000"/>
                  </a:schemeClr>
                </a:solidFill>
              </a:rPr>
              <a:t>Expected Outcome</a:t>
            </a:r>
          </a:p>
        </p:txBody>
      </p:sp>
      <p:graphicFrame>
        <p:nvGraphicFramePr>
          <p:cNvPr id="7" name="Content Placeholder 2">
            <a:extLst>
              <a:ext uri="{FF2B5EF4-FFF2-40B4-BE49-F238E27FC236}">
                <a16:creationId xmlns:a16="http://schemas.microsoft.com/office/drawing/2014/main" id="{F1657BB8-6BF7-440F-84AB-A02907909685}"/>
              </a:ext>
            </a:extLst>
          </p:cNvPr>
          <p:cNvGraphicFramePr>
            <a:graphicFrameLocks noGrp="1"/>
          </p:cNvGraphicFramePr>
          <p:nvPr>
            <p:ph idx="1"/>
            <p:extLst>
              <p:ext uri="{D42A27DB-BD31-4B8C-83A1-F6EECF244321}">
                <p14:modId xmlns:p14="http://schemas.microsoft.com/office/powerpoint/2010/main" val="3812097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961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530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Times New Roman</vt:lpstr>
      <vt:lpstr>Office Theme</vt:lpstr>
      <vt:lpstr>Disease Prediction and Analysis</vt:lpstr>
      <vt:lpstr>PowerPoint Presentation</vt:lpstr>
      <vt:lpstr>Introduction</vt:lpstr>
      <vt:lpstr>Proposed Methodology</vt:lpstr>
      <vt:lpstr>PowerPoint Presentation</vt:lpstr>
      <vt:lpstr>PowerPoint Presentation</vt:lpstr>
      <vt:lpstr>Aim of the Work </vt:lpstr>
      <vt:lpstr>Steps of work </vt:lpstr>
      <vt:lpstr>Expected Outcome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and Diagnosis</dc:title>
  <dc:creator>shrutisinghal2020@outlook.com</dc:creator>
  <cp:lastModifiedBy>shrutisinghal2020@outlook.com</cp:lastModifiedBy>
  <cp:revision>17</cp:revision>
  <dcterms:created xsi:type="dcterms:W3CDTF">2022-03-08T18:12:00Z</dcterms:created>
  <dcterms:modified xsi:type="dcterms:W3CDTF">2022-05-30T20:43:27Z</dcterms:modified>
</cp:coreProperties>
</file>