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B454A-B714-4F87-A216-7C3933FFD82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933455-B08B-4687-8BE6-CF50C0D2AD81}">
      <dgm:prSet/>
      <dgm:spPr/>
      <dgm:t>
        <a:bodyPr/>
        <a:lstStyle/>
        <a:p>
          <a:r>
            <a:rPr lang="en-US" dirty="0"/>
            <a:t>This is basically a website that use to learn some latest Technology and Do the placement preparation. </a:t>
          </a:r>
          <a:endParaRPr lang="en-IN" dirty="0"/>
        </a:p>
      </dgm:t>
    </dgm:pt>
    <dgm:pt modelId="{CE601B8D-9FB6-4F3B-BE5A-70F05F20EA92}" type="parTrans" cxnId="{441D1DAC-D22A-4D99-9ED2-1719B7FC8F82}">
      <dgm:prSet/>
      <dgm:spPr/>
      <dgm:t>
        <a:bodyPr/>
        <a:lstStyle/>
        <a:p>
          <a:endParaRPr lang="en-IN"/>
        </a:p>
      </dgm:t>
    </dgm:pt>
    <dgm:pt modelId="{FAB36762-0E4F-4EB9-AD14-4557E765F5AF}" type="sibTrans" cxnId="{441D1DAC-D22A-4D99-9ED2-1719B7FC8F82}">
      <dgm:prSet/>
      <dgm:spPr/>
      <dgm:t>
        <a:bodyPr/>
        <a:lstStyle/>
        <a:p>
          <a:endParaRPr lang="en-IN"/>
        </a:p>
      </dgm:t>
    </dgm:pt>
    <dgm:pt modelId="{9FE41BCE-1957-4FAB-932B-A25384B68218}">
      <dgm:prSet/>
      <dgm:spPr/>
      <dgm:t>
        <a:bodyPr/>
        <a:lstStyle/>
        <a:p>
          <a:r>
            <a:rPr lang="en-IN" dirty="0"/>
            <a:t>There are two main components that gives a very good edge to your website. User Access the free Notes  and learn these in two modes Offline (through pdf) and online (through web).</a:t>
          </a:r>
        </a:p>
      </dgm:t>
    </dgm:pt>
    <dgm:pt modelId="{004DC91D-0AF4-4B9D-9E10-7534B233D535}" type="parTrans" cxnId="{98EEAC40-5FB2-4D6A-AD88-89F95CBB61F7}">
      <dgm:prSet/>
      <dgm:spPr/>
      <dgm:t>
        <a:bodyPr/>
        <a:lstStyle/>
        <a:p>
          <a:endParaRPr lang="en-IN"/>
        </a:p>
      </dgm:t>
    </dgm:pt>
    <dgm:pt modelId="{F3863C76-EF31-4D85-B943-E99ED37C2FB2}" type="sibTrans" cxnId="{98EEAC40-5FB2-4D6A-AD88-89F95CBB61F7}">
      <dgm:prSet/>
      <dgm:spPr/>
      <dgm:t>
        <a:bodyPr/>
        <a:lstStyle/>
        <a:p>
          <a:endParaRPr lang="en-IN"/>
        </a:p>
      </dgm:t>
    </dgm:pt>
    <dgm:pt modelId="{610BEE9F-7261-46BE-A50F-8E7EFC63CF93}" type="pres">
      <dgm:prSet presAssocID="{2EFB454A-B714-4F87-A216-7C3933FFD821}" presName="Name0" presStyleCnt="0">
        <dgm:presLayoutVars>
          <dgm:dir/>
          <dgm:resizeHandles val="exact"/>
        </dgm:presLayoutVars>
      </dgm:prSet>
      <dgm:spPr/>
    </dgm:pt>
    <dgm:pt modelId="{26C3D19F-A3B0-46E9-815B-1CE6A17ADFC2}" type="pres">
      <dgm:prSet presAssocID="{CA933455-B08B-4687-8BE6-CF50C0D2AD81}" presName="node" presStyleLbl="node1" presStyleIdx="0" presStyleCnt="2">
        <dgm:presLayoutVars>
          <dgm:bulletEnabled val="1"/>
        </dgm:presLayoutVars>
      </dgm:prSet>
      <dgm:spPr/>
    </dgm:pt>
    <dgm:pt modelId="{900A2722-5429-44BF-BE24-D065FC5D3C0F}" type="pres">
      <dgm:prSet presAssocID="{FAB36762-0E4F-4EB9-AD14-4557E765F5AF}" presName="sibTrans" presStyleLbl="sibTrans2D1" presStyleIdx="0" presStyleCnt="1"/>
      <dgm:spPr/>
    </dgm:pt>
    <dgm:pt modelId="{539E7D2C-5683-4477-B0F8-53114222D4E7}" type="pres">
      <dgm:prSet presAssocID="{FAB36762-0E4F-4EB9-AD14-4557E765F5AF}" presName="connectorText" presStyleLbl="sibTrans2D1" presStyleIdx="0" presStyleCnt="1"/>
      <dgm:spPr/>
    </dgm:pt>
    <dgm:pt modelId="{2F58ED7D-6AA7-4356-8461-CB131B750706}" type="pres">
      <dgm:prSet presAssocID="{9FE41BCE-1957-4FAB-932B-A25384B68218}" presName="node" presStyleLbl="node1" presStyleIdx="1" presStyleCnt="2">
        <dgm:presLayoutVars>
          <dgm:bulletEnabled val="1"/>
        </dgm:presLayoutVars>
      </dgm:prSet>
      <dgm:spPr/>
    </dgm:pt>
  </dgm:ptLst>
  <dgm:cxnLst>
    <dgm:cxn modelId="{98EEAC40-5FB2-4D6A-AD88-89F95CBB61F7}" srcId="{2EFB454A-B714-4F87-A216-7C3933FFD821}" destId="{9FE41BCE-1957-4FAB-932B-A25384B68218}" srcOrd="1" destOrd="0" parTransId="{004DC91D-0AF4-4B9D-9E10-7534B233D535}" sibTransId="{F3863C76-EF31-4D85-B943-E99ED37C2FB2}"/>
    <dgm:cxn modelId="{1690B76D-2EA6-4F1A-BDDE-D1D4E5A65945}" type="presOf" srcId="{CA933455-B08B-4687-8BE6-CF50C0D2AD81}" destId="{26C3D19F-A3B0-46E9-815B-1CE6A17ADFC2}" srcOrd="0" destOrd="0" presId="urn:microsoft.com/office/officeart/2005/8/layout/process1"/>
    <dgm:cxn modelId="{CE130476-3EDA-40A1-A48E-69D5E9D7AB8A}" type="presOf" srcId="{2EFB454A-B714-4F87-A216-7C3933FFD821}" destId="{610BEE9F-7261-46BE-A50F-8E7EFC63CF93}" srcOrd="0" destOrd="0" presId="urn:microsoft.com/office/officeart/2005/8/layout/process1"/>
    <dgm:cxn modelId="{67C26D90-FE58-4243-9BED-FF9C7E55C3CB}" type="presOf" srcId="{9FE41BCE-1957-4FAB-932B-A25384B68218}" destId="{2F58ED7D-6AA7-4356-8461-CB131B750706}" srcOrd="0" destOrd="0" presId="urn:microsoft.com/office/officeart/2005/8/layout/process1"/>
    <dgm:cxn modelId="{441D1DAC-D22A-4D99-9ED2-1719B7FC8F82}" srcId="{2EFB454A-B714-4F87-A216-7C3933FFD821}" destId="{CA933455-B08B-4687-8BE6-CF50C0D2AD81}" srcOrd="0" destOrd="0" parTransId="{CE601B8D-9FB6-4F3B-BE5A-70F05F20EA92}" sibTransId="{FAB36762-0E4F-4EB9-AD14-4557E765F5AF}"/>
    <dgm:cxn modelId="{45F5C9C7-254F-4D51-9BA1-471A4AF602A8}" type="presOf" srcId="{FAB36762-0E4F-4EB9-AD14-4557E765F5AF}" destId="{900A2722-5429-44BF-BE24-D065FC5D3C0F}" srcOrd="0" destOrd="0" presId="urn:microsoft.com/office/officeart/2005/8/layout/process1"/>
    <dgm:cxn modelId="{B7E8AFE3-069D-426F-AB56-6EFF0F2269E6}" type="presOf" srcId="{FAB36762-0E4F-4EB9-AD14-4557E765F5AF}" destId="{539E7D2C-5683-4477-B0F8-53114222D4E7}" srcOrd="1" destOrd="0" presId="urn:microsoft.com/office/officeart/2005/8/layout/process1"/>
    <dgm:cxn modelId="{A785BDB4-122E-4E58-9A3A-3396CA9EF5F0}" type="presParOf" srcId="{610BEE9F-7261-46BE-A50F-8E7EFC63CF93}" destId="{26C3D19F-A3B0-46E9-815B-1CE6A17ADFC2}" srcOrd="0" destOrd="0" presId="urn:microsoft.com/office/officeart/2005/8/layout/process1"/>
    <dgm:cxn modelId="{AD81A3B9-8E98-4567-B43D-A9A14263BE90}" type="presParOf" srcId="{610BEE9F-7261-46BE-A50F-8E7EFC63CF93}" destId="{900A2722-5429-44BF-BE24-D065FC5D3C0F}" srcOrd="1" destOrd="0" presId="urn:microsoft.com/office/officeart/2005/8/layout/process1"/>
    <dgm:cxn modelId="{D7A5AB80-2644-42FF-968D-A8E995411E70}" type="presParOf" srcId="{900A2722-5429-44BF-BE24-D065FC5D3C0F}" destId="{539E7D2C-5683-4477-B0F8-53114222D4E7}" srcOrd="0" destOrd="0" presId="urn:microsoft.com/office/officeart/2005/8/layout/process1"/>
    <dgm:cxn modelId="{46F3913A-1F0E-4757-9C91-8C2B067DAFF5}" type="presParOf" srcId="{610BEE9F-7261-46BE-A50F-8E7EFC63CF93}" destId="{2F58ED7D-6AA7-4356-8461-CB131B75070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7169FD-777E-4602-8A0A-CBB7983DAEA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1E12D88-2E4F-45E7-BE23-339D9F894360}">
      <dgm:prSet/>
      <dgm:spPr/>
      <dgm:t>
        <a:bodyPr/>
        <a:lstStyle/>
        <a:p>
          <a:r>
            <a:rPr lang="en-US" dirty="0"/>
            <a:t>Learn Technologies </a:t>
          </a:r>
          <a:endParaRPr lang="en-IN" dirty="0"/>
        </a:p>
      </dgm:t>
    </dgm:pt>
    <dgm:pt modelId="{6C60F174-0A03-45F9-96C1-1404B9FEDEB7}" type="parTrans" cxnId="{484C1721-ABA7-480A-A1A5-B7EE80D604C9}">
      <dgm:prSet/>
      <dgm:spPr/>
      <dgm:t>
        <a:bodyPr/>
        <a:lstStyle/>
        <a:p>
          <a:endParaRPr lang="en-IN"/>
        </a:p>
      </dgm:t>
    </dgm:pt>
    <dgm:pt modelId="{B8CDB6BE-B1E3-4577-8119-2A059EDD13CE}" type="sibTrans" cxnId="{484C1721-ABA7-480A-A1A5-B7EE80D604C9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Technologies </a:t>
          </a:r>
        </a:p>
        <a:p>
          <a:r>
            <a:rPr lang="en-US" dirty="0"/>
            <a:t>Python </a:t>
          </a:r>
        </a:p>
        <a:p>
          <a:r>
            <a:rPr lang="en-US" dirty="0"/>
            <a:t>Java </a:t>
          </a:r>
        </a:p>
        <a:p>
          <a:r>
            <a:rPr lang="en-US" dirty="0"/>
            <a:t>C++ and so on </a:t>
          </a:r>
          <a:endParaRPr lang="en-IN" dirty="0"/>
        </a:p>
      </dgm:t>
    </dgm:pt>
    <dgm:pt modelId="{8B880698-79EB-4680-BFC1-FB26A739C153}">
      <dgm:prSet/>
      <dgm:spPr/>
      <dgm:t>
        <a:bodyPr/>
        <a:lstStyle/>
        <a:p>
          <a:r>
            <a:rPr lang="en-US" dirty="0"/>
            <a:t>Quiz</a:t>
          </a:r>
          <a:endParaRPr lang="en-IN" dirty="0"/>
        </a:p>
      </dgm:t>
    </dgm:pt>
    <dgm:pt modelId="{F5DEACB6-435F-4B0D-A4D2-415EA8AAE572}" type="parTrans" cxnId="{F42D4450-EF4B-4E7D-988D-C3FC8C95BB15}">
      <dgm:prSet/>
      <dgm:spPr/>
      <dgm:t>
        <a:bodyPr/>
        <a:lstStyle/>
        <a:p>
          <a:endParaRPr lang="en-IN"/>
        </a:p>
      </dgm:t>
    </dgm:pt>
    <dgm:pt modelId="{568F9E91-7E7F-4AA4-98C2-F7E37BFB80EB}" type="sibTrans" cxnId="{F42D4450-EF4B-4E7D-988D-C3FC8C95BB15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Quiz help to analysis the knowledge about the technology</a:t>
          </a:r>
          <a:endParaRPr lang="en-IN" dirty="0"/>
        </a:p>
      </dgm:t>
    </dgm:pt>
    <dgm:pt modelId="{23264D74-AB28-4E25-A644-E75A140762AA}" type="pres">
      <dgm:prSet presAssocID="{8E7169FD-777E-4602-8A0A-CBB7983DAEA7}" presName="Name0" presStyleCnt="0">
        <dgm:presLayoutVars>
          <dgm:chMax/>
          <dgm:chPref/>
          <dgm:dir/>
          <dgm:animLvl val="lvl"/>
        </dgm:presLayoutVars>
      </dgm:prSet>
      <dgm:spPr/>
    </dgm:pt>
    <dgm:pt modelId="{2C6AB4CB-12DC-45E5-AC28-63D450DC16DF}" type="pres">
      <dgm:prSet presAssocID="{F1E12D88-2E4F-45E7-BE23-339D9F894360}" presName="composite" presStyleCnt="0"/>
      <dgm:spPr/>
    </dgm:pt>
    <dgm:pt modelId="{0A4C85E3-840E-4134-9806-8132E67E5694}" type="pres">
      <dgm:prSet presAssocID="{F1E12D88-2E4F-45E7-BE23-339D9F894360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97A73C38-03A2-43AD-8616-6A8612D8F567}" type="pres">
      <dgm:prSet presAssocID="{F1E12D88-2E4F-45E7-BE23-339D9F894360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D8E763A2-F3F7-442F-A6AE-1FB38139F062}" type="pres">
      <dgm:prSet presAssocID="{F1E12D88-2E4F-45E7-BE23-339D9F894360}" presName="BalanceSpacing" presStyleCnt="0"/>
      <dgm:spPr/>
    </dgm:pt>
    <dgm:pt modelId="{78D9BBA9-CA18-4EA0-AA86-A4B5110F98C5}" type="pres">
      <dgm:prSet presAssocID="{F1E12D88-2E4F-45E7-BE23-339D9F894360}" presName="BalanceSpacing1" presStyleCnt="0"/>
      <dgm:spPr/>
    </dgm:pt>
    <dgm:pt modelId="{B5C89419-A89B-4153-B2A2-678306D690D3}" type="pres">
      <dgm:prSet presAssocID="{B8CDB6BE-B1E3-4577-8119-2A059EDD13CE}" presName="Accent1Text" presStyleLbl="node1" presStyleIdx="1" presStyleCnt="4"/>
      <dgm:spPr/>
    </dgm:pt>
    <dgm:pt modelId="{3CD18358-DEC6-410B-BE58-DD15151C3ADE}" type="pres">
      <dgm:prSet presAssocID="{B8CDB6BE-B1E3-4577-8119-2A059EDD13CE}" presName="spaceBetweenRectangles" presStyleCnt="0"/>
      <dgm:spPr/>
    </dgm:pt>
    <dgm:pt modelId="{BBAAAC59-8431-4108-A720-7FD744E3C949}" type="pres">
      <dgm:prSet presAssocID="{8B880698-79EB-4680-BFC1-FB26A739C153}" presName="composite" presStyleCnt="0"/>
      <dgm:spPr/>
    </dgm:pt>
    <dgm:pt modelId="{6F9E0DC0-E495-4828-B43B-F0FA6F54031B}" type="pres">
      <dgm:prSet presAssocID="{8B880698-79EB-4680-BFC1-FB26A739C153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26A197BD-2703-4405-81E8-0A92C262950A}" type="pres">
      <dgm:prSet presAssocID="{8B880698-79EB-4680-BFC1-FB26A739C153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49882F4-6DDD-43EA-940C-7AD1356DC783}" type="pres">
      <dgm:prSet presAssocID="{8B880698-79EB-4680-BFC1-FB26A739C153}" presName="BalanceSpacing" presStyleCnt="0"/>
      <dgm:spPr/>
    </dgm:pt>
    <dgm:pt modelId="{B4D01EF2-8DD2-489C-8FFB-C4E8DCE8A34B}" type="pres">
      <dgm:prSet presAssocID="{8B880698-79EB-4680-BFC1-FB26A739C153}" presName="BalanceSpacing1" presStyleCnt="0"/>
      <dgm:spPr/>
    </dgm:pt>
    <dgm:pt modelId="{52713721-FC82-4258-BA3C-321B4E020EC6}" type="pres">
      <dgm:prSet presAssocID="{568F9E91-7E7F-4AA4-98C2-F7E37BFB80EB}" presName="Accent1Text" presStyleLbl="node1" presStyleIdx="3" presStyleCnt="4"/>
      <dgm:spPr/>
    </dgm:pt>
  </dgm:ptLst>
  <dgm:cxnLst>
    <dgm:cxn modelId="{D294620F-7D63-44F5-8AAD-7935B4619608}" type="presOf" srcId="{F1E12D88-2E4F-45E7-BE23-339D9F894360}" destId="{0A4C85E3-840E-4134-9806-8132E67E5694}" srcOrd="0" destOrd="0" presId="urn:microsoft.com/office/officeart/2008/layout/AlternatingHexagons"/>
    <dgm:cxn modelId="{B7EDB613-DFDF-484A-83DC-A51BFA54692D}" type="presOf" srcId="{8B880698-79EB-4680-BFC1-FB26A739C153}" destId="{6F9E0DC0-E495-4828-B43B-F0FA6F54031B}" srcOrd="0" destOrd="0" presId="urn:microsoft.com/office/officeart/2008/layout/AlternatingHexagons"/>
    <dgm:cxn modelId="{484C1721-ABA7-480A-A1A5-B7EE80D604C9}" srcId="{8E7169FD-777E-4602-8A0A-CBB7983DAEA7}" destId="{F1E12D88-2E4F-45E7-BE23-339D9F894360}" srcOrd="0" destOrd="0" parTransId="{6C60F174-0A03-45F9-96C1-1404B9FEDEB7}" sibTransId="{B8CDB6BE-B1E3-4577-8119-2A059EDD13CE}"/>
    <dgm:cxn modelId="{F42D4450-EF4B-4E7D-988D-C3FC8C95BB15}" srcId="{8E7169FD-777E-4602-8A0A-CBB7983DAEA7}" destId="{8B880698-79EB-4680-BFC1-FB26A739C153}" srcOrd="1" destOrd="0" parTransId="{F5DEACB6-435F-4B0D-A4D2-415EA8AAE572}" sibTransId="{568F9E91-7E7F-4AA4-98C2-F7E37BFB80EB}"/>
    <dgm:cxn modelId="{3EB73B8C-71AC-48F4-B8E1-D1710B1119CA}" type="presOf" srcId="{568F9E91-7E7F-4AA4-98C2-F7E37BFB80EB}" destId="{52713721-FC82-4258-BA3C-321B4E020EC6}" srcOrd="0" destOrd="0" presId="urn:microsoft.com/office/officeart/2008/layout/AlternatingHexagons"/>
    <dgm:cxn modelId="{6B4FF8CB-A3C8-4233-94C9-1A34F4EBBFB0}" type="presOf" srcId="{8E7169FD-777E-4602-8A0A-CBB7983DAEA7}" destId="{23264D74-AB28-4E25-A644-E75A140762AA}" srcOrd="0" destOrd="0" presId="urn:microsoft.com/office/officeart/2008/layout/AlternatingHexagons"/>
    <dgm:cxn modelId="{44059BD5-6BEF-4A59-9BFF-C5750E9A2572}" type="presOf" srcId="{B8CDB6BE-B1E3-4577-8119-2A059EDD13CE}" destId="{B5C89419-A89B-4153-B2A2-678306D690D3}" srcOrd="0" destOrd="0" presId="urn:microsoft.com/office/officeart/2008/layout/AlternatingHexagons"/>
    <dgm:cxn modelId="{1DD0E49E-ED36-4FF2-A41C-97418BD08881}" type="presParOf" srcId="{23264D74-AB28-4E25-A644-E75A140762AA}" destId="{2C6AB4CB-12DC-45E5-AC28-63D450DC16DF}" srcOrd="0" destOrd="0" presId="urn:microsoft.com/office/officeart/2008/layout/AlternatingHexagons"/>
    <dgm:cxn modelId="{DFFF770B-BC4E-4C42-BB6B-BE85903F8CE3}" type="presParOf" srcId="{2C6AB4CB-12DC-45E5-AC28-63D450DC16DF}" destId="{0A4C85E3-840E-4134-9806-8132E67E5694}" srcOrd="0" destOrd="0" presId="urn:microsoft.com/office/officeart/2008/layout/AlternatingHexagons"/>
    <dgm:cxn modelId="{8C0D5554-9014-443A-B630-295191C2DF5B}" type="presParOf" srcId="{2C6AB4CB-12DC-45E5-AC28-63D450DC16DF}" destId="{97A73C38-03A2-43AD-8616-6A8612D8F567}" srcOrd="1" destOrd="0" presId="urn:microsoft.com/office/officeart/2008/layout/AlternatingHexagons"/>
    <dgm:cxn modelId="{62028A85-CC3A-4A21-8C2C-107B11AD7085}" type="presParOf" srcId="{2C6AB4CB-12DC-45E5-AC28-63D450DC16DF}" destId="{D8E763A2-F3F7-442F-A6AE-1FB38139F062}" srcOrd="2" destOrd="0" presId="urn:microsoft.com/office/officeart/2008/layout/AlternatingHexagons"/>
    <dgm:cxn modelId="{8452CA73-137A-4FFC-BF59-4E950B2E8D55}" type="presParOf" srcId="{2C6AB4CB-12DC-45E5-AC28-63D450DC16DF}" destId="{78D9BBA9-CA18-4EA0-AA86-A4B5110F98C5}" srcOrd="3" destOrd="0" presId="urn:microsoft.com/office/officeart/2008/layout/AlternatingHexagons"/>
    <dgm:cxn modelId="{FC3C152A-2906-44DB-9E7B-88FB8182AC96}" type="presParOf" srcId="{2C6AB4CB-12DC-45E5-AC28-63D450DC16DF}" destId="{B5C89419-A89B-4153-B2A2-678306D690D3}" srcOrd="4" destOrd="0" presId="urn:microsoft.com/office/officeart/2008/layout/AlternatingHexagons"/>
    <dgm:cxn modelId="{6845A4E3-2465-4CCE-B9C6-1AA969606B30}" type="presParOf" srcId="{23264D74-AB28-4E25-A644-E75A140762AA}" destId="{3CD18358-DEC6-410B-BE58-DD15151C3ADE}" srcOrd="1" destOrd="0" presId="urn:microsoft.com/office/officeart/2008/layout/AlternatingHexagons"/>
    <dgm:cxn modelId="{3C9E72A6-0CDA-4A42-97EE-8806D52BE2CE}" type="presParOf" srcId="{23264D74-AB28-4E25-A644-E75A140762AA}" destId="{BBAAAC59-8431-4108-A720-7FD744E3C949}" srcOrd="2" destOrd="0" presId="urn:microsoft.com/office/officeart/2008/layout/AlternatingHexagons"/>
    <dgm:cxn modelId="{F2156404-786A-44A1-9B68-4E979144B600}" type="presParOf" srcId="{BBAAAC59-8431-4108-A720-7FD744E3C949}" destId="{6F9E0DC0-E495-4828-B43B-F0FA6F54031B}" srcOrd="0" destOrd="0" presId="urn:microsoft.com/office/officeart/2008/layout/AlternatingHexagons"/>
    <dgm:cxn modelId="{29005502-6AF7-4387-A342-5B2A7C2A70CB}" type="presParOf" srcId="{BBAAAC59-8431-4108-A720-7FD744E3C949}" destId="{26A197BD-2703-4405-81E8-0A92C262950A}" srcOrd="1" destOrd="0" presId="urn:microsoft.com/office/officeart/2008/layout/AlternatingHexagons"/>
    <dgm:cxn modelId="{AB27C1E3-696D-4DF2-A00C-A47DADC48F89}" type="presParOf" srcId="{BBAAAC59-8431-4108-A720-7FD744E3C949}" destId="{C49882F4-6DDD-43EA-940C-7AD1356DC783}" srcOrd="2" destOrd="0" presId="urn:microsoft.com/office/officeart/2008/layout/AlternatingHexagons"/>
    <dgm:cxn modelId="{D9FA4283-C4B4-4B52-9B92-6B2553994FBF}" type="presParOf" srcId="{BBAAAC59-8431-4108-A720-7FD744E3C949}" destId="{B4D01EF2-8DD2-489C-8FFB-C4E8DCE8A34B}" srcOrd="3" destOrd="0" presId="urn:microsoft.com/office/officeart/2008/layout/AlternatingHexagons"/>
    <dgm:cxn modelId="{B78C9529-4CE3-45EC-88B1-7678D6564831}" type="presParOf" srcId="{BBAAAC59-8431-4108-A720-7FD744E3C949}" destId="{52713721-FC82-4258-BA3C-321B4E020EC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3D19F-A3B0-46E9-815B-1CE6A17ADFC2}">
      <dsp:nvSpPr>
        <dsp:cNvPr id="0" name=""/>
        <dsp:cNvSpPr/>
      </dsp:nvSpPr>
      <dsp:spPr>
        <a:xfrm>
          <a:off x="2077" y="846498"/>
          <a:ext cx="4430567" cy="2658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This is basically a website that use to learn some latest Technology and Do the placement preparation. </a:t>
          </a:r>
          <a:endParaRPr lang="en-IN" sz="2400" kern="1200" dirty="0"/>
        </a:p>
      </dsp:txBody>
      <dsp:txXfrm>
        <a:off x="79937" y="924358"/>
        <a:ext cx="4274847" cy="2502620"/>
      </dsp:txXfrm>
    </dsp:sp>
    <dsp:sp modelId="{900A2722-5429-44BF-BE24-D065FC5D3C0F}">
      <dsp:nvSpPr>
        <dsp:cNvPr id="0" name=""/>
        <dsp:cNvSpPr/>
      </dsp:nvSpPr>
      <dsp:spPr>
        <a:xfrm>
          <a:off x="4875702" y="1626278"/>
          <a:ext cx="939280" cy="1098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4875702" y="1846034"/>
        <a:ext cx="657496" cy="659268"/>
      </dsp:txXfrm>
    </dsp:sp>
    <dsp:sp modelId="{2F58ED7D-6AA7-4356-8461-CB131B750706}">
      <dsp:nvSpPr>
        <dsp:cNvPr id="0" name=""/>
        <dsp:cNvSpPr/>
      </dsp:nvSpPr>
      <dsp:spPr>
        <a:xfrm>
          <a:off x="6204872" y="846498"/>
          <a:ext cx="4430567" cy="2658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There are two main components that gives a very good edge to your website. User Access the free Notes  and learn these in two modes Offline (through pdf) and online (through web).</a:t>
          </a:r>
        </a:p>
      </dsp:txBody>
      <dsp:txXfrm>
        <a:off x="6282732" y="924358"/>
        <a:ext cx="4274847" cy="2502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C85E3-840E-4134-9806-8132E67E5694}">
      <dsp:nvSpPr>
        <dsp:cNvPr id="0" name=""/>
        <dsp:cNvSpPr/>
      </dsp:nvSpPr>
      <dsp:spPr>
        <a:xfrm rot="5400000">
          <a:off x="4883837" y="924466"/>
          <a:ext cx="3207564" cy="279058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Learn Technologies </a:t>
          </a:r>
          <a:endParaRPr lang="en-IN" sz="2500" kern="1200" dirty="0"/>
        </a:p>
      </dsp:txBody>
      <dsp:txXfrm rot="-5400000">
        <a:off x="5527194" y="1215820"/>
        <a:ext cx="1920849" cy="2207874"/>
      </dsp:txXfrm>
    </dsp:sp>
    <dsp:sp modelId="{97A73C38-03A2-43AD-8616-6A8612D8F567}">
      <dsp:nvSpPr>
        <dsp:cNvPr id="0" name=""/>
        <dsp:cNvSpPr/>
      </dsp:nvSpPr>
      <dsp:spPr>
        <a:xfrm>
          <a:off x="7967590" y="1357487"/>
          <a:ext cx="3579641" cy="1924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89419-A89B-4153-B2A2-678306D690D3}">
      <dsp:nvSpPr>
        <dsp:cNvPr id="0" name=""/>
        <dsp:cNvSpPr/>
      </dsp:nvSpPr>
      <dsp:spPr>
        <a:xfrm rot="5400000">
          <a:off x="1870010" y="924466"/>
          <a:ext cx="3207564" cy="2790581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Technologies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Python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Java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C++ and so on </a:t>
          </a:r>
          <a:endParaRPr lang="en-IN" sz="2600" kern="1200" dirty="0"/>
        </a:p>
      </dsp:txBody>
      <dsp:txXfrm rot="-5400000">
        <a:off x="2513367" y="1215820"/>
        <a:ext cx="1920849" cy="2207874"/>
      </dsp:txXfrm>
    </dsp:sp>
    <dsp:sp modelId="{6F9E0DC0-E495-4828-B43B-F0FA6F54031B}">
      <dsp:nvSpPr>
        <dsp:cNvPr id="0" name=""/>
        <dsp:cNvSpPr/>
      </dsp:nvSpPr>
      <dsp:spPr>
        <a:xfrm rot="5400000">
          <a:off x="3371150" y="3647046"/>
          <a:ext cx="3207564" cy="279058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Quiz</a:t>
          </a:r>
          <a:endParaRPr lang="en-IN" sz="2500" kern="1200" dirty="0"/>
        </a:p>
      </dsp:txBody>
      <dsp:txXfrm rot="-5400000">
        <a:off x="4014507" y="3938400"/>
        <a:ext cx="1920849" cy="2207874"/>
      </dsp:txXfrm>
    </dsp:sp>
    <dsp:sp modelId="{26A197BD-2703-4405-81E8-0A92C262950A}">
      <dsp:nvSpPr>
        <dsp:cNvPr id="0" name=""/>
        <dsp:cNvSpPr/>
      </dsp:nvSpPr>
      <dsp:spPr>
        <a:xfrm>
          <a:off x="0" y="4080068"/>
          <a:ext cx="3464169" cy="1924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13721-FC82-4258-BA3C-321B4E020EC6}">
      <dsp:nvSpPr>
        <dsp:cNvPr id="0" name=""/>
        <dsp:cNvSpPr/>
      </dsp:nvSpPr>
      <dsp:spPr>
        <a:xfrm rot="5400000">
          <a:off x="6384977" y="3647046"/>
          <a:ext cx="3207564" cy="2790581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Quiz help to analysis the knowledge about the technology</a:t>
          </a:r>
          <a:endParaRPr lang="en-IN" sz="3000" kern="1200" dirty="0"/>
        </a:p>
      </dsp:txBody>
      <dsp:txXfrm rot="-5400000">
        <a:off x="7028334" y="3938400"/>
        <a:ext cx="1920849" cy="2207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D3C11-0338-4783-9D76-70CA779C6EA8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8C7B2-1E30-4349-9D22-510115B6B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1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8C7B2-1E30-4349-9D22-510115B6B13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50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4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0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9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2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7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4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33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39" r:id="rId6"/>
    <p:sldLayoutId id="2147483740" r:id="rId7"/>
    <p:sldLayoutId id="2147483741" r:id="rId8"/>
    <p:sldLayoutId id="2147483749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489F3-F1E4-409F-B6DC-D02C21937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3342290"/>
            <a:ext cx="10637520" cy="1530419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LearnVen 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DCCEA-D4C4-4BB1-8FA9-9848EF8A5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4958625"/>
            <a:ext cx="10637520" cy="1207083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E-Learning </a:t>
            </a:r>
            <a:r>
              <a:rPr lang="en-US"/>
              <a:t>Platform 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2975CA-C341-4109-A20B-D3DA06411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3046838" cy="3044952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9FF48D7-CD1B-40AB-9991-B793DA50B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" y="0"/>
            <a:ext cx="3043354" cy="3044952"/>
          </a:xfrm>
          <a:prstGeom prst="rect">
            <a:avLst/>
          </a:prstGeom>
        </p:spPr>
      </p:pic>
      <p:pic>
        <p:nvPicPr>
          <p:cNvPr id="4" name="Picture 3" descr="Low angle view of modern skyscrapers rising straight up against a dramatic sky">
            <a:extLst>
              <a:ext uri="{FF2B5EF4-FFF2-40B4-BE49-F238E27FC236}">
                <a16:creationId xmlns:a16="http://schemas.microsoft.com/office/drawing/2014/main" id="{F8B7F9B4-4867-43C0-8393-9ECA95C528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16" r="25028" b="-2"/>
          <a:stretch/>
        </p:blipFill>
        <p:spPr>
          <a:xfrm>
            <a:off x="3053372" y="10"/>
            <a:ext cx="3040552" cy="30449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3D4A1E-5CEC-41DD-A2B6-9FB7B748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791" y="0"/>
            <a:ext cx="3045239" cy="30449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ED6147D-8F81-4ACA-A1BB-0868D0017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8078" y="0"/>
            <a:ext cx="3044952" cy="304495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700F014-0E45-4385-977E-14A83E76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563" y="0"/>
            <a:ext cx="3048437" cy="3044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97C87AE-B946-43B1-98EE-2E8873AEC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7048" y="0"/>
            <a:ext cx="3044952" cy="3044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BCF624-9237-425E-8882-DC2E8FD354A8}"/>
              </a:ext>
            </a:extLst>
          </p:cNvPr>
          <p:cNvSpPr txBox="1"/>
          <p:nvPr/>
        </p:nvSpPr>
        <p:spPr>
          <a:xfrm>
            <a:off x="8794299" y="6043727"/>
            <a:ext cx="32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Leader : Aman Dhiman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783D0-49AB-4E53-8C4D-3BA311886799}"/>
              </a:ext>
            </a:extLst>
          </p:cNvPr>
          <p:cNvSpPr txBox="1"/>
          <p:nvPr/>
        </p:nvSpPr>
        <p:spPr>
          <a:xfrm>
            <a:off x="8136284" y="6315786"/>
            <a:ext cx="460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Members: Saif Ali Khan &amp; Ashwani Kumar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2046D-4A1B-491B-82A0-C139685E2017}"/>
              </a:ext>
            </a:extLst>
          </p:cNvPr>
          <p:cNvSpPr txBox="1"/>
          <p:nvPr/>
        </p:nvSpPr>
        <p:spPr>
          <a:xfrm>
            <a:off x="410307" y="6190271"/>
            <a:ext cx="460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Supervisor : Dr. Sangeeta Arora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C6F47-CB42-49F5-AA34-45CC7CFC7D37}"/>
              </a:ext>
            </a:extLst>
          </p:cNvPr>
          <p:cNvSpPr txBox="1"/>
          <p:nvPr/>
        </p:nvSpPr>
        <p:spPr>
          <a:xfrm>
            <a:off x="9917723" y="567439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G-38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12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EF2B-AC16-4933-B38B-0FE7F8B5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</a:t>
            </a:r>
            <a:endParaRPr lang="en-IN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47E79F-CC7A-44CA-9470-444FEDA09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35410"/>
              </p:ext>
            </p:extLst>
          </p:nvPr>
        </p:nvGraphicFramePr>
        <p:xfrm>
          <a:off x="777240" y="1438764"/>
          <a:ext cx="106375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42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5B3843B-632E-4DA1-AC7F-989DD5A685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524110"/>
              </p:ext>
            </p:extLst>
          </p:nvPr>
        </p:nvGraphicFramePr>
        <p:xfrm>
          <a:off x="0" y="-105509"/>
          <a:ext cx="11547232" cy="7362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14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plication&#10;&#10;Description automatically generated">
            <a:extLst>
              <a:ext uri="{FF2B5EF4-FFF2-40B4-BE49-F238E27FC236}">
                <a16:creationId xmlns:a16="http://schemas.microsoft.com/office/drawing/2014/main" id="{D4034D54-1C0E-46F1-801F-843260205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68" y="598502"/>
            <a:ext cx="9216171" cy="566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2AF-19D3-42DC-892A-2F701682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A7B5-53BE-4EB0-B462-7262DDE5E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HTML </a:t>
            </a:r>
          </a:p>
          <a:p>
            <a:r>
              <a:rPr lang="en-US" sz="2400" dirty="0"/>
              <a:t>PHP </a:t>
            </a:r>
          </a:p>
          <a:p>
            <a:r>
              <a:rPr lang="en-US" sz="2400" dirty="0"/>
              <a:t>MySQL </a:t>
            </a:r>
          </a:p>
          <a:p>
            <a:r>
              <a:rPr lang="en-US" sz="2400" dirty="0"/>
              <a:t>CSS, Bootstrap and Tailwind CSS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0F643-DAB2-457D-BD42-6EA264980212}"/>
              </a:ext>
            </a:extLst>
          </p:cNvPr>
          <p:cNvSpPr txBox="1"/>
          <p:nvPr/>
        </p:nvSpPr>
        <p:spPr>
          <a:xfrm>
            <a:off x="926123" y="4212310"/>
            <a:ext cx="627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Content is related to – JAVA,PYTHON,C++, PHP and So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32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9AA5E6-2F05-47B3-B6CD-A9F6332689D2}"/>
              </a:ext>
            </a:extLst>
          </p:cNvPr>
          <p:cNvSpPr/>
          <p:nvPr/>
        </p:nvSpPr>
        <p:spPr>
          <a:xfrm>
            <a:off x="3422340" y="2551837"/>
            <a:ext cx="505344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nkyou </a:t>
            </a:r>
          </a:p>
          <a:p>
            <a:pPr algn="ctr"/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Graphic 6" descr="Angel face outline outline">
            <a:extLst>
              <a:ext uri="{FF2B5EF4-FFF2-40B4-BE49-F238E27FC236}">
                <a16:creationId xmlns:a16="http://schemas.microsoft.com/office/drawing/2014/main" id="{E140A406-9A7D-40E4-80C6-124F829C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199" y="1891210"/>
            <a:ext cx="2321169" cy="2321169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661A64-CAB7-48C7-A9D5-B24C9B688C36}"/>
              </a:ext>
            </a:extLst>
          </p:cNvPr>
          <p:cNvSpPr txBox="1"/>
          <p:nvPr/>
        </p:nvSpPr>
        <p:spPr>
          <a:xfrm>
            <a:off x="5032349" y="3429000"/>
            <a:ext cx="402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Team LearnVen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2899520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C34D5F"/>
      </a:accent1>
      <a:accent2>
        <a:srgbClr val="B13B7E"/>
      </a:accent2>
      <a:accent3>
        <a:srgbClr val="C34DC2"/>
      </a:accent3>
      <a:accent4>
        <a:srgbClr val="813BB1"/>
      </a:accent4>
      <a:accent5>
        <a:srgbClr val="624DC3"/>
      </a:accent5>
      <a:accent6>
        <a:srgbClr val="3B57B1"/>
      </a:accent6>
      <a:hlink>
        <a:srgbClr val="7C55C6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</TotalTime>
  <Words>134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Nova</vt:lpstr>
      <vt:lpstr>CelebrationVTI</vt:lpstr>
      <vt:lpstr>LearnVen  </vt:lpstr>
      <vt:lpstr>Main Components</vt:lpstr>
      <vt:lpstr>PowerPoint Presentation</vt:lpstr>
      <vt:lpstr>PowerPoint Presentation</vt:lpstr>
      <vt:lpstr>Technology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LearnVen  </dc:title>
  <dc:creator>aman.2023mca1030</dc:creator>
  <cp:lastModifiedBy>aman.2023mca1030</cp:lastModifiedBy>
  <cp:revision>10</cp:revision>
  <dcterms:created xsi:type="dcterms:W3CDTF">2022-03-09T17:29:00Z</dcterms:created>
  <dcterms:modified xsi:type="dcterms:W3CDTF">2022-03-10T06:16:04Z</dcterms:modified>
</cp:coreProperties>
</file>