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9" r:id="rId1"/>
  </p:sldMasterIdLst>
  <p:notesMasterIdLst>
    <p:notesMasterId r:id="rId12"/>
  </p:notesMasterIdLst>
  <p:sldIdLst>
    <p:sldId id="257" r:id="rId2"/>
    <p:sldId id="256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jpeg"/></Relationships>
</file>

<file path=ppt/diagrams/_rels/data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svg"/><Relationship Id="rId1" Type="http://schemas.openxmlformats.org/officeDocument/2006/relationships/image" Target="../media/image19.pn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jp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jpeg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jpeg"/></Relationships>
</file>

<file path=ppt/diagrams/_rels/drawing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jpeg"/></Relationships>
</file>

<file path=ppt/diagrams/_rels/drawing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svg"/><Relationship Id="rId1" Type="http://schemas.openxmlformats.org/officeDocument/2006/relationships/image" Target="../media/image19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image" Target="../media/image1.jpe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jp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jpe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64F52F-3337-4BD7-B44C-37EE125EAEF3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39AEF36-5B01-4F03-93BC-935D8255E744}">
      <dgm:prSet custT="1"/>
      <dgm:spPr>
        <a:solidFill>
          <a:srgbClr val="0070C0"/>
        </a:solidFill>
      </dgm:spPr>
      <dgm:t>
        <a:bodyPr/>
        <a:lstStyle/>
        <a:p>
          <a:r>
            <a:rPr lang="en-IN" sz="3600" b="1" i="0" dirty="0"/>
            <a:t>“</a:t>
          </a:r>
          <a:r>
            <a:rPr lang="en-US" sz="3600" b="1" dirty="0"/>
            <a:t>Real Time Weather App</a:t>
          </a:r>
          <a:endParaRPr lang="en-IN" sz="3600" b="1" dirty="0"/>
        </a:p>
        <a:p>
          <a:r>
            <a:rPr lang="en-US" sz="3600" b="1" dirty="0"/>
            <a:t>In ReactJS</a:t>
          </a:r>
          <a:r>
            <a:rPr lang="en-IN" sz="3600" b="1" i="0" dirty="0"/>
            <a:t>"</a:t>
          </a:r>
          <a:endParaRPr lang="en-IN" sz="3600" dirty="0"/>
        </a:p>
      </dgm:t>
    </dgm:pt>
    <dgm:pt modelId="{153F8B04-710F-40EC-AAC0-20813A07F472}" type="parTrans" cxnId="{28B2E2E5-B49B-434D-85B5-C09C522F08FD}">
      <dgm:prSet/>
      <dgm:spPr/>
      <dgm:t>
        <a:bodyPr/>
        <a:lstStyle/>
        <a:p>
          <a:endParaRPr lang="en-IN"/>
        </a:p>
      </dgm:t>
    </dgm:pt>
    <dgm:pt modelId="{8C8FC496-B71F-4038-BFFB-53E1CF18BC51}" type="sibTrans" cxnId="{28B2E2E5-B49B-434D-85B5-C09C522F08FD}">
      <dgm:prSet/>
      <dgm:spPr/>
      <dgm:t>
        <a:bodyPr/>
        <a:lstStyle/>
        <a:p>
          <a:endParaRPr lang="en-IN"/>
        </a:p>
      </dgm:t>
    </dgm:pt>
    <dgm:pt modelId="{33E3C17C-0B1B-4B74-8C6F-585BF430FE94}" type="pres">
      <dgm:prSet presAssocID="{3664F52F-3337-4BD7-B44C-37EE125EAEF3}" presName="linear" presStyleCnt="0">
        <dgm:presLayoutVars>
          <dgm:animLvl val="lvl"/>
          <dgm:resizeHandles val="exact"/>
        </dgm:presLayoutVars>
      </dgm:prSet>
      <dgm:spPr/>
    </dgm:pt>
    <dgm:pt modelId="{CE48258E-27DF-4E4C-8C20-F3926B49CB66}" type="pres">
      <dgm:prSet presAssocID="{639AEF36-5B01-4F03-93BC-935D8255E744}" presName="parentText" presStyleLbl="node1" presStyleIdx="0" presStyleCnt="1" custLinFactNeighborX="-894" custLinFactNeighborY="-17779">
        <dgm:presLayoutVars>
          <dgm:chMax val="0"/>
          <dgm:bulletEnabled val="1"/>
        </dgm:presLayoutVars>
      </dgm:prSet>
      <dgm:spPr/>
    </dgm:pt>
  </dgm:ptLst>
  <dgm:cxnLst>
    <dgm:cxn modelId="{BABA2330-5AD4-4866-A52C-A73ABC2897C1}" type="presOf" srcId="{639AEF36-5B01-4F03-93BC-935D8255E744}" destId="{CE48258E-27DF-4E4C-8C20-F3926B49CB66}" srcOrd="0" destOrd="0" presId="urn:microsoft.com/office/officeart/2005/8/layout/vList2"/>
    <dgm:cxn modelId="{DD748BB7-FB6C-4907-B47B-ECB8E9ADC355}" type="presOf" srcId="{3664F52F-3337-4BD7-B44C-37EE125EAEF3}" destId="{33E3C17C-0B1B-4B74-8C6F-585BF430FE94}" srcOrd="0" destOrd="0" presId="urn:microsoft.com/office/officeart/2005/8/layout/vList2"/>
    <dgm:cxn modelId="{28B2E2E5-B49B-434D-85B5-C09C522F08FD}" srcId="{3664F52F-3337-4BD7-B44C-37EE125EAEF3}" destId="{639AEF36-5B01-4F03-93BC-935D8255E744}" srcOrd="0" destOrd="0" parTransId="{153F8B04-710F-40EC-AAC0-20813A07F472}" sibTransId="{8C8FC496-B71F-4038-BFFB-53E1CF18BC51}"/>
    <dgm:cxn modelId="{DA16FD37-761C-478E-9D3C-64430E2A8BDF}" type="presParOf" srcId="{33E3C17C-0B1B-4B74-8C6F-585BF430FE94}" destId="{CE48258E-27DF-4E4C-8C20-F3926B49CB6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A3AF1F2-576F-4DF1-B190-4AB4C2A8D70E}" type="doc">
      <dgm:prSet loTypeId="urn:microsoft.com/office/officeart/2005/8/layout/vList3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48CE61B-AEA0-4F90-B0A8-1A1D5991015C}">
      <dgm:prSet custT="1"/>
      <dgm:spPr>
        <a:solidFill>
          <a:srgbClr val="3333CC"/>
        </a:solidFill>
      </dgm:spPr>
      <dgm:t>
        <a:bodyPr/>
        <a:lstStyle/>
        <a:p>
          <a:r>
            <a:rPr lang="en-IN" sz="3200" b="1" u="sng" dirty="0"/>
            <a:t>DATA FLOW DIAGRAM (DFD)</a:t>
          </a:r>
          <a:endParaRPr lang="en-IN" sz="3200" u="sng" dirty="0"/>
        </a:p>
      </dgm:t>
    </dgm:pt>
    <dgm:pt modelId="{9D7C9CFE-93AD-4BAE-A8C7-C7ED57A184A5}" type="parTrans" cxnId="{4A465929-565A-45EA-B2BF-B901B1119D1D}">
      <dgm:prSet/>
      <dgm:spPr/>
      <dgm:t>
        <a:bodyPr/>
        <a:lstStyle/>
        <a:p>
          <a:endParaRPr lang="en-IN"/>
        </a:p>
      </dgm:t>
    </dgm:pt>
    <dgm:pt modelId="{8D3F413C-DA0F-4170-BC20-60BD970DA650}" type="sibTrans" cxnId="{4A465929-565A-45EA-B2BF-B901B1119D1D}">
      <dgm:prSet/>
      <dgm:spPr/>
      <dgm:t>
        <a:bodyPr/>
        <a:lstStyle/>
        <a:p>
          <a:endParaRPr lang="en-IN"/>
        </a:p>
      </dgm:t>
    </dgm:pt>
    <dgm:pt modelId="{FACBCB63-7F2D-4EDA-AEA2-DC77E7F3D85F}" type="pres">
      <dgm:prSet presAssocID="{0A3AF1F2-576F-4DF1-B190-4AB4C2A8D70E}" presName="linearFlow" presStyleCnt="0">
        <dgm:presLayoutVars>
          <dgm:dir/>
          <dgm:resizeHandles val="exact"/>
        </dgm:presLayoutVars>
      </dgm:prSet>
      <dgm:spPr/>
    </dgm:pt>
    <dgm:pt modelId="{DFC53BED-3793-4BAE-8A21-13FC1CA0F2D8}" type="pres">
      <dgm:prSet presAssocID="{648CE61B-AEA0-4F90-B0A8-1A1D5991015C}" presName="composite" presStyleCnt="0"/>
      <dgm:spPr/>
    </dgm:pt>
    <dgm:pt modelId="{F74D01F3-3BAD-4DF9-A0F7-09D592BB507B}" type="pres">
      <dgm:prSet presAssocID="{648CE61B-AEA0-4F90-B0A8-1A1D5991015C}" presName="imgShp" presStyleLbl="fgImgPlace1" presStyleIdx="0" presStyleCnt="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</dgm:spPr>
      <dgm:extLst>
        <a:ext uri="{E40237B7-FDA0-4F09-8148-C483321AD2D9}">
          <dgm14:cNvPr xmlns:dgm14="http://schemas.microsoft.com/office/drawing/2010/diagram" id="0" name="" descr="A digital balance scale using circles"/>
        </a:ext>
      </dgm:extLst>
    </dgm:pt>
    <dgm:pt modelId="{AB2198AE-8129-4083-A3F8-E0663B31F102}" type="pres">
      <dgm:prSet presAssocID="{648CE61B-AEA0-4F90-B0A8-1A1D5991015C}" presName="txShp" presStyleLbl="node1" presStyleIdx="0" presStyleCnt="1" custLinFactNeighborY="63181">
        <dgm:presLayoutVars>
          <dgm:bulletEnabled val="1"/>
        </dgm:presLayoutVars>
      </dgm:prSet>
      <dgm:spPr/>
    </dgm:pt>
  </dgm:ptLst>
  <dgm:cxnLst>
    <dgm:cxn modelId="{D3D1681D-D16E-4C33-B295-6414E61D9AAA}" type="presOf" srcId="{648CE61B-AEA0-4F90-B0A8-1A1D5991015C}" destId="{AB2198AE-8129-4083-A3F8-E0663B31F102}" srcOrd="0" destOrd="0" presId="urn:microsoft.com/office/officeart/2005/8/layout/vList3"/>
    <dgm:cxn modelId="{4A465929-565A-45EA-B2BF-B901B1119D1D}" srcId="{0A3AF1F2-576F-4DF1-B190-4AB4C2A8D70E}" destId="{648CE61B-AEA0-4F90-B0A8-1A1D5991015C}" srcOrd="0" destOrd="0" parTransId="{9D7C9CFE-93AD-4BAE-A8C7-C7ED57A184A5}" sibTransId="{8D3F413C-DA0F-4170-BC20-60BD970DA650}"/>
    <dgm:cxn modelId="{4418FA8F-0D75-42B7-A145-AAC84F13858C}" type="presOf" srcId="{0A3AF1F2-576F-4DF1-B190-4AB4C2A8D70E}" destId="{FACBCB63-7F2D-4EDA-AEA2-DC77E7F3D85F}" srcOrd="0" destOrd="0" presId="urn:microsoft.com/office/officeart/2005/8/layout/vList3"/>
    <dgm:cxn modelId="{93CAC2E2-5947-404F-A190-EE737D3AE8D7}" type="presParOf" srcId="{FACBCB63-7F2D-4EDA-AEA2-DC77E7F3D85F}" destId="{DFC53BED-3793-4BAE-8A21-13FC1CA0F2D8}" srcOrd="0" destOrd="0" presId="urn:microsoft.com/office/officeart/2005/8/layout/vList3"/>
    <dgm:cxn modelId="{703C440E-D72F-4E41-8194-A9E6991A93C3}" type="presParOf" srcId="{DFC53BED-3793-4BAE-8A21-13FC1CA0F2D8}" destId="{F74D01F3-3BAD-4DF9-A0F7-09D592BB507B}" srcOrd="0" destOrd="0" presId="urn:microsoft.com/office/officeart/2005/8/layout/vList3"/>
    <dgm:cxn modelId="{EDEB726A-4D5F-40FB-A194-25552D410622}" type="presParOf" srcId="{DFC53BED-3793-4BAE-8A21-13FC1CA0F2D8}" destId="{AB2198AE-8129-4083-A3F8-E0663B31F10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75F4126-4901-4FD3-82A5-14F6E8C1D3DE}" type="doc">
      <dgm:prSet loTypeId="urn:microsoft.com/office/officeart/2005/8/layout/vList3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D2949B6-ADE6-45FE-8ACF-2C777CFF9E11}">
      <dgm:prSet/>
      <dgm:spPr>
        <a:solidFill>
          <a:srgbClr val="3333CC"/>
        </a:solidFill>
      </dgm:spPr>
      <dgm:t>
        <a:bodyPr/>
        <a:lstStyle/>
        <a:p>
          <a:r>
            <a:rPr lang="en-IN" b="1" dirty="0"/>
            <a:t>GANTT CHART</a:t>
          </a:r>
          <a:endParaRPr lang="en-IN" dirty="0"/>
        </a:p>
      </dgm:t>
    </dgm:pt>
    <dgm:pt modelId="{509739A4-3115-4E43-8263-345B33B84EEB}" type="parTrans" cxnId="{11F76FF9-7E82-40B9-9568-7EC46BD456E6}">
      <dgm:prSet/>
      <dgm:spPr/>
      <dgm:t>
        <a:bodyPr/>
        <a:lstStyle/>
        <a:p>
          <a:endParaRPr lang="en-IN"/>
        </a:p>
      </dgm:t>
    </dgm:pt>
    <dgm:pt modelId="{A5A4A7C7-A932-404D-B754-FCA57C59AF53}" type="sibTrans" cxnId="{11F76FF9-7E82-40B9-9568-7EC46BD456E6}">
      <dgm:prSet/>
      <dgm:spPr/>
      <dgm:t>
        <a:bodyPr/>
        <a:lstStyle/>
        <a:p>
          <a:endParaRPr lang="en-IN"/>
        </a:p>
      </dgm:t>
    </dgm:pt>
    <dgm:pt modelId="{FC1B5669-4174-4E7A-8EBC-28C51A3EFD58}" type="pres">
      <dgm:prSet presAssocID="{375F4126-4901-4FD3-82A5-14F6E8C1D3DE}" presName="linearFlow" presStyleCnt="0">
        <dgm:presLayoutVars>
          <dgm:dir/>
          <dgm:resizeHandles val="exact"/>
        </dgm:presLayoutVars>
      </dgm:prSet>
      <dgm:spPr/>
    </dgm:pt>
    <dgm:pt modelId="{802ED72A-20E6-4AAF-8344-82F14B27052E}" type="pres">
      <dgm:prSet presAssocID="{7D2949B6-ADE6-45FE-8ACF-2C777CFF9E11}" presName="composite" presStyleCnt="0"/>
      <dgm:spPr/>
    </dgm:pt>
    <dgm:pt modelId="{38D45A8D-F493-4F1F-A1C1-2F8EFAB4A144}" type="pres">
      <dgm:prSet presAssocID="{7D2949B6-ADE6-45FE-8ACF-2C777CFF9E11}" presName="imgShp" presStyleLbl="fgImgPlace1" presStyleIdx="0" presStyleCnt="1" custLinFactNeighborX="-32000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lien Face with solid fill"/>
        </a:ext>
      </dgm:extLst>
    </dgm:pt>
    <dgm:pt modelId="{75046D4A-882F-45B2-900C-EA8A86C1FD76}" type="pres">
      <dgm:prSet presAssocID="{7D2949B6-ADE6-45FE-8ACF-2C777CFF9E11}" presName="txShp" presStyleLbl="node1" presStyleIdx="0" presStyleCnt="1">
        <dgm:presLayoutVars>
          <dgm:bulletEnabled val="1"/>
        </dgm:presLayoutVars>
      </dgm:prSet>
      <dgm:spPr/>
    </dgm:pt>
  </dgm:ptLst>
  <dgm:cxnLst>
    <dgm:cxn modelId="{68539410-2875-4429-8555-ADEC20057814}" type="presOf" srcId="{7D2949B6-ADE6-45FE-8ACF-2C777CFF9E11}" destId="{75046D4A-882F-45B2-900C-EA8A86C1FD76}" srcOrd="0" destOrd="0" presId="urn:microsoft.com/office/officeart/2005/8/layout/vList3"/>
    <dgm:cxn modelId="{D83EDEE0-7D50-405D-8D21-84F2412FDEDA}" type="presOf" srcId="{375F4126-4901-4FD3-82A5-14F6E8C1D3DE}" destId="{FC1B5669-4174-4E7A-8EBC-28C51A3EFD58}" srcOrd="0" destOrd="0" presId="urn:microsoft.com/office/officeart/2005/8/layout/vList3"/>
    <dgm:cxn modelId="{11F76FF9-7E82-40B9-9568-7EC46BD456E6}" srcId="{375F4126-4901-4FD3-82A5-14F6E8C1D3DE}" destId="{7D2949B6-ADE6-45FE-8ACF-2C777CFF9E11}" srcOrd="0" destOrd="0" parTransId="{509739A4-3115-4E43-8263-345B33B84EEB}" sibTransId="{A5A4A7C7-A932-404D-B754-FCA57C59AF53}"/>
    <dgm:cxn modelId="{D9ED008F-F19A-4403-B097-E2296F508BE0}" type="presParOf" srcId="{FC1B5669-4174-4E7A-8EBC-28C51A3EFD58}" destId="{802ED72A-20E6-4AAF-8344-82F14B27052E}" srcOrd="0" destOrd="0" presId="urn:microsoft.com/office/officeart/2005/8/layout/vList3"/>
    <dgm:cxn modelId="{B1EA635A-7E55-4537-9B94-EE222C05B490}" type="presParOf" srcId="{802ED72A-20E6-4AAF-8344-82F14B27052E}" destId="{38D45A8D-F493-4F1F-A1C1-2F8EFAB4A144}" srcOrd="0" destOrd="0" presId="urn:microsoft.com/office/officeart/2005/8/layout/vList3"/>
    <dgm:cxn modelId="{F47F51B7-74CB-45F8-9AB4-344E3384A524}" type="presParOf" srcId="{802ED72A-20E6-4AAF-8344-82F14B27052E}" destId="{75046D4A-882F-45B2-900C-EA8A86C1FD7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8CE44F-B294-40D8-A77B-A0742BBE7D6A}" type="doc">
      <dgm:prSet loTypeId="urn:microsoft.com/office/officeart/2005/8/layout/target3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ED23DBB-63C4-429D-908A-7CFD1D31C5A0}">
      <dgm:prSet/>
      <dgm:spPr/>
      <dgm:t>
        <a:bodyPr/>
        <a:lstStyle/>
        <a:p>
          <a:r>
            <a:rPr lang="en-IN" dirty="0"/>
            <a:t>RISHABH</a:t>
          </a:r>
        </a:p>
        <a:p>
          <a:r>
            <a:rPr lang="en-IN" dirty="0"/>
            <a:t>SHARMA</a:t>
          </a:r>
        </a:p>
      </dgm:t>
    </dgm:pt>
    <dgm:pt modelId="{FE893F13-F13D-4273-B4D3-4F0D73A7C79E}" type="sibTrans" cxnId="{99ADF351-910B-4A8C-AA48-D53FB018C4D9}">
      <dgm:prSet/>
      <dgm:spPr/>
      <dgm:t>
        <a:bodyPr/>
        <a:lstStyle/>
        <a:p>
          <a:endParaRPr lang="en-IN"/>
        </a:p>
      </dgm:t>
    </dgm:pt>
    <dgm:pt modelId="{BFDDDCD7-BA65-4D3D-888F-C614C264F013}" type="parTrans" cxnId="{99ADF351-910B-4A8C-AA48-D53FB018C4D9}">
      <dgm:prSet/>
      <dgm:spPr/>
      <dgm:t>
        <a:bodyPr/>
        <a:lstStyle/>
        <a:p>
          <a:endParaRPr lang="en-IN"/>
        </a:p>
      </dgm:t>
    </dgm:pt>
    <dgm:pt modelId="{907C2CB5-0715-4186-9228-84A5AEDAA1EC}" type="pres">
      <dgm:prSet presAssocID="{B98CE44F-B294-40D8-A77B-A0742BBE7D6A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0EABCE08-C660-49CE-8FA5-25D6FA55AF20}" type="pres">
      <dgm:prSet presAssocID="{1ED23DBB-63C4-429D-908A-7CFD1D31C5A0}" presName="circle1" presStyleLbl="node1" presStyleIdx="0" presStyleCnt="1"/>
      <dgm:spPr/>
    </dgm:pt>
    <dgm:pt modelId="{465C19A8-242F-4071-A37A-D2E7B658F26E}" type="pres">
      <dgm:prSet presAssocID="{1ED23DBB-63C4-429D-908A-7CFD1D31C5A0}" presName="space" presStyleCnt="0"/>
      <dgm:spPr/>
    </dgm:pt>
    <dgm:pt modelId="{D358EF98-0439-427A-9736-8631FFDF3C7E}" type="pres">
      <dgm:prSet presAssocID="{1ED23DBB-63C4-429D-908A-7CFD1D31C5A0}" presName="rect1" presStyleLbl="alignAcc1" presStyleIdx="0" presStyleCnt="1" custScaleX="108225"/>
      <dgm:spPr/>
    </dgm:pt>
    <dgm:pt modelId="{F83F4E42-E2E0-4943-84D6-78A5AE5C3CCA}" type="pres">
      <dgm:prSet presAssocID="{1ED23DBB-63C4-429D-908A-7CFD1D31C5A0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99ADF351-910B-4A8C-AA48-D53FB018C4D9}" srcId="{B98CE44F-B294-40D8-A77B-A0742BBE7D6A}" destId="{1ED23DBB-63C4-429D-908A-7CFD1D31C5A0}" srcOrd="0" destOrd="0" parTransId="{BFDDDCD7-BA65-4D3D-888F-C614C264F013}" sibTransId="{FE893F13-F13D-4273-B4D3-4F0D73A7C79E}"/>
    <dgm:cxn modelId="{FBD74C53-D32E-4F21-A109-A6F33FE3F8E3}" type="presOf" srcId="{B98CE44F-B294-40D8-A77B-A0742BBE7D6A}" destId="{907C2CB5-0715-4186-9228-84A5AEDAA1EC}" srcOrd="0" destOrd="0" presId="urn:microsoft.com/office/officeart/2005/8/layout/target3"/>
    <dgm:cxn modelId="{B440F994-7921-4A6D-A076-601160A06C35}" type="presOf" srcId="{1ED23DBB-63C4-429D-908A-7CFD1D31C5A0}" destId="{F83F4E42-E2E0-4943-84D6-78A5AE5C3CCA}" srcOrd="1" destOrd="0" presId="urn:microsoft.com/office/officeart/2005/8/layout/target3"/>
    <dgm:cxn modelId="{60B651C4-FB67-4BCD-B87D-C867064AF082}" type="presOf" srcId="{1ED23DBB-63C4-429D-908A-7CFD1D31C5A0}" destId="{D358EF98-0439-427A-9736-8631FFDF3C7E}" srcOrd="0" destOrd="0" presId="urn:microsoft.com/office/officeart/2005/8/layout/target3"/>
    <dgm:cxn modelId="{35E8FF17-3DA3-4F42-9466-04E144DE52EC}" type="presParOf" srcId="{907C2CB5-0715-4186-9228-84A5AEDAA1EC}" destId="{0EABCE08-C660-49CE-8FA5-25D6FA55AF20}" srcOrd="0" destOrd="0" presId="urn:microsoft.com/office/officeart/2005/8/layout/target3"/>
    <dgm:cxn modelId="{1598BEE9-9A8D-485A-A56C-17357BDA6081}" type="presParOf" srcId="{907C2CB5-0715-4186-9228-84A5AEDAA1EC}" destId="{465C19A8-242F-4071-A37A-D2E7B658F26E}" srcOrd="1" destOrd="0" presId="urn:microsoft.com/office/officeart/2005/8/layout/target3"/>
    <dgm:cxn modelId="{7DCA5D54-C05F-4EAF-8D6C-5CEF379FFE42}" type="presParOf" srcId="{907C2CB5-0715-4186-9228-84A5AEDAA1EC}" destId="{D358EF98-0439-427A-9736-8631FFDF3C7E}" srcOrd="2" destOrd="0" presId="urn:microsoft.com/office/officeart/2005/8/layout/target3"/>
    <dgm:cxn modelId="{E925FED8-6EB9-4D33-AFA8-3DDAD37E8A1F}" type="presParOf" srcId="{907C2CB5-0715-4186-9228-84A5AEDAA1EC}" destId="{F83F4E42-E2E0-4943-84D6-78A5AE5C3CCA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B3036E-F5F2-4664-A636-6196BF30FF1C}" type="doc">
      <dgm:prSet loTypeId="urn:microsoft.com/office/officeart/2005/8/layout/target3" loCatId="relationship" qsTypeId="urn:microsoft.com/office/officeart/2005/8/quickstyle/3d3" qsCatId="3D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85ADF80C-EFCD-41F1-A67A-93163B158977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IN" b="1" dirty="0"/>
            <a:t> </a:t>
          </a:r>
          <a:r>
            <a:rPr lang="en-US" b="1" dirty="0"/>
            <a:t>Real Time Weather App</a:t>
          </a:r>
          <a:endParaRPr lang="en-IN" b="1" dirty="0"/>
        </a:p>
        <a:p>
          <a:r>
            <a:rPr lang="en-US" b="1" dirty="0"/>
            <a:t>In ReactJS</a:t>
          </a:r>
          <a:endParaRPr lang="en-IN" b="1" dirty="0"/>
        </a:p>
      </dgm:t>
    </dgm:pt>
    <dgm:pt modelId="{5A9493B5-F754-48C4-8415-A430A1B16DD0}" type="parTrans" cxnId="{BDC9AD0E-F5F2-4A1E-80A6-E188E05DECED}">
      <dgm:prSet/>
      <dgm:spPr/>
      <dgm:t>
        <a:bodyPr/>
        <a:lstStyle/>
        <a:p>
          <a:endParaRPr lang="en-IN"/>
        </a:p>
      </dgm:t>
    </dgm:pt>
    <dgm:pt modelId="{52F2FF89-785D-4465-B6DF-2BA507D94965}" type="sibTrans" cxnId="{BDC9AD0E-F5F2-4A1E-80A6-E188E05DECED}">
      <dgm:prSet/>
      <dgm:spPr/>
      <dgm:t>
        <a:bodyPr/>
        <a:lstStyle/>
        <a:p>
          <a:endParaRPr lang="en-IN"/>
        </a:p>
      </dgm:t>
    </dgm:pt>
    <dgm:pt modelId="{FE06E2A3-311F-4A58-BA37-63529312E93F}" type="pres">
      <dgm:prSet presAssocID="{D7B3036E-F5F2-4664-A636-6196BF30FF1C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0781FF61-8700-45FE-BBCF-C7D981426FFB}" type="pres">
      <dgm:prSet presAssocID="{85ADF80C-EFCD-41F1-A67A-93163B158977}" presName="circle1" presStyleLbl="node1" presStyleIdx="0" presStyleCnt="1"/>
      <dgm:spPr/>
    </dgm:pt>
    <dgm:pt modelId="{433CB302-3EBA-4F09-A991-5518B591C083}" type="pres">
      <dgm:prSet presAssocID="{85ADF80C-EFCD-41F1-A67A-93163B158977}" presName="space" presStyleCnt="0"/>
      <dgm:spPr/>
    </dgm:pt>
    <dgm:pt modelId="{114B7DE8-EF35-4AEC-95AA-C1C54AD39C9A}" type="pres">
      <dgm:prSet presAssocID="{85ADF80C-EFCD-41F1-A67A-93163B158977}" presName="rect1" presStyleLbl="alignAcc1" presStyleIdx="0" presStyleCnt="1" custScaleY="100000" custLinFactNeighborY="1026"/>
      <dgm:spPr/>
    </dgm:pt>
    <dgm:pt modelId="{98FC4B40-B196-451B-A1FB-02F7FB47D836}" type="pres">
      <dgm:prSet presAssocID="{85ADF80C-EFCD-41F1-A67A-93163B158977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BDC9AD0E-F5F2-4A1E-80A6-E188E05DECED}" srcId="{D7B3036E-F5F2-4664-A636-6196BF30FF1C}" destId="{85ADF80C-EFCD-41F1-A67A-93163B158977}" srcOrd="0" destOrd="0" parTransId="{5A9493B5-F754-48C4-8415-A430A1B16DD0}" sibTransId="{52F2FF89-785D-4465-B6DF-2BA507D94965}"/>
    <dgm:cxn modelId="{DBAE553D-49F5-42A5-B9CA-89FCA1398686}" type="presOf" srcId="{D7B3036E-F5F2-4664-A636-6196BF30FF1C}" destId="{FE06E2A3-311F-4A58-BA37-63529312E93F}" srcOrd="0" destOrd="0" presId="urn:microsoft.com/office/officeart/2005/8/layout/target3"/>
    <dgm:cxn modelId="{1BCA4667-B7F0-486A-B059-C854F0F11F31}" type="presOf" srcId="{85ADF80C-EFCD-41F1-A67A-93163B158977}" destId="{98FC4B40-B196-451B-A1FB-02F7FB47D836}" srcOrd="1" destOrd="0" presId="urn:microsoft.com/office/officeart/2005/8/layout/target3"/>
    <dgm:cxn modelId="{15BFC9AA-4209-41B3-BC54-2CE18E5B2F34}" type="presOf" srcId="{85ADF80C-EFCD-41F1-A67A-93163B158977}" destId="{114B7DE8-EF35-4AEC-95AA-C1C54AD39C9A}" srcOrd="0" destOrd="0" presId="urn:microsoft.com/office/officeart/2005/8/layout/target3"/>
    <dgm:cxn modelId="{DFFBB9CC-C056-49A0-9F27-5C0CC94DC390}" type="presParOf" srcId="{FE06E2A3-311F-4A58-BA37-63529312E93F}" destId="{0781FF61-8700-45FE-BBCF-C7D981426FFB}" srcOrd="0" destOrd="0" presId="urn:microsoft.com/office/officeart/2005/8/layout/target3"/>
    <dgm:cxn modelId="{A5C69335-59BA-49D8-8AB6-B8EF023C2069}" type="presParOf" srcId="{FE06E2A3-311F-4A58-BA37-63529312E93F}" destId="{433CB302-3EBA-4F09-A991-5518B591C083}" srcOrd="1" destOrd="0" presId="urn:microsoft.com/office/officeart/2005/8/layout/target3"/>
    <dgm:cxn modelId="{8CDEA342-C950-4FC2-8D70-C0099EF6A282}" type="presParOf" srcId="{FE06E2A3-311F-4A58-BA37-63529312E93F}" destId="{114B7DE8-EF35-4AEC-95AA-C1C54AD39C9A}" srcOrd="2" destOrd="0" presId="urn:microsoft.com/office/officeart/2005/8/layout/target3"/>
    <dgm:cxn modelId="{3EB68EFE-FBF2-46FC-9122-2155333A415D}" type="presParOf" srcId="{FE06E2A3-311F-4A58-BA37-63529312E93F}" destId="{98FC4B40-B196-451B-A1FB-02F7FB47D836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93211A2-803F-4989-A5B5-A015176A4428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D3302B5-E22C-4353-B34D-DACD4EB172F1}">
      <dgm:prSet/>
      <dgm:spPr>
        <a:solidFill>
          <a:srgbClr val="7030A0"/>
        </a:solidFill>
      </dgm:spPr>
      <dgm:t>
        <a:bodyPr/>
        <a:lstStyle/>
        <a:p>
          <a:r>
            <a:rPr lang="en-IN" b="1" dirty="0"/>
            <a:t>Group Members </a:t>
          </a:r>
          <a:r>
            <a:rPr lang="en-IN" dirty="0"/>
            <a:t>:- RISHBAH SHARMA</a:t>
          </a:r>
          <a:r>
            <a:rPr lang="en-IN" b="1" dirty="0"/>
            <a:t> (Group Leader)</a:t>
          </a:r>
          <a:endParaRPr lang="en-IN" dirty="0"/>
        </a:p>
      </dgm:t>
    </dgm:pt>
    <dgm:pt modelId="{CE4CE1C4-EC05-4796-B7D5-0781C2A942F5}" type="parTrans" cxnId="{F946E3F4-77C9-4215-8A5D-FA0D5D835D87}">
      <dgm:prSet/>
      <dgm:spPr/>
      <dgm:t>
        <a:bodyPr/>
        <a:lstStyle/>
        <a:p>
          <a:endParaRPr lang="en-IN"/>
        </a:p>
      </dgm:t>
    </dgm:pt>
    <dgm:pt modelId="{E8C515FC-8CB7-4375-BB6C-BA655FECD6E2}" type="sibTrans" cxnId="{F946E3F4-77C9-4215-8A5D-FA0D5D835D87}">
      <dgm:prSet/>
      <dgm:spPr/>
      <dgm:t>
        <a:bodyPr/>
        <a:lstStyle/>
        <a:p>
          <a:endParaRPr lang="en-IN"/>
        </a:p>
      </dgm:t>
    </dgm:pt>
    <dgm:pt modelId="{98077EB1-4CAE-4F60-A871-365AF962DECC}">
      <dgm:prSet/>
      <dgm:spPr>
        <a:solidFill>
          <a:srgbClr val="7030A0"/>
        </a:solidFill>
      </dgm:spPr>
      <dgm:t>
        <a:bodyPr/>
        <a:lstStyle/>
        <a:p>
          <a:r>
            <a:rPr lang="en-IN" b="1" dirty="0"/>
            <a:t>                                MAYANK AGRAWAL</a:t>
          </a:r>
          <a:endParaRPr lang="en-IN" dirty="0"/>
        </a:p>
      </dgm:t>
    </dgm:pt>
    <dgm:pt modelId="{CF70419B-7D41-4ED1-8934-C9AB087ABEF2}" type="parTrans" cxnId="{B0EC1781-156B-488D-8075-CF7AA56AD3F2}">
      <dgm:prSet/>
      <dgm:spPr/>
      <dgm:t>
        <a:bodyPr/>
        <a:lstStyle/>
        <a:p>
          <a:endParaRPr lang="en-IN"/>
        </a:p>
      </dgm:t>
    </dgm:pt>
    <dgm:pt modelId="{38526B3A-8656-4232-8467-6285379DF22D}" type="sibTrans" cxnId="{B0EC1781-156B-488D-8075-CF7AA56AD3F2}">
      <dgm:prSet/>
      <dgm:spPr/>
      <dgm:t>
        <a:bodyPr/>
        <a:lstStyle/>
        <a:p>
          <a:endParaRPr lang="en-IN"/>
        </a:p>
      </dgm:t>
    </dgm:pt>
    <dgm:pt modelId="{DB3D43DA-669F-47F4-A567-D139DF374DA7}">
      <dgm:prSet/>
      <dgm:spPr>
        <a:solidFill>
          <a:srgbClr val="7030A0"/>
        </a:solidFill>
      </dgm:spPr>
      <dgm:t>
        <a:bodyPr/>
        <a:lstStyle/>
        <a:p>
          <a:r>
            <a:rPr lang="en-IN" b="1" dirty="0"/>
            <a:t>                                PRAMOD PANDEY </a:t>
          </a:r>
          <a:endParaRPr lang="en-IN" dirty="0"/>
        </a:p>
      </dgm:t>
    </dgm:pt>
    <dgm:pt modelId="{B7A328E8-4F1B-4986-B2AE-70626CEC68B2}" type="parTrans" cxnId="{44A378D2-4800-4E9E-A930-2C7FC164C740}">
      <dgm:prSet/>
      <dgm:spPr/>
      <dgm:t>
        <a:bodyPr/>
        <a:lstStyle/>
        <a:p>
          <a:endParaRPr lang="en-IN"/>
        </a:p>
      </dgm:t>
    </dgm:pt>
    <dgm:pt modelId="{70E421CC-E574-448C-A6D9-BACD3BFE56AE}" type="sibTrans" cxnId="{44A378D2-4800-4E9E-A930-2C7FC164C740}">
      <dgm:prSet/>
      <dgm:spPr/>
      <dgm:t>
        <a:bodyPr/>
        <a:lstStyle/>
        <a:p>
          <a:endParaRPr lang="en-IN"/>
        </a:p>
      </dgm:t>
    </dgm:pt>
    <dgm:pt modelId="{2E772054-95D7-4C59-A64B-E0DEB9673C06}" type="pres">
      <dgm:prSet presAssocID="{293211A2-803F-4989-A5B5-A015176A4428}" presName="linear" presStyleCnt="0">
        <dgm:presLayoutVars>
          <dgm:animLvl val="lvl"/>
          <dgm:resizeHandles val="exact"/>
        </dgm:presLayoutVars>
      </dgm:prSet>
      <dgm:spPr/>
    </dgm:pt>
    <dgm:pt modelId="{9EDE73E0-ECC8-4F22-91F1-79A86CB93DEC}" type="pres">
      <dgm:prSet presAssocID="{6D3302B5-E22C-4353-B34D-DACD4EB172F1}" presName="parentText" presStyleLbl="node1" presStyleIdx="0" presStyleCnt="3" custScaleY="136772">
        <dgm:presLayoutVars>
          <dgm:chMax val="0"/>
          <dgm:bulletEnabled val="1"/>
        </dgm:presLayoutVars>
      </dgm:prSet>
      <dgm:spPr/>
    </dgm:pt>
    <dgm:pt modelId="{002062AB-84F6-4693-8060-6FADDE61B971}" type="pres">
      <dgm:prSet presAssocID="{E8C515FC-8CB7-4375-BB6C-BA655FECD6E2}" presName="spacer" presStyleCnt="0"/>
      <dgm:spPr/>
    </dgm:pt>
    <dgm:pt modelId="{B4601597-5891-4814-A67A-24D9DC5EE77F}" type="pres">
      <dgm:prSet presAssocID="{98077EB1-4CAE-4F60-A871-365AF962DEC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2329574-9047-4AF5-BC7D-B4BEFA8505D4}" type="pres">
      <dgm:prSet presAssocID="{38526B3A-8656-4232-8467-6285379DF22D}" presName="spacer" presStyleCnt="0"/>
      <dgm:spPr/>
    </dgm:pt>
    <dgm:pt modelId="{EC22585A-0DD2-421F-BF26-132C9F03E1D4}" type="pres">
      <dgm:prSet presAssocID="{DB3D43DA-669F-47F4-A567-D139DF374DA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2E5F304-CEDC-4A01-9871-5683C205F20C}" type="presOf" srcId="{DB3D43DA-669F-47F4-A567-D139DF374DA7}" destId="{EC22585A-0DD2-421F-BF26-132C9F03E1D4}" srcOrd="0" destOrd="0" presId="urn:microsoft.com/office/officeart/2005/8/layout/vList2"/>
    <dgm:cxn modelId="{B0EC1781-156B-488D-8075-CF7AA56AD3F2}" srcId="{293211A2-803F-4989-A5B5-A015176A4428}" destId="{98077EB1-4CAE-4F60-A871-365AF962DECC}" srcOrd="1" destOrd="0" parTransId="{CF70419B-7D41-4ED1-8934-C9AB087ABEF2}" sibTransId="{38526B3A-8656-4232-8467-6285379DF22D}"/>
    <dgm:cxn modelId="{B6543793-646E-4597-BD1C-0B7268F0E3E3}" type="presOf" srcId="{293211A2-803F-4989-A5B5-A015176A4428}" destId="{2E772054-95D7-4C59-A64B-E0DEB9673C06}" srcOrd="0" destOrd="0" presId="urn:microsoft.com/office/officeart/2005/8/layout/vList2"/>
    <dgm:cxn modelId="{44A378D2-4800-4E9E-A930-2C7FC164C740}" srcId="{293211A2-803F-4989-A5B5-A015176A4428}" destId="{DB3D43DA-669F-47F4-A567-D139DF374DA7}" srcOrd="2" destOrd="0" parTransId="{B7A328E8-4F1B-4986-B2AE-70626CEC68B2}" sibTransId="{70E421CC-E574-448C-A6D9-BACD3BFE56AE}"/>
    <dgm:cxn modelId="{5C672AED-0B95-424E-9B58-3E21258EAC59}" type="presOf" srcId="{98077EB1-4CAE-4F60-A871-365AF962DECC}" destId="{B4601597-5891-4814-A67A-24D9DC5EE77F}" srcOrd="0" destOrd="0" presId="urn:microsoft.com/office/officeart/2005/8/layout/vList2"/>
    <dgm:cxn modelId="{54D9FAF1-3649-4F3A-96E5-3243A74B6531}" type="presOf" srcId="{6D3302B5-E22C-4353-B34D-DACD4EB172F1}" destId="{9EDE73E0-ECC8-4F22-91F1-79A86CB93DEC}" srcOrd="0" destOrd="0" presId="urn:microsoft.com/office/officeart/2005/8/layout/vList2"/>
    <dgm:cxn modelId="{F946E3F4-77C9-4215-8A5D-FA0D5D835D87}" srcId="{293211A2-803F-4989-A5B5-A015176A4428}" destId="{6D3302B5-E22C-4353-B34D-DACD4EB172F1}" srcOrd="0" destOrd="0" parTransId="{CE4CE1C4-EC05-4796-B7D5-0781C2A942F5}" sibTransId="{E8C515FC-8CB7-4375-BB6C-BA655FECD6E2}"/>
    <dgm:cxn modelId="{6F2A8723-585D-4DCB-B436-6B71D06E5E0E}" type="presParOf" srcId="{2E772054-95D7-4C59-A64B-E0DEB9673C06}" destId="{9EDE73E0-ECC8-4F22-91F1-79A86CB93DEC}" srcOrd="0" destOrd="0" presId="urn:microsoft.com/office/officeart/2005/8/layout/vList2"/>
    <dgm:cxn modelId="{855AA3C7-D9F4-4EC1-AD80-DCA2F9F1DD0E}" type="presParOf" srcId="{2E772054-95D7-4C59-A64B-E0DEB9673C06}" destId="{002062AB-84F6-4693-8060-6FADDE61B971}" srcOrd="1" destOrd="0" presId="urn:microsoft.com/office/officeart/2005/8/layout/vList2"/>
    <dgm:cxn modelId="{A36967FB-7FF5-40E1-8E1B-FA1BAC0C6B95}" type="presParOf" srcId="{2E772054-95D7-4C59-A64B-E0DEB9673C06}" destId="{B4601597-5891-4814-A67A-24D9DC5EE77F}" srcOrd="2" destOrd="0" presId="urn:microsoft.com/office/officeart/2005/8/layout/vList2"/>
    <dgm:cxn modelId="{B6CC7E66-1CA7-4E64-90D2-002DE5E0B589}" type="presParOf" srcId="{2E772054-95D7-4C59-A64B-E0DEB9673C06}" destId="{B2329574-9047-4AF5-BC7D-B4BEFA8505D4}" srcOrd="3" destOrd="0" presId="urn:microsoft.com/office/officeart/2005/8/layout/vList2"/>
    <dgm:cxn modelId="{6A1E719D-595B-4476-851A-475D5BC66C9E}" type="presParOf" srcId="{2E772054-95D7-4C59-A64B-E0DEB9673C06}" destId="{EC22585A-0DD2-421F-BF26-132C9F03E1D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9EA04C0-7071-4F78-BAE5-0E5F321A4D52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9B20BE1-C9B5-4E67-B7B0-36146E577F3C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IN" b="1" u="sng"/>
            <a:t>INTRODUCTION</a:t>
          </a:r>
          <a:endParaRPr lang="en-IN"/>
        </a:p>
      </dgm:t>
    </dgm:pt>
    <dgm:pt modelId="{7EAF862E-D7ED-47D1-A3C2-4BFAE4F02F2B}" type="parTrans" cxnId="{B014088A-A81A-4006-B001-616769545591}">
      <dgm:prSet/>
      <dgm:spPr/>
      <dgm:t>
        <a:bodyPr/>
        <a:lstStyle/>
        <a:p>
          <a:endParaRPr lang="en-IN"/>
        </a:p>
      </dgm:t>
    </dgm:pt>
    <dgm:pt modelId="{BFB2E690-6DD5-4984-9BA8-29E5352ED07B}" type="sibTrans" cxnId="{B014088A-A81A-4006-B001-616769545591}">
      <dgm:prSet/>
      <dgm:spPr/>
      <dgm:t>
        <a:bodyPr/>
        <a:lstStyle/>
        <a:p>
          <a:endParaRPr lang="en-IN"/>
        </a:p>
      </dgm:t>
    </dgm:pt>
    <dgm:pt modelId="{1EE6A1C8-515E-4D2C-B312-B36CC477ADE8}" type="pres">
      <dgm:prSet presAssocID="{B9EA04C0-7071-4F78-BAE5-0E5F321A4D52}" presName="linear" presStyleCnt="0">
        <dgm:presLayoutVars>
          <dgm:dir/>
          <dgm:resizeHandles val="exact"/>
        </dgm:presLayoutVars>
      </dgm:prSet>
      <dgm:spPr/>
    </dgm:pt>
    <dgm:pt modelId="{AE6159B2-170E-4F30-9443-0E48CCA3524C}" type="pres">
      <dgm:prSet presAssocID="{29B20BE1-C9B5-4E67-B7B0-36146E577F3C}" presName="comp" presStyleCnt="0"/>
      <dgm:spPr/>
    </dgm:pt>
    <dgm:pt modelId="{DCD3316D-D277-41E9-9BAE-B016B4EF78EA}" type="pres">
      <dgm:prSet presAssocID="{29B20BE1-C9B5-4E67-B7B0-36146E577F3C}" presName="box" presStyleLbl="node1" presStyleIdx="0" presStyleCnt="1"/>
      <dgm:spPr/>
    </dgm:pt>
    <dgm:pt modelId="{3BD23664-F3A9-413F-BDA0-DDF51F40F555}" type="pres">
      <dgm:prSet presAssocID="{29B20BE1-C9B5-4E67-B7B0-36146E577F3C}" presName="img" presStyleLbl="fgImgPlace1" presStyleIdx="0" presStyleCnt="1" custScaleY="125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42000" b="-42000"/>
          </a:stretch>
        </a:blipFill>
      </dgm:spPr>
      <dgm:extLst>
        <a:ext uri="{E40237B7-FDA0-4F09-8148-C483321AD2D9}">
          <dgm14:cNvPr xmlns:dgm14="http://schemas.microsoft.com/office/drawing/2010/diagram" id="0" name="" descr="Angel face outline with solid fill"/>
        </a:ext>
      </dgm:extLst>
    </dgm:pt>
    <dgm:pt modelId="{5691D7FF-3126-444E-895C-417CEAF3B70C}" type="pres">
      <dgm:prSet presAssocID="{29B20BE1-C9B5-4E67-B7B0-36146E577F3C}" presName="text" presStyleLbl="node1" presStyleIdx="0" presStyleCnt="1">
        <dgm:presLayoutVars>
          <dgm:bulletEnabled val="1"/>
        </dgm:presLayoutVars>
      </dgm:prSet>
      <dgm:spPr/>
    </dgm:pt>
  </dgm:ptLst>
  <dgm:cxnLst>
    <dgm:cxn modelId="{E28DAB72-677C-445B-B5E9-E4D616FAF5DF}" type="presOf" srcId="{29B20BE1-C9B5-4E67-B7B0-36146E577F3C}" destId="{5691D7FF-3126-444E-895C-417CEAF3B70C}" srcOrd="1" destOrd="0" presId="urn:microsoft.com/office/officeart/2005/8/layout/vList4"/>
    <dgm:cxn modelId="{B014088A-A81A-4006-B001-616769545591}" srcId="{B9EA04C0-7071-4F78-BAE5-0E5F321A4D52}" destId="{29B20BE1-C9B5-4E67-B7B0-36146E577F3C}" srcOrd="0" destOrd="0" parTransId="{7EAF862E-D7ED-47D1-A3C2-4BFAE4F02F2B}" sibTransId="{BFB2E690-6DD5-4984-9BA8-29E5352ED07B}"/>
    <dgm:cxn modelId="{373B78EB-CC19-4CEB-AB03-5FDDBD834A25}" type="presOf" srcId="{29B20BE1-C9B5-4E67-B7B0-36146E577F3C}" destId="{DCD3316D-D277-41E9-9BAE-B016B4EF78EA}" srcOrd="0" destOrd="0" presId="urn:microsoft.com/office/officeart/2005/8/layout/vList4"/>
    <dgm:cxn modelId="{86C099FD-D6D0-4BD0-9AAC-367DEAA02270}" type="presOf" srcId="{B9EA04C0-7071-4F78-BAE5-0E5F321A4D52}" destId="{1EE6A1C8-515E-4D2C-B312-B36CC477ADE8}" srcOrd="0" destOrd="0" presId="urn:microsoft.com/office/officeart/2005/8/layout/vList4"/>
    <dgm:cxn modelId="{2814C4A8-BF34-4062-9DB8-0586F26E043C}" type="presParOf" srcId="{1EE6A1C8-515E-4D2C-B312-B36CC477ADE8}" destId="{AE6159B2-170E-4F30-9443-0E48CCA3524C}" srcOrd="0" destOrd="0" presId="urn:microsoft.com/office/officeart/2005/8/layout/vList4"/>
    <dgm:cxn modelId="{55FA61B0-5CCC-4A9A-9FE7-F137F72DB171}" type="presParOf" srcId="{AE6159B2-170E-4F30-9443-0E48CCA3524C}" destId="{DCD3316D-D277-41E9-9BAE-B016B4EF78EA}" srcOrd="0" destOrd="0" presId="urn:microsoft.com/office/officeart/2005/8/layout/vList4"/>
    <dgm:cxn modelId="{5B14B689-3B00-4237-9166-8B9DF564918D}" type="presParOf" srcId="{AE6159B2-170E-4F30-9443-0E48CCA3524C}" destId="{3BD23664-F3A9-413F-BDA0-DDF51F40F555}" srcOrd="1" destOrd="0" presId="urn:microsoft.com/office/officeart/2005/8/layout/vList4"/>
    <dgm:cxn modelId="{7D585328-A831-4163-9209-F11DC9082ABD}" type="presParOf" srcId="{AE6159B2-170E-4F30-9443-0E48CCA3524C}" destId="{5691D7FF-3126-444E-895C-417CEAF3B70C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9A2195A-A587-4CFE-A080-C704EF4B2E92}" type="doc">
      <dgm:prSet loTypeId="urn:microsoft.com/office/officeart/2005/8/layout/vList3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5BA5378-B66E-4AE5-9D3A-C29AFB0B6891}">
      <dgm:prSet/>
      <dgm:spPr/>
      <dgm:t>
        <a:bodyPr/>
        <a:lstStyle/>
        <a:p>
          <a:r>
            <a:rPr lang="en-IN" u="sng" dirty="0"/>
            <a:t>ADVANTAGES OF WEATHER FORECASTING WEBSITE</a:t>
          </a:r>
        </a:p>
      </dgm:t>
    </dgm:pt>
    <dgm:pt modelId="{A28DA49C-FD44-4B99-8EAA-FD1969E8CBF9}" type="parTrans" cxnId="{5FBF1335-7607-4D6E-B379-346A1DF10520}">
      <dgm:prSet/>
      <dgm:spPr/>
      <dgm:t>
        <a:bodyPr/>
        <a:lstStyle/>
        <a:p>
          <a:endParaRPr lang="en-IN"/>
        </a:p>
      </dgm:t>
    </dgm:pt>
    <dgm:pt modelId="{D2A7A9F7-8FE7-490F-B978-0350F529C3BB}" type="sibTrans" cxnId="{5FBF1335-7607-4D6E-B379-346A1DF10520}">
      <dgm:prSet/>
      <dgm:spPr/>
      <dgm:t>
        <a:bodyPr/>
        <a:lstStyle/>
        <a:p>
          <a:endParaRPr lang="en-IN"/>
        </a:p>
      </dgm:t>
    </dgm:pt>
    <dgm:pt modelId="{3D524B05-737B-4724-B399-50F9CFA27079}" type="pres">
      <dgm:prSet presAssocID="{09A2195A-A587-4CFE-A080-C704EF4B2E92}" presName="linearFlow" presStyleCnt="0">
        <dgm:presLayoutVars>
          <dgm:dir/>
          <dgm:resizeHandles val="exact"/>
        </dgm:presLayoutVars>
      </dgm:prSet>
      <dgm:spPr/>
    </dgm:pt>
    <dgm:pt modelId="{8C9F65CD-58D6-49FF-BF57-6E5F5C44CB01}" type="pres">
      <dgm:prSet presAssocID="{D5BA5378-B66E-4AE5-9D3A-C29AFB0B6891}" presName="composite" presStyleCnt="0"/>
      <dgm:spPr/>
    </dgm:pt>
    <dgm:pt modelId="{A2BDAA45-023C-435D-B62C-D229FD22BC3D}" type="pres">
      <dgm:prSet presAssocID="{D5BA5378-B66E-4AE5-9D3A-C29AFB0B6891}" presName="imgShp" presStyleLbl="fgImgPlace1" presStyleIdx="0" presStyleCnt="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Children in costume party"/>
        </a:ext>
      </dgm:extLst>
    </dgm:pt>
    <dgm:pt modelId="{4D29E80D-C360-4209-B051-B5B319304A58}" type="pres">
      <dgm:prSet presAssocID="{D5BA5378-B66E-4AE5-9D3A-C29AFB0B6891}" presName="txShp" presStyleLbl="node1" presStyleIdx="0" presStyleCnt="1">
        <dgm:presLayoutVars>
          <dgm:bulletEnabled val="1"/>
        </dgm:presLayoutVars>
      </dgm:prSet>
      <dgm:spPr/>
    </dgm:pt>
  </dgm:ptLst>
  <dgm:cxnLst>
    <dgm:cxn modelId="{5FBF1335-7607-4D6E-B379-346A1DF10520}" srcId="{09A2195A-A587-4CFE-A080-C704EF4B2E92}" destId="{D5BA5378-B66E-4AE5-9D3A-C29AFB0B6891}" srcOrd="0" destOrd="0" parTransId="{A28DA49C-FD44-4B99-8EAA-FD1969E8CBF9}" sibTransId="{D2A7A9F7-8FE7-490F-B978-0350F529C3BB}"/>
    <dgm:cxn modelId="{7023BEAE-71E5-413B-A393-07AFDA8C488E}" type="presOf" srcId="{D5BA5378-B66E-4AE5-9D3A-C29AFB0B6891}" destId="{4D29E80D-C360-4209-B051-B5B319304A58}" srcOrd="0" destOrd="0" presId="urn:microsoft.com/office/officeart/2005/8/layout/vList3"/>
    <dgm:cxn modelId="{AF555CE6-8051-4858-96A8-C2E89378A0E0}" type="presOf" srcId="{09A2195A-A587-4CFE-A080-C704EF4B2E92}" destId="{3D524B05-737B-4724-B399-50F9CFA27079}" srcOrd="0" destOrd="0" presId="urn:microsoft.com/office/officeart/2005/8/layout/vList3"/>
    <dgm:cxn modelId="{56642850-96C0-42EE-866A-352F31BC26CC}" type="presParOf" srcId="{3D524B05-737B-4724-B399-50F9CFA27079}" destId="{8C9F65CD-58D6-49FF-BF57-6E5F5C44CB01}" srcOrd="0" destOrd="0" presId="urn:microsoft.com/office/officeart/2005/8/layout/vList3"/>
    <dgm:cxn modelId="{7F41AFDE-17BF-4D7C-ABE4-4EC98BDD79C1}" type="presParOf" srcId="{8C9F65CD-58D6-49FF-BF57-6E5F5C44CB01}" destId="{A2BDAA45-023C-435D-B62C-D229FD22BC3D}" srcOrd="0" destOrd="0" presId="urn:microsoft.com/office/officeart/2005/8/layout/vList3"/>
    <dgm:cxn modelId="{5DDBCB3B-62F0-477C-BF36-17C9931C2345}" type="presParOf" srcId="{8C9F65CD-58D6-49FF-BF57-6E5F5C44CB01}" destId="{4D29E80D-C360-4209-B051-B5B319304A5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0ECFA4A-7BCD-493B-9FC5-27B2334CBFE4}" type="doc">
      <dgm:prSet loTypeId="urn:microsoft.com/office/officeart/2005/8/layout/vList3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C61F8C4-AAE0-423C-B1E4-F47B8339D4EC}">
      <dgm:prSet/>
      <dgm:spPr/>
      <dgm:t>
        <a:bodyPr/>
        <a:lstStyle/>
        <a:p>
          <a:r>
            <a:rPr lang="en-IN" b="1" dirty="0"/>
            <a:t>REQUIREMENTS</a:t>
          </a:r>
          <a:endParaRPr lang="en-IN" dirty="0"/>
        </a:p>
      </dgm:t>
    </dgm:pt>
    <dgm:pt modelId="{D82A1C72-7DCC-4128-B809-B80B081B6F3C}" type="parTrans" cxnId="{FF56BF41-1E0B-4BFF-86DF-931CF434C49C}">
      <dgm:prSet/>
      <dgm:spPr/>
      <dgm:t>
        <a:bodyPr/>
        <a:lstStyle/>
        <a:p>
          <a:endParaRPr lang="en-IN"/>
        </a:p>
      </dgm:t>
    </dgm:pt>
    <dgm:pt modelId="{AD406CB8-861F-4863-AF20-B72538E5F07E}" type="sibTrans" cxnId="{FF56BF41-1E0B-4BFF-86DF-931CF434C49C}">
      <dgm:prSet/>
      <dgm:spPr/>
      <dgm:t>
        <a:bodyPr/>
        <a:lstStyle/>
        <a:p>
          <a:endParaRPr lang="en-IN"/>
        </a:p>
      </dgm:t>
    </dgm:pt>
    <dgm:pt modelId="{C752C078-E7B0-4AF4-BCC8-FD32C0DC0E51}" type="pres">
      <dgm:prSet presAssocID="{A0ECFA4A-7BCD-493B-9FC5-27B2334CBFE4}" presName="linearFlow" presStyleCnt="0">
        <dgm:presLayoutVars>
          <dgm:dir/>
          <dgm:resizeHandles val="exact"/>
        </dgm:presLayoutVars>
      </dgm:prSet>
      <dgm:spPr/>
    </dgm:pt>
    <dgm:pt modelId="{2DFB6F75-AF49-4F45-8BB1-8BD719A7507C}" type="pres">
      <dgm:prSet presAssocID="{5C61F8C4-AAE0-423C-B1E4-F47B8339D4EC}" presName="composite" presStyleCnt="0"/>
      <dgm:spPr/>
    </dgm:pt>
    <dgm:pt modelId="{9072F0B9-F372-4B5D-9942-307A121AA3C1}" type="pres">
      <dgm:prSet presAssocID="{5C61F8C4-AAE0-423C-B1E4-F47B8339D4EC}" presName="imgShp" presStyleLbl="fgImgPlace1" presStyleIdx="0" presStyleCnt="1" custLinFactNeighborX="-48513" custLinFactNeighborY="801"/>
      <dgm:spPr>
        <a:blipFill>
          <a:blip xmlns:r="http://schemas.openxmlformats.org/officeDocument/2006/relationships" r:embed="rId1"/>
          <a:srcRect/>
          <a:stretch>
            <a:fillRect l="-30000" r="-30000"/>
          </a:stretch>
        </a:blipFill>
      </dgm:spPr>
    </dgm:pt>
    <dgm:pt modelId="{5D4BC107-7FDB-4B8C-A539-15F9C7F44372}" type="pres">
      <dgm:prSet presAssocID="{5C61F8C4-AAE0-423C-B1E4-F47B8339D4EC}" presName="txShp" presStyleLbl="node1" presStyleIdx="0" presStyleCnt="1" custScaleX="115760">
        <dgm:presLayoutVars>
          <dgm:bulletEnabled val="1"/>
        </dgm:presLayoutVars>
      </dgm:prSet>
      <dgm:spPr/>
    </dgm:pt>
  </dgm:ptLst>
  <dgm:cxnLst>
    <dgm:cxn modelId="{FF56BF41-1E0B-4BFF-86DF-931CF434C49C}" srcId="{A0ECFA4A-7BCD-493B-9FC5-27B2334CBFE4}" destId="{5C61F8C4-AAE0-423C-B1E4-F47B8339D4EC}" srcOrd="0" destOrd="0" parTransId="{D82A1C72-7DCC-4128-B809-B80B081B6F3C}" sibTransId="{AD406CB8-861F-4863-AF20-B72538E5F07E}"/>
    <dgm:cxn modelId="{DF374F4E-007C-4C36-91E9-55CE96E0925D}" type="presOf" srcId="{A0ECFA4A-7BCD-493B-9FC5-27B2334CBFE4}" destId="{C752C078-E7B0-4AF4-BCC8-FD32C0DC0E51}" srcOrd="0" destOrd="0" presId="urn:microsoft.com/office/officeart/2005/8/layout/vList3"/>
    <dgm:cxn modelId="{66F160FA-3FF9-485A-AD67-6624F4018C20}" type="presOf" srcId="{5C61F8C4-AAE0-423C-B1E4-F47B8339D4EC}" destId="{5D4BC107-7FDB-4B8C-A539-15F9C7F44372}" srcOrd="0" destOrd="0" presId="urn:microsoft.com/office/officeart/2005/8/layout/vList3"/>
    <dgm:cxn modelId="{CA4D2469-CA50-4671-B7AF-CE5590A9383F}" type="presParOf" srcId="{C752C078-E7B0-4AF4-BCC8-FD32C0DC0E51}" destId="{2DFB6F75-AF49-4F45-8BB1-8BD719A7507C}" srcOrd="0" destOrd="0" presId="urn:microsoft.com/office/officeart/2005/8/layout/vList3"/>
    <dgm:cxn modelId="{2F767E38-7098-446F-8986-289BD3D8F488}" type="presParOf" srcId="{2DFB6F75-AF49-4F45-8BB1-8BD719A7507C}" destId="{9072F0B9-F372-4B5D-9942-307A121AA3C1}" srcOrd="0" destOrd="0" presId="urn:microsoft.com/office/officeart/2005/8/layout/vList3"/>
    <dgm:cxn modelId="{2E322D45-00C7-408C-A96F-E57FA5B025B0}" type="presParOf" srcId="{2DFB6F75-AF49-4F45-8BB1-8BD719A7507C}" destId="{5D4BC107-7FDB-4B8C-A539-15F9C7F4437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0ECFA4A-7BCD-493B-9FC5-27B2334CBFE4}" type="doc">
      <dgm:prSet loTypeId="urn:microsoft.com/office/officeart/2005/8/layout/vList3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C61F8C4-AAE0-423C-B1E4-F47B8339D4EC}">
      <dgm:prSet/>
      <dgm:spPr/>
      <dgm:t>
        <a:bodyPr/>
        <a:lstStyle/>
        <a:p>
          <a:r>
            <a:rPr lang="en-IN" b="1" dirty="0"/>
            <a:t>REQUIREMENTS</a:t>
          </a:r>
          <a:endParaRPr lang="en-IN" dirty="0"/>
        </a:p>
      </dgm:t>
    </dgm:pt>
    <dgm:pt modelId="{D82A1C72-7DCC-4128-B809-B80B081B6F3C}" type="parTrans" cxnId="{FF56BF41-1E0B-4BFF-86DF-931CF434C49C}">
      <dgm:prSet/>
      <dgm:spPr/>
      <dgm:t>
        <a:bodyPr/>
        <a:lstStyle/>
        <a:p>
          <a:endParaRPr lang="en-IN"/>
        </a:p>
      </dgm:t>
    </dgm:pt>
    <dgm:pt modelId="{AD406CB8-861F-4863-AF20-B72538E5F07E}" type="sibTrans" cxnId="{FF56BF41-1E0B-4BFF-86DF-931CF434C49C}">
      <dgm:prSet/>
      <dgm:spPr/>
      <dgm:t>
        <a:bodyPr/>
        <a:lstStyle/>
        <a:p>
          <a:endParaRPr lang="en-IN"/>
        </a:p>
      </dgm:t>
    </dgm:pt>
    <dgm:pt modelId="{C752C078-E7B0-4AF4-BCC8-FD32C0DC0E51}" type="pres">
      <dgm:prSet presAssocID="{A0ECFA4A-7BCD-493B-9FC5-27B2334CBFE4}" presName="linearFlow" presStyleCnt="0">
        <dgm:presLayoutVars>
          <dgm:dir/>
          <dgm:resizeHandles val="exact"/>
        </dgm:presLayoutVars>
      </dgm:prSet>
      <dgm:spPr/>
    </dgm:pt>
    <dgm:pt modelId="{2DFB6F75-AF49-4F45-8BB1-8BD719A7507C}" type="pres">
      <dgm:prSet presAssocID="{5C61F8C4-AAE0-423C-B1E4-F47B8339D4EC}" presName="composite" presStyleCnt="0"/>
      <dgm:spPr/>
    </dgm:pt>
    <dgm:pt modelId="{9072F0B9-F372-4B5D-9942-307A121AA3C1}" type="pres">
      <dgm:prSet presAssocID="{5C61F8C4-AAE0-423C-B1E4-F47B8339D4EC}" presName="imgShp" presStyleLbl="fgImgPlace1" presStyleIdx="0" presStyleCnt="1" custLinFactNeighborX="-48513" custLinFactNeighborY="80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Group of students working in library"/>
        </a:ext>
      </dgm:extLst>
    </dgm:pt>
    <dgm:pt modelId="{5D4BC107-7FDB-4B8C-A539-15F9C7F44372}" type="pres">
      <dgm:prSet presAssocID="{5C61F8C4-AAE0-423C-B1E4-F47B8339D4EC}" presName="txShp" presStyleLbl="node1" presStyleIdx="0" presStyleCnt="1" custScaleX="115760">
        <dgm:presLayoutVars>
          <dgm:bulletEnabled val="1"/>
        </dgm:presLayoutVars>
      </dgm:prSet>
      <dgm:spPr/>
    </dgm:pt>
  </dgm:ptLst>
  <dgm:cxnLst>
    <dgm:cxn modelId="{FF56BF41-1E0B-4BFF-86DF-931CF434C49C}" srcId="{A0ECFA4A-7BCD-493B-9FC5-27B2334CBFE4}" destId="{5C61F8C4-AAE0-423C-B1E4-F47B8339D4EC}" srcOrd="0" destOrd="0" parTransId="{D82A1C72-7DCC-4128-B809-B80B081B6F3C}" sibTransId="{AD406CB8-861F-4863-AF20-B72538E5F07E}"/>
    <dgm:cxn modelId="{DF374F4E-007C-4C36-91E9-55CE96E0925D}" type="presOf" srcId="{A0ECFA4A-7BCD-493B-9FC5-27B2334CBFE4}" destId="{C752C078-E7B0-4AF4-BCC8-FD32C0DC0E51}" srcOrd="0" destOrd="0" presId="urn:microsoft.com/office/officeart/2005/8/layout/vList3"/>
    <dgm:cxn modelId="{66F160FA-3FF9-485A-AD67-6624F4018C20}" type="presOf" srcId="{5C61F8C4-AAE0-423C-B1E4-F47B8339D4EC}" destId="{5D4BC107-7FDB-4B8C-A539-15F9C7F44372}" srcOrd="0" destOrd="0" presId="urn:microsoft.com/office/officeart/2005/8/layout/vList3"/>
    <dgm:cxn modelId="{CA4D2469-CA50-4671-B7AF-CE5590A9383F}" type="presParOf" srcId="{C752C078-E7B0-4AF4-BCC8-FD32C0DC0E51}" destId="{2DFB6F75-AF49-4F45-8BB1-8BD719A7507C}" srcOrd="0" destOrd="0" presId="urn:microsoft.com/office/officeart/2005/8/layout/vList3"/>
    <dgm:cxn modelId="{2F767E38-7098-446F-8986-289BD3D8F488}" type="presParOf" srcId="{2DFB6F75-AF49-4F45-8BB1-8BD719A7507C}" destId="{9072F0B9-F372-4B5D-9942-307A121AA3C1}" srcOrd="0" destOrd="0" presId="urn:microsoft.com/office/officeart/2005/8/layout/vList3"/>
    <dgm:cxn modelId="{2E322D45-00C7-408C-A96F-E57FA5B025B0}" type="presParOf" srcId="{2DFB6F75-AF49-4F45-8BB1-8BD719A7507C}" destId="{5D4BC107-7FDB-4B8C-A539-15F9C7F4437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A3AF1F2-576F-4DF1-B190-4AB4C2A8D70E}" type="doc">
      <dgm:prSet loTypeId="urn:microsoft.com/office/officeart/2005/8/layout/vList3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48CE61B-AEA0-4F90-B0A8-1A1D5991015C}">
      <dgm:prSet custT="1"/>
      <dgm:spPr>
        <a:solidFill>
          <a:srgbClr val="3333CC"/>
        </a:solidFill>
      </dgm:spPr>
      <dgm:t>
        <a:bodyPr/>
        <a:lstStyle/>
        <a:p>
          <a:r>
            <a:rPr lang="en-IN" sz="3200" b="1" u="sng" dirty="0"/>
            <a:t>DATA FLOW DIAGRAM (DFD)</a:t>
          </a:r>
          <a:endParaRPr lang="en-IN" sz="3200" u="sng" dirty="0"/>
        </a:p>
      </dgm:t>
    </dgm:pt>
    <dgm:pt modelId="{9D7C9CFE-93AD-4BAE-A8C7-C7ED57A184A5}" type="parTrans" cxnId="{4A465929-565A-45EA-B2BF-B901B1119D1D}">
      <dgm:prSet/>
      <dgm:spPr/>
      <dgm:t>
        <a:bodyPr/>
        <a:lstStyle/>
        <a:p>
          <a:endParaRPr lang="en-IN"/>
        </a:p>
      </dgm:t>
    </dgm:pt>
    <dgm:pt modelId="{8D3F413C-DA0F-4170-BC20-60BD970DA650}" type="sibTrans" cxnId="{4A465929-565A-45EA-B2BF-B901B1119D1D}">
      <dgm:prSet/>
      <dgm:spPr/>
      <dgm:t>
        <a:bodyPr/>
        <a:lstStyle/>
        <a:p>
          <a:endParaRPr lang="en-IN"/>
        </a:p>
      </dgm:t>
    </dgm:pt>
    <dgm:pt modelId="{FACBCB63-7F2D-4EDA-AEA2-DC77E7F3D85F}" type="pres">
      <dgm:prSet presAssocID="{0A3AF1F2-576F-4DF1-B190-4AB4C2A8D70E}" presName="linearFlow" presStyleCnt="0">
        <dgm:presLayoutVars>
          <dgm:dir/>
          <dgm:resizeHandles val="exact"/>
        </dgm:presLayoutVars>
      </dgm:prSet>
      <dgm:spPr/>
    </dgm:pt>
    <dgm:pt modelId="{DFC53BED-3793-4BAE-8A21-13FC1CA0F2D8}" type="pres">
      <dgm:prSet presAssocID="{648CE61B-AEA0-4F90-B0A8-1A1D5991015C}" presName="composite" presStyleCnt="0"/>
      <dgm:spPr/>
    </dgm:pt>
    <dgm:pt modelId="{F74D01F3-3BAD-4DF9-A0F7-09D592BB507B}" type="pres">
      <dgm:prSet presAssocID="{648CE61B-AEA0-4F90-B0A8-1A1D5991015C}" presName="imgShp" presStyleLbl="fgImgPlace1" presStyleIdx="0" presStyleCnt="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</dgm:spPr>
      <dgm:extLst>
        <a:ext uri="{E40237B7-FDA0-4F09-8148-C483321AD2D9}">
          <dgm14:cNvPr xmlns:dgm14="http://schemas.microsoft.com/office/drawing/2010/diagram" id="0" name="" descr="A digital balance scale using circles"/>
        </a:ext>
      </dgm:extLst>
    </dgm:pt>
    <dgm:pt modelId="{AB2198AE-8129-4083-A3F8-E0663B31F102}" type="pres">
      <dgm:prSet presAssocID="{648CE61B-AEA0-4F90-B0A8-1A1D5991015C}" presName="txShp" presStyleLbl="node1" presStyleIdx="0" presStyleCnt="1" custLinFactNeighborY="63181">
        <dgm:presLayoutVars>
          <dgm:bulletEnabled val="1"/>
        </dgm:presLayoutVars>
      </dgm:prSet>
      <dgm:spPr/>
    </dgm:pt>
  </dgm:ptLst>
  <dgm:cxnLst>
    <dgm:cxn modelId="{D3D1681D-D16E-4C33-B295-6414E61D9AAA}" type="presOf" srcId="{648CE61B-AEA0-4F90-B0A8-1A1D5991015C}" destId="{AB2198AE-8129-4083-A3F8-E0663B31F102}" srcOrd="0" destOrd="0" presId="urn:microsoft.com/office/officeart/2005/8/layout/vList3"/>
    <dgm:cxn modelId="{4A465929-565A-45EA-B2BF-B901B1119D1D}" srcId="{0A3AF1F2-576F-4DF1-B190-4AB4C2A8D70E}" destId="{648CE61B-AEA0-4F90-B0A8-1A1D5991015C}" srcOrd="0" destOrd="0" parTransId="{9D7C9CFE-93AD-4BAE-A8C7-C7ED57A184A5}" sibTransId="{8D3F413C-DA0F-4170-BC20-60BD970DA650}"/>
    <dgm:cxn modelId="{4418FA8F-0D75-42B7-A145-AAC84F13858C}" type="presOf" srcId="{0A3AF1F2-576F-4DF1-B190-4AB4C2A8D70E}" destId="{FACBCB63-7F2D-4EDA-AEA2-DC77E7F3D85F}" srcOrd="0" destOrd="0" presId="urn:microsoft.com/office/officeart/2005/8/layout/vList3"/>
    <dgm:cxn modelId="{93CAC2E2-5947-404F-A190-EE737D3AE8D7}" type="presParOf" srcId="{FACBCB63-7F2D-4EDA-AEA2-DC77E7F3D85F}" destId="{DFC53BED-3793-4BAE-8A21-13FC1CA0F2D8}" srcOrd="0" destOrd="0" presId="urn:microsoft.com/office/officeart/2005/8/layout/vList3"/>
    <dgm:cxn modelId="{703C440E-D72F-4E41-8194-A9E6991A93C3}" type="presParOf" srcId="{DFC53BED-3793-4BAE-8A21-13FC1CA0F2D8}" destId="{F74D01F3-3BAD-4DF9-A0F7-09D592BB507B}" srcOrd="0" destOrd="0" presId="urn:microsoft.com/office/officeart/2005/8/layout/vList3"/>
    <dgm:cxn modelId="{EDEB726A-4D5F-40FB-A194-25552D410622}" type="presParOf" srcId="{DFC53BED-3793-4BAE-8A21-13FC1CA0F2D8}" destId="{AB2198AE-8129-4083-A3F8-E0663B31F10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48258E-27DF-4E4C-8C20-F3926B49CB66}">
      <dsp:nvSpPr>
        <dsp:cNvPr id="0" name=""/>
        <dsp:cNvSpPr/>
      </dsp:nvSpPr>
      <dsp:spPr>
        <a:xfrm>
          <a:off x="0" y="0"/>
          <a:ext cx="5930800" cy="1123611"/>
        </a:xfrm>
        <a:prstGeom prst="roundRect">
          <a:avLst/>
        </a:prstGeom>
        <a:solidFill>
          <a:srgbClr val="0070C0"/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b="1" i="0" kern="1200" dirty="0"/>
            <a:t>“</a:t>
          </a:r>
          <a:r>
            <a:rPr lang="en-US" sz="3600" b="1" kern="1200" dirty="0"/>
            <a:t>Real Time Weather App</a:t>
          </a:r>
          <a:endParaRPr lang="en-IN" sz="3600" b="1" kern="1200" dirty="0"/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In ReactJS</a:t>
          </a:r>
          <a:r>
            <a:rPr lang="en-IN" sz="3600" b="1" i="0" kern="1200" dirty="0"/>
            <a:t>"</a:t>
          </a:r>
          <a:endParaRPr lang="en-IN" sz="3600" kern="1200" dirty="0"/>
        </a:p>
      </dsp:txBody>
      <dsp:txXfrm>
        <a:off x="54850" y="54850"/>
        <a:ext cx="5821100" cy="101391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2198AE-8129-4083-A3F8-E0663B31F102}">
      <dsp:nvSpPr>
        <dsp:cNvPr id="0" name=""/>
        <dsp:cNvSpPr/>
      </dsp:nvSpPr>
      <dsp:spPr>
        <a:xfrm rot="10800000">
          <a:off x="1885110" y="0"/>
          <a:ext cx="6580581" cy="910383"/>
        </a:xfrm>
        <a:prstGeom prst="homePlate">
          <a:avLst/>
        </a:prstGeom>
        <a:solidFill>
          <a:srgbClr val="3333CC"/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1454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u="sng" kern="1200" dirty="0"/>
            <a:t>DATA FLOW DIAGRAM (DFD)</a:t>
          </a:r>
          <a:endParaRPr lang="en-IN" sz="3200" u="sng" kern="1200" dirty="0"/>
        </a:p>
      </dsp:txBody>
      <dsp:txXfrm rot="10800000">
        <a:off x="2112706" y="0"/>
        <a:ext cx="6352985" cy="910383"/>
      </dsp:txXfrm>
    </dsp:sp>
    <dsp:sp modelId="{F74D01F3-3BAD-4DF9-A0F7-09D592BB507B}">
      <dsp:nvSpPr>
        <dsp:cNvPr id="0" name=""/>
        <dsp:cNvSpPr/>
      </dsp:nvSpPr>
      <dsp:spPr>
        <a:xfrm>
          <a:off x="1429919" y="0"/>
          <a:ext cx="910383" cy="910383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046D4A-882F-45B2-900C-EA8A86C1FD76}">
      <dsp:nvSpPr>
        <dsp:cNvPr id="0" name=""/>
        <dsp:cNvSpPr/>
      </dsp:nvSpPr>
      <dsp:spPr>
        <a:xfrm rot="10800000">
          <a:off x="908823" y="0"/>
          <a:ext cx="2920607" cy="692728"/>
        </a:xfrm>
        <a:prstGeom prst="homePlate">
          <a:avLst/>
        </a:prstGeom>
        <a:solidFill>
          <a:srgbClr val="3333CC"/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5474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GANTT CHART</a:t>
          </a:r>
          <a:endParaRPr lang="en-IN" sz="2400" kern="1200" dirty="0"/>
        </a:p>
      </dsp:txBody>
      <dsp:txXfrm rot="10800000">
        <a:off x="1082005" y="0"/>
        <a:ext cx="2747425" cy="692728"/>
      </dsp:txXfrm>
    </dsp:sp>
    <dsp:sp modelId="{38D45A8D-F493-4F1F-A1C1-2F8EFAB4A144}">
      <dsp:nvSpPr>
        <dsp:cNvPr id="0" name=""/>
        <dsp:cNvSpPr/>
      </dsp:nvSpPr>
      <dsp:spPr>
        <a:xfrm>
          <a:off x="340786" y="0"/>
          <a:ext cx="692728" cy="692728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ABCE08-C660-49CE-8FA5-25D6FA55AF20}">
      <dsp:nvSpPr>
        <dsp:cNvPr id="0" name=""/>
        <dsp:cNvSpPr/>
      </dsp:nvSpPr>
      <dsp:spPr>
        <a:xfrm>
          <a:off x="-61888" y="0"/>
          <a:ext cx="1125030" cy="1125030"/>
        </a:xfrm>
        <a:prstGeom prst="pie">
          <a:avLst>
            <a:gd name="adj1" fmla="val 5400000"/>
            <a:gd name="adj2" fmla="val 16200000"/>
          </a:avLst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58EF98-0439-427A-9736-8631FFDF3C7E}">
      <dsp:nvSpPr>
        <dsp:cNvPr id="0" name=""/>
        <dsp:cNvSpPr/>
      </dsp:nvSpPr>
      <dsp:spPr>
        <a:xfrm>
          <a:off x="376849" y="0"/>
          <a:ext cx="3257331" cy="112503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RISHABH</a:t>
          </a:r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SHARMA</a:t>
          </a:r>
        </a:p>
      </dsp:txBody>
      <dsp:txXfrm>
        <a:off x="376849" y="0"/>
        <a:ext cx="3257331" cy="11250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81FF61-8700-45FE-BBCF-C7D981426FFB}">
      <dsp:nvSpPr>
        <dsp:cNvPr id="0" name=""/>
        <dsp:cNvSpPr/>
      </dsp:nvSpPr>
      <dsp:spPr>
        <a:xfrm>
          <a:off x="0" y="0"/>
          <a:ext cx="1371600" cy="1371600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14B7DE8-EF35-4AEC-95AA-C1C54AD39C9A}">
      <dsp:nvSpPr>
        <dsp:cNvPr id="0" name=""/>
        <dsp:cNvSpPr/>
      </dsp:nvSpPr>
      <dsp:spPr>
        <a:xfrm>
          <a:off x="685799" y="0"/>
          <a:ext cx="9491870" cy="1371600"/>
        </a:xfrm>
        <a:prstGeom prst="rect">
          <a:avLst/>
        </a:prstGeom>
        <a:solidFill>
          <a:schemeClr val="accent5">
            <a:lumMod val="40000"/>
            <a:lumOff val="6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b="1" kern="1200" dirty="0"/>
            <a:t> </a:t>
          </a:r>
          <a:r>
            <a:rPr lang="en-US" sz="3500" b="1" kern="1200" dirty="0"/>
            <a:t>Real Time Weather App</a:t>
          </a:r>
          <a:endParaRPr lang="en-IN" sz="3500" b="1" kern="1200" dirty="0"/>
        </a:p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 dirty="0"/>
            <a:t>In ReactJS</a:t>
          </a:r>
          <a:endParaRPr lang="en-IN" sz="3500" b="1" kern="1200" dirty="0"/>
        </a:p>
      </dsp:txBody>
      <dsp:txXfrm>
        <a:off x="685799" y="0"/>
        <a:ext cx="9491870" cy="13716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DE73E0-ECC8-4F22-91F1-79A86CB93DEC}">
      <dsp:nvSpPr>
        <dsp:cNvPr id="0" name=""/>
        <dsp:cNvSpPr/>
      </dsp:nvSpPr>
      <dsp:spPr>
        <a:xfrm>
          <a:off x="0" y="8453"/>
          <a:ext cx="6495524" cy="672097"/>
        </a:xfrm>
        <a:prstGeom prst="roundRect">
          <a:avLst/>
        </a:prstGeom>
        <a:solidFill>
          <a:srgbClr val="7030A0"/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kern="1200" dirty="0"/>
            <a:t>Group Members </a:t>
          </a:r>
          <a:r>
            <a:rPr lang="en-IN" sz="2100" kern="1200" dirty="0"/>
            <a:t>:- RISHBAH SHARMA</a:t>
          </a:r>
          <a:r>
            <a:rPr lang="en-IN" sz="2100" b="1" kern="1200" dirty="0"/>
            <a:t> (Group Leader)</a:t>
          </a:r>
          <a:endParaRPr lang="en-IN" sz="2100" kern="1200" dirty="0"/>
        </a:p>
      </dsp:txBody>
      <dsp:txXfrm>
        <a:off x="32809" y="41262"/>
        <a:ext cx="6429906" cy="606479"/>
      </dsp:txXfrm>
    </dsp:sp>
    <dsp:sp modelId="{B4601597-5891-4814-A67A-24D9DC5EE77F}">
      <dsp:nvSpPr>
        <dsp:cNvPr id="0" name=""/>
        <dsp:cNvSpPr/>
      </dsp:nvSpPr>
      <dsp:spPr>
        <a:xfrm>
          <a:off x="0" y="741031"/>
          <a:ext cx="6495524" cy="491399"/>
        </a:xfrm>
        <a:prstGeom prst="roundRect">
          <a:avLst/>
        </a:prstGeom>
        <a:solidFill>
          <a:srgbClr val="7030A0"/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kern="1200" dirty="0"/>
            <a:t>                                MAYANK AGRAWAL</a:t>
          </a:r>
          <a:endParaRPr lang="en-IN" sz="2100" kern="1200" dirty="0"/>
        </a:p>
      </dsp:txBody>
      <dsp:txXfrm>
        <a:off x="23988" y="765019"/>
        <a:ext cx="6447548" cy="443423"/>
      </dsp:txXfrm>
    </dsp:sp>
    <dsp:sp modelId="{EC22585A-0DD2-421F-BF26-132C9F03E1D4}">
      <dsp:nvSpPr>
        <dsp:cNvPr id="0" name=""/>
        <dsp:cNvSpPr/>
      </dsp:nvSpPr>
      <dsp:spPr>
        <a:xfrm>
          <a:off x="0" y="1292911"/>
          <a:ext cx="6495524" cy="491399"/>
        </a:xfrm>
        <a:prstGeom prst="roundRect">
          <a:avLst/>
        </a:prstGeom>
        <a:solidFill>
          <a:srgbClr val="7030A0"/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kern="1200" dirty="0"/>
            <a:t>                                PRAMOD PANDEY </a:t>
          </a:r>
          <a:endParaRPr lang="en-IN" sz="2100" kern="1200" dirty="0"/>
        </a:p>
      </dsp:txBody>
      <dsp:txXfrm>
        <a:off x="23988" y="1316899"/>
        <a:ext cx="6447548" cy="4434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D3316D-D277-41E9-9BAE-B016B4EF78EA}">
      <dsp:nvSpPr>
        <dsp:cNvPr id="0" name=""/>
        <dsp:cNvSpPr/>
      </dsp:nvSpPr>
      <dsp:spPr>
        <a:xfrm>
          <a:off x="0" y="0"/>
          <a:ext cx="9601196" cy="1303867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300" b="1" u="sng" kern="1200"/>
            <a:t>INTRODUCTION</a:t>
          </a:r>
          <a:endParaRPr lang="en-IN" sz="6300" kern="1200"/>
        </a:p>
      </dsp:txBody>
      <dsp:txXfrm>
        <a:off x="2050625" y="0"/>
        <a:ext cx="7550570" cy="1303867"/>
      </dsp:txXfrm>
    </dsp:sp>
    <dsp:sp modelId="{3BD23664-F3A9-413F-BDA0-DDF51F40F555}">
      <dsp:nvSpPr>
        <dsp:cNvPr id="0" name=""/>
        <dsp:cNvSpPr/>
      </dsp:nvSpPr>
      <dsp:spPr>
        <a:xfrm>
          <a:off x="130386" y="0"/>
          <a:ext cx="1920239" cy="130386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42000" b="-42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29E80D-C360-4209-B051-B5B319304A58}">
      <dsp:nvSpPr>
        <dsp:cNvPr id="0" name=""/>
        <dsp:cNvSpPr/>
      </dsp:nvSpPr>
      <dsp:spPr>
        <a:xfrm rot="10800000">
          <a:off x="1857902" y="0"/>
          <a:ext cx="6384795" cy="998807"/>
        </a:xfrm>
        <a:prstGeom prst="homePlate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446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u="sng" kern="1200" dirty="0"/>
            <a:t>ADVANTAGES OF WEATHER FORECASTING WEBSITE</a:t>
          </a:r>
        </a:p>
      </dsp:txBody>
      <dsp:txXfrm rot="10800000">
        <a:off x="2107604" y="0"/>
        <a:ext cx="6135093" cy="998807"/>
      </dsp:txXfrm>
    </dsp:sp>
    <dsp:sp modelId="{A2BDAA45-023C-435D-B62C-D229FD22BC3D}">
      <dsp:nvSpPr>
        <dsp:cNvPr id="0" name=""/>
        <dsp:cNvSpPr/>
      </dsp:nvSpPr>
      <dsp:spPr>
        <a:xfrm>
          <a:off x="1358498" y="0"/>
          <a:ext cx="998807" cy="998807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BC107-7FDB-4B8C-A539-15F9C7F44372}">
      <dsp:nvSpPr>
        <dsp:cNvPr id="0" name=""/>
        <dsp:cNvSpPr/>
      </dsp:nvSpPr>
      <dsp:spPr>
        <a:xfrm rot="10800000">
          <a:off x="890415" y="0"/>
          <a:ext cx="5782881" cy="89043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2657" tIns="163830" rIns="305816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300" b="1" kern="1200" dirty="0"/>
            <a:t>REQUIREMENTS</a:t>
          </a:r>
          <a:endParaRPr lang="en-IN" sz="4300" kern="1200" dirty="0"/>
        </a:p>
      </dsp:txBody>
      <dsp:txXfrm rot="10800000">
        <a:off x="1113023" y="0"/>
        <a:ext cx="5560273" cy="890434"/>
      </dsp:txXfrm>
    </dsp:sp>
    <dsp:sp modelId="{9072F0B9-F372-4B5D-9942-307A121AA3C1}">
      <dsp:nvSpPr>
        <dsp:cNvPr id="0" name=""/>
        <dsp:cNvSpPr/>
      </dsp:nvSpPr>
      <dsp:spPr>
        <a:xfrm>
          <a:off x="406874" y="0"/>
          <a:ext cx="890434" cy="890434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30000" r="-30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BC107-7FDB-4B8C-A539-15F9C7F44372}">
      <dsp:nvSpPr>
        <dsp:cNvPr id="0" name=""/>
        <dsp:cNvSpPr/>
      </dsp:nvSpPr>
      <dsp:spPr>
        <a:xfrm rot="10800000">
          <a:off x="890415" y="0"/>
          <a:ext cx="5782881" cy="89043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2657" tIns="163830" rIns="305816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300" b="1" kern="1200" dirty="0"/>
            <a:t>REQUIREMENTS</a:t>
          </a:r>
          <a:endParaRPr lang="en-IN" sz="4300" kern="1200" dirty="0"/>
        </a:p>
      </dsp:txBody>
      <dsp:txXfrm rot="10800000">
        <a:off x="1113023" y="0"/>
        <a:ext cx="5560273" cy="890434"/>
      </dsp:txXfrm>
    </dsp:sp>
    <dsp:sp modelId="{9072F0B9-F372-4B5D-9942-307A121AA3C1}">
      <dsp:nvSpPr>
        <dsp:cNvPr id="0" name=""/>
        <dsp:cNvSpPr/>
      </dsp:nvSpPr>
      <dsp:spPr>
        <a:xfrm>
          <a:off x="406874" y="0"/>
          <a:ext cx="890434" cy="890434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2198AE-8129-4083-A3F8-E0663B31F102}">
      <dsp:nvSpPr>
        <dsp:cNvPr id="0" name=""/>
        <dsp:cNvSpPr/>
      </dsp:nvSpPr>
      <dsp:spPr>
        <a:xfrm rot="10800000">
          <a:off x="1885110" y="0"/>
          <a:ext cx="6580581" cy="910383"/>
        </a:xfrm>
        <a:prstGeom prst="homePlate">
          <a:avLst/>
        </a:prstGeom>
        <a:solidFill>
          <a:srgbClr val="3333CC"/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1454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u="sng" kern="1200" dirty="0"/>
            <a:t>DATA FLOW DIAGRAM (DFD)</a:t>
          </a:r>
          <a:endParaRPr lang="en-IN" sz="3200" u="sng" kern="1200" dirty="0"/>
        </a:p>
      </dsp:txBody>
      <dsp:txXfrm rot="10800000">
        <a:off x="2112706" y="0"/>
        <a:ext cx="6352985" cy="910383"/>
      </dsp:txXfrm>
    </dsp:sp>
    <dsp:sp modelId="{F74D01F3-3BAD-4DF9-A0F7-09D592BB507B}">
      <dsp:nvSpPr>
        <dsp:cNvPr id="0" name=""/>
        <dsp:cNvSpPr/>
      </dsp:nvSpPr>
      <dsp:spPr>
        <a:xfrm>
          <a:off x="1429919" y="0"/>
          <a:ext cx="910383" cy="910383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616D26-285E-4386-A4FE-C02CB2448112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20EA1-815B-4DC1-AA31-F777DC9279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762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20EA1-815B-4DC1-AA31-F777DC92792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95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1A5E897-9128-431C-8EE2-B05C91BEA23C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ABA2DC7-DB17-48BF-B6E3-D01AA7B15A4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61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E897-9128-431C-8EE2-B05C91BEA23C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2DC7-DB17-48BF-B6E3-D01AA7B15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592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E897-9128-431C-8EE2-B05C91BEA23C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2DC7-DB17-48BF-B6E3-D01AA7B15A4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326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E897-9128-431C-8EE2-B05C91BEA23C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2DC7-DB17-48BF-B6E3-D01AA7B15A4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605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E897-9128-431C-8EE2-B05C91BEA23C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2DC7-DB17-48BF-B6E3-D01AA7B15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881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E897-9128-431C-8EE2-B05C91BEA23C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2DC7-DB17-48BF-B6E3-D01AA7B15A4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198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E897-9128-431C-8EE2-B05C91BEA23C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2DC7-DB17-48BF-B6E3-D01AA7B15A4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520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E897-9128-431C-8EE2-B05C91BEA23C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2DC7-DB17-48BF-B6E3-D01AA7B15A4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4433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E897-9128-431C-8EE2-B05C91BEA23C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2DC7-DB17-48BF-B6E3-D01AA7B15A4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52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E897-9128-431C-8EE2-B05C91BEA23C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2DC7-DB17-48BF-B6E3-D01AA7B15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174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E897-9128-431C-8EE2-B05C91BEA23C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2DC7-DB17-48BF-B6E3-D01AA7B15A47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495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E897-9128-431C-8EE2-B05C91BEA23C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2DC7-DB17-48BF-B6E3-D01AA7B15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6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E897-9128-431C-8EE2-B05C91BEA23C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2DC7-DB17-48BF-B6E3-D01AA7B15A47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90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E897-9128-431C-8EE2-B05C91BEA23C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2DC7-DB17-48BF-B6E3-D01AA7B15A4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103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E897-9128-431C-8EE2-B05C91BEA23C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2DC7-DB17-48BF-B6E3-D01AA7B15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962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E897-9128-431C-8EE2-B05C91BEA23C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2DC7-DB17-48BF-B6E3-D01AA7B15A47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404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E897-9128-431C-8EE2-B05C91BEA23C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2DC7-DB17-48BF-B6E3-D01AA7B15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281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1A5E897-9128-431C-8EE2-B05C91BEA23C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ABA2DC7-DB17-48BF-B6E3-D01AA7B15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122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  <p:sldLayoutId id="2147483951" r:id="rId12"/>
    <p:sldLayoutId id="2147483952" r:id="rId13"/>
    <p:sldLayoutId id="2147483953" r:id="rId14"/>
    <p:sldLayoutId id="2147483954" r:id="rId15"/>
    <p:sldLayoutId id="2147483955" r:id="rId16"/>
    <p:sldLayoutId id="214748395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image" Target="../media/image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5.jpe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7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18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KIET Group of Institutions, Delhi-NCR - YouTube">
            <a:extLst>
              <a:ext uri="{FF2B5EF4-FFF2-40B4-BE49-F238E27FC236}">
                <a16:creationId xmlns:a16="http://schemas.microsoft.com/office/drawing/2014/main" id="{1A5B7344-B3D8-46BD-AAC4-6CCADF263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776" y="1254242"/>
            <a:ext cx="3572292" cy="41701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F42A9A0-33BE-4C42-ABEB-2F9D2F428F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8940465"/>
              </p:ext>
            </p:extLst>
          </p:nvPr>
        </p:nvGraphicFramePr>
        <p:xfrm>
          <a:off x="5452817" y="2303970"/>
          <a:ext cx="5930800" cy="1125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C41E610-A0B7-43CF-92E8-5A1EA27B34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6345267"/>
              </p:ext>
            </p:extLst>
          </p:nvPr>
        </p:nvGraphicFramePr>
        <p:xfrm>
          <a:off x="7617357" y="4969242"/>
          <a:ext cx="3572292" cy="1125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293191313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B87F54-2ECF-410F-BB03-706D6DBF4812}"/>
              </a:ext>
            </a:extLst>
          </p:cNvPr>
          <p:cNvSpPr txBox="1"/>
          <p:nvPr/>
        </p:nvSpPr>
        <p:spPr>
          <a:xfrm>
            <a:off x="2945390" y="1552763"/>
            <a:ext cx="630122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>
                <a:solidFill>
                  <a:srgbClr val="002060"/>
                </a:solidFill>
                <a:latin typeface="Brush Script MT" panose="03060802040406070304" pitchFamily="66" charset="0"/>
              </a:rPr>
              <a:t>thankyou</a:t>
            </a:r>
            <a:endParaRPr lang="en-IN" sz="4000" dirty="0">
              <a:solidFill>
                <a:srgbClr val="002060"/>
              </a:solidFill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288435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17E27C7-9184-443F-B20C-1FE5C6833B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7663573"/>
              </p:ext>
            </p:extLst>
          </p:nvPr>
        </p:nvGraphicFramePr>
        <p:xfrm>
          <a:off x="912694" y="783695"/>
          <a:ext cx="10177671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78DE140-991B-4457-AD68-C40EF58599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3461937"/>
              </p:ext>
            </p:extLst>
          </p:nvPr>
        </p:nvGraphicFramePr>
        <p:xfrm>
          <a:off x="849576" y="2833063"/>
          <a:ext cx="6495524" cy="1792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248" y="2429396"/>
            <a:ext cx="4238625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5450427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77DA465-57A4-49C6-93ED-5C99E852C3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9122177"/>
              </p:ext>
            </p:extLst>
          </p:nvPr>
        </p:nvGraphicFramePr>
        <p:xfrm>
          <a:off x="1295402" y="982132"/>
          <a:ext cx="9601196" cy="1303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F6B03D8-C10D-4DD1-9143-32633C6DFA31}"/>
              </a:ext>
            </a:extLst>
          </p:cNvPr>
          <p:cNvSpPr txBox="1"/>
          <p:nvPr/>
        </p:nvSpPr>
        <p:spPr>
          <a:xfrm>
            <a:off x="900333" y="2322905"/>
            <a:ext cx="102272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800" dirty="0"/>
              <a:t>Our project titled as "Real Time Weather App" is basically a web based application used to inform the user about the climate condition, atmospheric predictions and any updates on the weather.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800" dirty="0"/>
              <a:t>It is the best medium to know the any upcoming weather patterns in the environment. If a person is planning a trip to any destination, he can know the weather of that destination in advance.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800" dirty="0"/>
              <a:t>There are several benefits of using the weather apps, rather than relying on the regular news broadcasts. It makes information available 24*7 in a few taps.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680724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D1C1F60-EBE8-470A-B643-726EF65486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7627199"/>
              </p:ext>
            </p:extLst>
          </p:nvPr>
        </p:nvGraphicFramePr>
        <p:xfrm>
          <a:off x="1295402" y="844062"/>
          <a:ext cx="9601196" cy="9988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A5B07F1-3FBE-4C9F-8CE1-33F38E6672F4}"/>
              </a:ext>
            </a:extLst>
          </p:cNvPr>
          <p:cNvSpPr txBox="1"/>
          <p:nvPr/>
        </p:nvSpPr>
        <p:spPr>
          <a:xfrm>
            <a:off x="820616" y="2459504"/>
            <a:ext cx="105507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b="1" dirty="0"/>
              <a:t>Available at any time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Improved Weather forecast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Easy Flow of Information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Widget support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Interactive Maps for better weather information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Free availability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22075">
            <a:off x="7622866" y="3893413"/>
            <a:ext cx="3622526" cy="2070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55739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637445C-7848-46EC-9A46-AD6899B22B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2931001"/>
              </p:ext>
            </p:extLst>
          </p:nvPr>
        </p:nvGraphicFramePr>
        <p:xfrm>
          <a:off x="2335237" y="685149"/>
          <a:ext cx="7512148" cy="890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2936D4-3712-4351-8A71-D78939238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24999" y="2119268"/>
            <a:ext cx="7160872" cy="457723"/>
          </a:xfrm>
        </p:spPr>
        <p:txBody>
          <a:bodyPr>
            <a:noAutofit/>
          </a:bodyPr>
          <a:lstStyle/>
          <a:p>
            <a:r>
              <a:rPr lang="en-IN" sz="4800" b="1" dirty="0">
                <a:solidFill>
                  <a:srgbClr val="7030A0"/>
                </a:solidFill>
              </a:rPr>
              <a:t>Functional Requirements:-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F787CA-3D9C-4A00-88A3-D58C9F441110}"/>
              </a:ext>
            </a:extLst>
          </p:cNvPr>
          <p:cNvSpPr txBox="1"/>
          <p:nvPr/>
        </p:nvSpPr>
        <p:spPr>
          <a:xfrm>
            <a:off x="948024" y="3027200"/>
            <a:ext cx="10263927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1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100" b="1" dirty="0"/>
              <a:t>Enter the location…..: </a:t>
            </a:r>
            <a:r>
              <a:rPr lang="en-IN" sz="2100" dirty="0"/>
              <a:t>The user must enter the location to view the desired weather</a:t>
            </a:r>
          </a:p>
          <a:p>
            <a:r>
              <a:rPr lang="en-IN" sz="2100" dirty="0"/>
              <a:t>						  parameters.</a:t>
            </a:r>
            <a:endParaRPr lang="en-GB" sz="21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100" b="1" dirty="0"/>
              <a:t>Input the time-period: </a:t>
            </a:r>
            <a:r>
              <a:rPr lang="en-GB" sz="2100" dirty="0"/>
              <a:t>The user shall be able to input the time-period for he want to know</a:t>
            </a:r>
          </a:p>
          <a:p>
            <a:r>
              <a:rPr lang="en-GB" sz="2100" dirty="0"/>
              <a:t>						  the weather parameters.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100" b="1" dirty="0"/>
              <a:t>The system should be able to provide the following weather parameters : </a:t>
            </a:r>
            <a:r>
              <a:rPr lang="en-GB" sz="2100" dirty="0"/>
              <a:t>Temperature, Pressure, Humidity, Wind Speed and Air Quality.</a:t>
            </a:r>
          </a:p>
        </p:txBody>
      </p:sp>
    </p:spTree>
    <p:extLst>
      <p:ext uri="{BB962C8B-B14F-4D97-AF65-F5344CB8AC3E}">
        <p14:creationId xmlns:p14="http://schemas.microsoft.com/office/powerpoint/2010/main" val="36394246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637445C-7848-46EC-9A46-AD6899B22BFA}"/>
              </a:ext>
            </a:extLst>
          </p:cNvPr>
          <p:cNvGraphicFramePr/>
          <p:nvPr/>
        </p:nvGraphicFramePr>
        <p:xfrm>
          <a:off x="2335237" y="685149"/>
          <a:ext cx="7512148" cy="890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22624-AE85-4C0B-8BF1-793FD7FEB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9987" y="4013199"/>
            <a:ext cx="1730066" cy="284480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2936D4-3712-4351-8A71-D78939238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24999" y="2119268"/>
            <a:ext cx="8722386" cy="457723"/>
          </a:xfrm>
        </p:spPr>
        <p:txBody>
          <a:bodyPr>
            <a:noAutofit/>
          </a:bodyPr>
          <a:lstStyle/>
          <a:p>
            <a:r>
              <a:rPr lang="en-IN" sz="4800" b="1" dirty="0">
                <a:solidFill>
                  <a:srgbClr val="7030A0"/>
                </a:solidFill>
              </a:rPr>
              <a:t>Non-Functional Requirements:-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F787CA-3D9C-4A00-88A3-D58C9F441110}"/>
              </a:ext>
            </a:extLst>
          </p:cNvPr>
          <p:cNvSpPr txBox="1"/>
          <p:nvPr/>
        </p:nvSpPr>
        <p:spPr>
          <a:xfrm>
            <a:off x="948024" y="3027200"/>
            <a:ext cx="102639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100" b="1" dirty="0"/>
              <a:t> </a:t>
            </a:r>
            <a:r>
              <a:rPr lang="en-GB" sz="2100" b="1" dirty="0"/>
              <a:t>The interface gives the response in less than 10seconds.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100" b="1" dirty="0"/>
              <a:t> The system should support 500 requests/min.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100" b="1" dirty="0"/>
              <a:t> The system must be secure.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100" b="1" dirty="0"/>
              <a:t> The system should be maintainable so that if any change occur,</a:t>
            </a:r>
          </a:p>
          <a:p>
            <a:r>
              <a:rPr lang="en-GB" sz="2100" b="1" dirty="0"/>
              <a:t>      it does not effect.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100" b="1" dirty="0"/>
              <a:t> The system should be easy to use for users.</a:t>
            </a:r>
            <a:endParaRPr lang="en-GB" sz="2100" dirty="0"/>
          </a:p>
        </p:txBody>
      </p:sp>
      <p:pic>
        <p:nvPicPr>
          <p:cNvPr id="5122" name="Picture 2" descr="What are Non Functional Requirements With Examples| Perforce">
            <a:extLst>
              <a:ext uri="{FF2B5EF4-FFF2-40B4-BE49-F238E27FC236}">
                <a16:creationId xmlns:a16="http://schemas.microsoft.com/office/drawing/2014/main" id="{30776F69-AE8A-4B36-BD0D-7534D186D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692" y="4422291"/>
            <a:ext cx="2989385" cy="17505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18632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6241512-52E6-4370-9367-FB3BE85E99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031666"/>
              </p:ext>
            </p:extLst>
          </p:nvPr>
        </p:nvGraphicFramePr>
        <p:xfrm>
          <a:off x="1148194" y="627470"/>
          <a:ext cx="9895612" cy="910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60C396D-D37D-4D86-A69B-23682620C831}"/>
              </a:ext>
            </a:extLst>
          </p:cNvPr>
          <p:cNvSpPr txBox="1"/>
          <p:nvPr/>
        </p:nvSpPr>
        <p:spPr>
          <a:xfrm>
            <a:off x="1148194" y="3228109"/>
            <a:ext cx="2315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chemeClr val="bg1"/>
                </a:solidFill>
                <a:highlight>
                  <a:srgbClr val="800080"/>
                </a:highlight>
              </a:rPr>
              <a:t>Level ‘0’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BA426F8-6D17-4DB4-9EFC-87F361CA6450}"/>
              </a:ext>
            </a:extLst>
          </p:cNvPr>
          <p:cNvSpPr/>
          <p:nvPr/>
        </p:nvSpPr>
        <p:spPr>
          <a:xfrm>
            <a:off x="3865418" y="3574473"/>
            <a:ext cx="609600" cy="22167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396" y="3043670"/>
            <a:ext cx="6154738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9164784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6241512-52E6-4370-9367-FB3BE85E99E7}"/>
              </a:ext>
            </a:extLst>
          </p:cNvPr>
          <p:cNvGraphicFramePr/>
          <p:nvPr/>
        </p:nvGraphicFramePr>
        <p:xfrm>
          <a:off x="1148194" y="627470"/>
          <a:ext cx="9895612" cy="910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60C396D-D37D-4D86-A69B-23682620C831}"/>
              </a:ext>
            </a:extLst>
          </p:cNvPr>
          <p:cNvSpPr txBox="1"/>
          <p:nvPr/>
        </p:nvSpPr>
        <p:spPr>
          <a:xfrm>
            <a:off x="1148194" y="3228109"/>
            <a:ext cx="2315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chemeClr val="bg1"/>
                </a:solidFill>
                <a:highlight>
                  <a:srgbClr val="800080"/>
                </a:highlight>
              </a:rPr>
              <a:t>Level ‘1’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BA426F8-6D17-4DB4-9EFC-87F361CA6450}"/>
              </a:ext>
            </a:extLst>
          </p:cNvPr>
          <p:cNvSpPr/>
          <p:nvPr/>
        </p:nvSpPr>
        <p:spPr>
          <a:xfrm>
            <a:off x="3865418" y="3574473"/>
            <a:ext cx="609600" cy="22167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576" y="2086899"/>
            <a:ext cx="6739952" cy="3113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4023217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31392FCB-4E6F-4B28-BEBC-DF8879DE4C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4893047"/>
              </p:ext>
            </p:extLst>
          </p:nvPr>
        </p:nvGraphicFramePr>
        <p:xfrm>
          <a:off x="949024" y="2082272"/>
          <a:ext cx="7613083" cy="32378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37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8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5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58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58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58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96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Procedures</a:t>
                      </a:r>
                    </a:p>
                  </a:txBody>
                  <a:tcPr marT="45267" marB="4526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Week</a:t>
                      </a:r>
                      <a:r>
                        <a:rPr lang="en-US" sz="1800" baseline="0" dirty="0"/>
                        <a:t> 1</a:t>
                      </a:r>
                      <a:endParaRPr lang="en-US" sz="1800" dirty="0"/>
                    </a:p>
                  </a:txBody>
                  <a:tcPr marT="45267" marB="45267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Week 2</a:t>
                      </a:r>
                    </a:p>
                  </a:txBody>
                  <a:tcPr marT="45267" marB="45267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Week 3</a:t>
                      </a:r>
                    </a:p>
                  </a:txBody>
                  <a:tcPr marT="45267" marB="45267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Week 4</a:t>
                      </a:r>
                    </a:p>
                  </a:txBody>
                  <a:tcPr marT="45267" marB="45267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Week 5</a:t>
                      </a:r>
                    </a:p>
                  </a:txBody>
                  <a:tcPr marT="45267" marB="45267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Week</a:t>
                      </a:r>
                      <a:r>
                        <a:rPr lang="en-US" sz="1800" baseline="0" dirty="0"/>
                        <a:t> 6</a:t>
                      </a:r>
                      <a:endParaRPr lang="en-US" sz="1800" dirty="0"/>
                    </a:p>
                  </a:txBody>
                  <a:tcPr marT="45267" marB="45267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6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Requirement Analysis</a:t>
                      </a:r>
                    </a:p>
                  </a:txBody>
                  <a:tcPr marT="45267" marB="45267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267" marB="45267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267" marB="45267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267" marB="45267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267" marB="45267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267" marB="45267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267" marB="4526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Design</a:t>
                      </a:r>
                    </a:p>
                  </a:txBody>
                  <a:tcPr marT="45267" marB="45267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267" marB="45267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267" marB="45267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267" marB="45267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267" marB="45267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267" marB="45267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267" marB="4526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Implementation</a:t>
                      </a:r>
                      <a:r>
                        <a:rPr lang="en-US" sz="1800" baseline="0" dirty="0"/>
                        <a:t> (Coding)</a:t>
                      </a:r>
                      <a:endParaRPr lang="en-US" sz="1800" dirty="0"/>
                    </a:p>
                  </a:txBody>
                  <a:tcPr marT="45267" marB="45267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267" marB="45267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267" marB="45267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267" marB="45267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267" marB="45267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267" marB="45267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267" marB="4526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6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Testing</a:t>
                      </a:r>
                    </a:p>
                  </a:txBody>
                  <a:tcPr marT="45267" marB="45267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267" marB="45267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267" marB="45267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267" marB="45267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267" marB="45267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267" marB="45267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267" marB="4526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96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Maintenance</a:t>
                      </a:r>
                    </a:p>
                  </a:txBody>
                  <a:tcPr marT="45267" marB="45267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267" marB="45267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267" marB="45267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267" marB="45267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267" marB="45267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267" marB="45267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267" marB="45267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84D6581-13DA-4346-87E8-2B6ADBD37A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8025"/>
              </p:ext>
            </p:extLst>
          </p:nvPr>
        </p:nvGraphicFramePr>
        <p:xfrm>
          <a:off x="3851565" y="651163"/>
          <a:ext cx="4391891" cy="692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477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551</TotalTime>
  <Words>350</Words>
  <Application>Microsoft Office PowerPoint</Application>
  <PresentationFormat>Widescreen</PresentationFormat>
  <Paragraphs>55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Brush Script MT</vt:lpstr>
      <vt:lpstr>Calibri</vt:lpstr>
      <vt:lpstr>Garamond</vt:lpstr>
      <vt:lpstr>Wingdings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MITTAL MAYANK AGRAWAL</dc:creator>
  <cp:lastModifiedBy>MITTAL MAYANK AGRAWAL</cp:lastModifiedBy>
  <cp:revision>34</cp:revision>
  <dcterms:created xsi:type="dcterms:W3CDTF">2021-07-09T20:20:15Z</dcterms:created>
  <dcterms:modified xsi:type="dcterms:W3CDTF">2022-03-09T06:41:38Z</dcterms:modified>
</cp:coreProperties>
</file>