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1" d="100"/>
          <a:sy n="71" d="100"/>
        </p:scale>
        <p:origin x="-70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879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22909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378593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02445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274265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267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235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8638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38642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9842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7055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8865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8160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3938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9761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18483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3988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EAC4A-7460-4FD3-A1CA-5F8598111A5F}" type="datetimeFigureOut">
              <a:rPr lang="en-US" smtClean="0"/>
              <a:pPr/>
              <a:t>5/31/2022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F946D-33C6-4A37-BC19-ACF04D130F09}" type="slidenum">
              <a:rPr lang="en-US" smtClean="0"/>
              <a:pPr/>
              <a:t>‹#›</a:t>
            </a:fld>
            <a:endParaRPr lang="en-US" dirty="0"/>
          </a:p>
        </p:txBody>
      </p:sp>
    </p:spTree>
    <p:extLst>
      <p:ext uri="{BB962C8B-B14F-4D97-AF65-F5344CB8AC3E}">
        <p14:creationId xmlns="" xmlns:p14="http://schemas.microsoft.com/office/powerpoint/2010/main" val="236303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973667"/>
            <a:ext cx="8761413" cy="1035241"/>
          </a:xfrm>
        </p:spPr>
        <p:txBody>
          <a:bodyPr/>
          <a:lstStyle/>
          <a:p>
            <a:pPr algn="ctr"/>
            <a:r>
              <a:rPr lang="en-US" b="1" dirty="0">
                <a:latin typeface="Times New Roman" panose="02020603050405020304" pitchFamily="18" charset="0"/>
                <a:cs typeface="Times New Roman" panose="02020603050405020304" pitchFamily="18" charset="0"/>
              </a:rPr>
              <a:t>K.I.E.T GROUP OF INSTITUTIONS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GHAZIABAD</a:t>
            </a:r>
          </a:p>
        </p:txBody>
      </p:sp>
      <p:sp>
        <p:nvSpPr>
          <p:cNvPr id="7" name="Content Placeholder 6"/>
          <p:cNvSpPr>
            <a:spLocks noGrp="1"/>
          </p:cNvSpPr>
          <p:nvPr>
            <p:ph idx="1"/>
          </p:nvPr>
        </p:nvSpPr>
        <p:spPr>
          <a:xfrm>
            <a:off x="1154954" y="2603499"/>
            <a:ext cx="10288901" cy="3811155"/>
          </a:xfrm>
        </p:spPr>
        <p:txBody>
          <a:bodyPr>
            <a:normAutofit fontScale="92500" lnSpcReduction="10000"/>
          </a:bodyPr>
          <a:lstStyle/>
          <a:p>
            <a:pPr marL="0" indent="0" algn="ctr">
              <a:buNone/>
            </a:pPr>
            <a:r>
              <a:rPr lang="en-IN" sz="4000" b="1" dirty="0" smtClean="0">
                <a:latin typeface="Times New Roman" panose="02020603050405020304" pitchFamily="18" charset="0"/>
                <a:cs typeface="Times New Roman" panose="02020603050405020304" pitchFamily="18" charset="0"/>
              </a:rPr>
              <a:t>KAVACH</a:t>
            </a:r>
            <a:endParaRPr lang="en-US" sz="4000" b="1" dirty="0">
              <a:latin typeface="Times New Roman" panose="02020603050405020304" pitchFamily="18" charset="0"/>
              <a:cs typeface="Times New Roman" panose="02020603050405020304" pitchFamily="18" charset="0"/>
            </a:endParaRPr>
          </a:p>
          <a:p>
            <a:pPr marL="0" indent="0" algn="ctr">
              <a:buNone/>
            </a:pPr>
            <a:endParaRPr lang="en-IN" sz="4000" b="1" dirty="0" smtClean="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MENTOR- </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Dr. Ajay Kumar Srivastava                                                                            -</a:t>
            </a:r>
            <a:r>
              <a:rPr lang="en-US" sz="2000" b="1" dirty="0" err="1" smtClean="0">
                <a:latin typeface="Times New Roman" panose="02020603050405020304" pitchFamily="18" charset="0"/>
                <a:cs typeface="Times New Roman" panose="02020603050405020304" pitchFamily="18" charset="0"/>
              </a:rPr>
              <a:t>Aditi</a:t>
            </a:r>
            <a:r>
              <a:rPr lang="en-US" sz="2000" b="1" dirty="0" smtClean="0">
                <a:latin typeface="Times New Roman" panose="02020603050405020304" pitchFamily="18" charset="0"/>
                <a:cs typeface="Times New Roman" panose="02020603050405020304" pitchFamily="18" charset="0"/>
              </a:rPr>
              <a:t> Srivastava</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&amp; Mr. </a:t>
            </a:r>
            <a:r>
              <a:rPr lang="en-US" sz="2000" b="1" dirty="0" err="1" smtClean="0">
                <a:latin typeface="Times New Roman" panose="02020603050405020304" pitchFamily="18" charset="0"/>
                <a:cs typeface="Times New Roman" panose="02020603050405020304" pitchFamily="18" charset="0"/>
              </a:rPr>
              <a:t>Ankit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Verma</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Ritesh</a:t>
            </a:r>
            <a:r>
              <a:rPr lang="en-US" sz="2000" b="1" dirty="0" smtClean="0">
                <a:latin typeface="Times New Roman" panose="02020603050405020304" pitchFamily="18" charset="0"/>
                <a:cs typeface="Times New Roman" panose="02020603050405020304" pitchFamily="18" charset="0"/>
              </a:rPr>
              <a:t> Kumar </a:t>
            </a:r>
            <a:r>
              <a:rPr lang="en-US" sz="2000" b="1" dirty="0" err="1" smtClean="0">
                <a:latin typeface="Times New Roman" panose="02020603050405020304" pitchFamily="18" charset="0"/>
                <a:cs typeface="Times New Roman" panose="02020603050405020304" pitchFamily="18" charset="0"/>
              </a:rPr>
              <a:t>Bharti</a:t>
            </a: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28244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Project Objective</a:t>
            </a:r>
          </a:p>
        </p:txBody>
      </p:sp>
      <p:sp>
        <p:nvSpPr>
          <p:cNvPr id="3" name="Content Placeholder 2"/>
          <p:cNvSpPr>
            <a:spLocks noGrp="1"/>
          </p:cNvSpPr>
          <p:nvPr>
            <p:ph idx="1"/>
          </p:nvPr>
        </p:nvSpPr>
        <p:spPr/>
        <p:txBody>
          <a:bodyPr>
            <a:normAutofit/>
          </a:bodyPr>
          <a:lstStyle/>
          <a:p>
            <a:pPr>
              <a:buNone/>
            </a:pPr>
            <a:r>
              <a:rPr lang="en-US" sz="1600" dirty="0" smtClean="0">
                <a:latin typeface="Times New Roman" pitchFamily="18" charset="0"/>
                <a:cs typeface="Times New Roman" pitchFamily="18" charset="0"/>
              </a:rPr>
              <a:t>	This </a:t>
            </a:r>
            <a:r>
              <a:rPr lang="en-US" sz="1600" dirty="0" smtClean="0">
                <a:latin typeface="Times New Roman" pitchFamily="18" charset="0"/>
                <a:cs typeface="Times New Roman" pitchFamily="18" charset="0"/>
              </a:rPr>
              <a:t>presents the development and implementation of a Fingerprint Sensor Based Door Lock System that will automatically unlock a door when a registered fingerprint is sensed. The method employed in accomplishing this involves the use of a fingerprint scannerR305 interfaced with ATMEGA 328 </a:t>
            </a:r>
            <a:r>
              <a:rPr lang="en-US" sz="1600" dirty="0" err="1" smtClean="0">
                <a:latin typeface="Times New Roman" pitchFamily="18" charset="0"/>
                <a:cs typeface="Times New Roman" pitchFamily="18" charset="0"/>
              </a:rPr>
              <a:t>Arduino</a:t>
            </a:r>
            <a:r>
              <a:rPr lang="en-US" sz="1600" dirty="0" smtClean="0">
                <a:latin typeface="Times New Roman" pitchFamily="18" charset="0"/>
                <a:cs typeface="Times New Roman" pitchFamily="18" charset="0"/>
              </a:rPr>
              <a:t> microcontroller to actuate the locking and unlocking process of a door. Once a registered finger print is placed on the sensor, access is granted to the user, the door slides open and it closes after five seconds. During this process, the16x2 Liquid Crystal Display (LCD) displays the name of the individual with the registered fingerprint. If an unregistered fingerprint is sensed, access is denied. The developed Biometric Based Door Lock System was tested and it functioned in line with the desired objectives.</a:t>
            </a:r>
          </a:p>
          <a:p>
            <a:pPr>
              <a:buNone/>
            </a:pPr>
            <a:r>
              <a:rPr lang="en-US" sz="1600" dirty="0" smtClean="0">
                <a:latin typeface="Times New Roman" pitchFamily="18" charset="0"/>
                <a:cs typeface="Times New Roman" pitchFamily="18" charset="0"/>
              </a:rPr>
              <a:t> </a:t>
            </a:r>
          </a:p>
          <a:p>
            <a:pPr fontAlgn="base">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6798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488FE-A450-49CF-A929-09CB3458FF2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 xmlns:a16="http://schemas.microsoft.com/office/drawing/2014/main" id="{D5D425E8-9C20-4F85-9152-ADADB0825F0A}"/>
              </a:ext>
            </a:extLst>
          </p:cNvPr>
          <p:cNvSpPr>
            <a:spLocks noGrp="1"/>
          </p:cNvSpPr>
          <p:nvPr>
            <p:ph idx="1"/>
          </p:nvPr>
        </p:nvSpPr>
        <p:spPr/>
        <p:txBody>
          <a:bodyPr>
            <a:normAutofit/>
          </a:bodyPr>
          <a:lstStyle/>
          <a:p>
            <a:pPr fontAlgn="base">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Biometric systems have overtime served as robust security mechanisms in various domains. Fingerprints are the oldest and most widely used form of biometric identification. The use of fingerprint for identification has been employed in law enforcement for about a century. A much broader application of fingerprint is for personal authentication, for instance to access a computer, a network, an ATM machine, a car or a home.</a:t>
            </a:r>
          </a:p>
          <a:p>
            <a:pPr fontAlgn="base">
              <a:buNone/>
            </a:pPr>
            <a:r>
              <a:rPr lang="en-US" sz="1600" dirty="0" smtClean="0">
                <a:latin typeface="Times New Roman" pitchFamily="18" charset="0"/>
                <a:cs typeface="Times New Roman" pitchFamily="18" charset="0"/>
              </a:rPr>
              <a:t>	Electronic </a:t>
            </a:r>
            <a:r>
              <a:rPr lang="en-US" sz="1600" dirty="0" smtClean="0">
                <a:latin typeface="Times New Roman" pitchFamily="18" charset="0"/>
                <a:cs typeface="Times New Roman" pitchFamily="18" charset="0"/>
              </a:rPr>
              <a:t>lock using fingerprint recognition system is a process of verifying the fingerprint image to open the electronic lock. This project highlights the development of fingerprint verification. Verification is completed by comparing the data of authorized fingerprint image with incoming fingerprint image. Then the information of incoming fingerprint image will undergo the comparison process to compare with authorized fingerprint image. </a:t>
            </a:r>
          </a:p>
          <a:p>
            <a:pPr>
              <a:buNone/>
            </a:pP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843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8F8DB-78F9-44B3-A878-229CA99A92E6}"/>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 xmlns:a16="http://schemas.microsoft.com/office/drawing/2014/main" id="{CD4ABDBE-1B45-4A07-A8CB-951D858353D5}"/>
              </a:ext>
            </a:extLst>
          </p:cNvPr>
          <p:cNvSpPr>
            <a:spLocks noGrp="1"/>
          </p:cNvSpPr>
          <p:nvPr>
            <p:ph idx="1"/>
          </p:nvPr>
        </p:nvSpPr>
        <p:spPr>
          <a:xfrm>
            <a:off x="1154955" y="2769326"/>
            <a:ext cx="9138576" cy="3931919"/>
          </a:xfrm>
        </p:spPr>
        <p:txBody>
          <a:bodyPr>
            <a:normAutofit/>
          </a:bodyPr>
          <a:lstStyle/>
          <a:p>
            <a:pPr marL="0" indent="0">
              <a:buNone/>
            </a:pPr>
            <a:r>
              <a:rPr lang="en-IN" b="1" u="sng" dirty="0">
                <a:latin typeface="+mj-lt"/>
                <a:cs typeface="Times New Roman" panose="02020603050405020304" pitchFamily="18" charset="0"/>
              </a:rPr>
              <a:t>Software </a:t>
            </a:r>
            <a:r>
              <a:rPr lang="en-IN" b="1" u="sng" dirty="0" smtClean="0">
                <a:latin typeface="+mj-lt"/>
                <a:cs typeface="Times New Roman" panose="02020603050405020304" pitchFamily="18" charset="0"/>
              </a:rPr>
              <a:t>Requirements</a:t>
            </a:r>
          </a:p>
          <a:p>
            <a:pPr marL="0" indent="0">
              <a:buNone/>
            </a:pPr>
            <a:endParaRPr lang="en-IN" b="1" dirty="0">
              <a:latin typeface="+mj-lt"/>
              <a:cs typeface="Times New Roman" panose="02020603050405020304" pitchFamily="18" charset="0"/>
            </a:endParaRPr>
          </a:p>
          <a:p>
            <a:pPr marL="1143000" marR="0" lvl="2" indent="-228600">
              <a:spcBef>
                <a:spcPts val="0"/>
              </a:spcBef>
              <a:spcAft>
                <a:spcPts val="0"/>
              </a:spcAft>
              <a:buSzPts val="1400"/>
              <a:buFont typeface="Times New Roman" panose="02020603050405020304" pitchFamily="18" charset="0"/>
              <a:buAutoNum type="arabicPeriod"/>
              <a:tabLst>
                <a:tab pos="591820" algn="l"/>
              </a:tabLst>
            </a:pPr>
            <a:r>
              <a:rPr lang="en-US"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specification</a:t>
            </a:r>
          </a:p>
          <a:p>
            <a:pPr marL="1257300" lvl="3" indent="0">
              <a:spcBef>
                <a:spcPts val="15"/>
              </a:spcBef>
              <a:buFont typeface="Arial" pitchFamily="34" charset="0"/>
              <a:buChar char="•"/>
            </a:pP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Arduino</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UNO</a:t>
            </a:r>
          </a:p>
          <a:p>
            <a:pPr marL="1257300" lvl="3" indent="0">
              <a:spcBef>
                <a:spcPts val="15"/>
              </a:spcBef>
              <a:buFont typeface="Arial" pitchFamily="34" charset="0"/>
              <a:buChar char="•"/>
            </a:pP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Fingerprint sensor</a:t>
            </a:r>
          </a:p>
          <a:p>
            <a:pPr marL="1257300" lvl="3" indent="0">
              <a:spcBef>
                <a:spcPts val="15"/>
              </a:spcBef>
              <a:buFont typeface="Arial" pitchFamily="34" charset="0"/>
              <a:buChar char="•"/>
            </a:pP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Door lock</a:t>
            </a:r>
          </a:p>
          <a:p>
            <a:pPr marL="1257300" lvl="3" indent="0">
              <a:spcBef>
                <a:spcPts val="15"/>
              </a:spcBef>
              <a:buFont typeface="Arial" pitchFamily="34" charset="0"/>
              <a:buChar char="•"/>
            </a:pP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Jumping Wires </a:t>
            </a:r>
          </a:p>
          <a:p>
            <a:pPr marL="1257300" lvl="3" indent="0">
              <a:spcBef>
                <a:spcPts val="15"/>
              </a:spcBef>
              <a:buFont typeface="Arial" pitchFamily="34" charset="0"/>
              <a:buChar char="•"/>
            </a:pPr>
            <a:r>
              <a:rPr lang="en-IN" sz="1600" dirty="0" smtClean="0">
                <a:latin typeface="Times New Roman" panose="02020603050405020304" pitchFamily="18" charset="0"/>
                <a:ea typeface="Times New Roman" panose="02020603050405020304" pitchFamily="18" charset="0"/>
                <a:cs typeface="Times New Roman" panose="02020603050405020304" pitchFamily="18" charset="0"/>
              </a:rPr>
              <a:t>Battery</a:t>
            </a:r>
          </a:p>
          <a:p>
            <a:pPr marL="0" indent="0">
              <a:spcBef>
                <a:spcPts val="15"/>
              </a:spcBef>
              <a:buNone/>
            </a:pPr>
            <a:endParaRPr lang="en-I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15"/>
              </a:spcBef>
              <a:buNone/>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2. Software specification</a:t>
            </a:r>
          </a:p>
          <a:p>
            <a:pPr marL="0" indent="0">
              <a:spcBef>
                <a:spcPts val="15"/>
              </a:spcBef>
              <a:buNone/>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ea typeface="Times New Roman" panose="02020603050405020304" pitchFamily="18" charset="0"/>
                <a:cs typeface="Times New Roman" panose="02020603050405020304" pitchFamily="18" charset="0"/>
              </a:rPr>
              <a:t>Arduino</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IDE </a:t>
            </a:r>
            <a:endPar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15"/>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5"/>
              </a:spcBef>
              <a:spcAft>
                <a:spcPts val="0"/>
              </a:spcAft>
              <a:buSzPts val="1400"/>
              <a:buNone/>
              <a:tabLst>
                <a:tab pos="591820" algn="l"/>
              </a:tabLst>
            </a:pPr>
            <a:r>
              <a:rPr lang="en-IN" sz="1800" b="1" spc="-15"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1145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089DE-A0A0-45B0-B8E5-3DAD02D48B31}"/>
              </a:ext>
            </a:extLst>
          </p:cNvPr>
          <p:cNvSpPr>
            <a:spLocks noGrp="1"/>
          </p:cNvSpPr>
          <p:nvPr>
            <p:ph type="title"/>
          </p:nvPr>
        </p:nvSpPr>
        <p:spPr/>
        <p:txBody>
          <a:bodyPr/>
          <a:lstStyle/>
          <a:p>
            <a:pPr algn="ctr"/>
            <a:r>
              <a:rPr lang="en-IN" b="1" dirty="0"/>
              <a:t>Gantt Chart</a:t>
            </a:r>
          </a:p>
        </p:txBody>
      </p:sp>
      <p:pic>
        <p:nvPicPr>
          <p:cNvPr id="5" name="Content Placeholder 4">
            <a:extLst>
              <a:ext uri="{FF2B5EF4-FFF2-40B4-BE49-F238E27FC236}">
                <a16:creationId xmlns="" xmlns:a16="http://schemas.microsoft.com/office/drawing/2014/main" id="{34D2539E-9B78-4E25-ADA0-C3DC2A15F702}"/>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36919" y="3350017"/>
            <a:ext cx="10312290" cy="2315491"/>
          </a:xfrm>
        </p:spPr>
      </p:pic>
    </p:spTree>
    <p:extLst>
      <p:ext uri="{BB962C8B-B14F-4D97-AF65-F5344CB8AC3E}">
        <p14:creationId xmlns="" xmlns:p14="http://schemas.microsoft.com/office/powerpoint/2010/main" val="230631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B7F7EB5-C99D-4CC8-81F5-5E9DA4697784}"/>
              </a:ext>
            </a:extLst>
          </p:cNvPr>
          <p:cNvSpPr>
            <a:spLocks noGrp="1"/>
          </p:cNvSpPr>
          <p:nvPr>
            <p:ph idx="1"/>
          </p:nvPr>
        </p:nvSpPr>
        <p:spPr/>
        <p:txBody>
          <a:bodyPr>
            <a:normAutofit/>
          </a:bodyPr>
          <a:lstStyle/>
          <a:p>
            <a:pPr marL="0" indent="0">
              <a:buNone/>
            </a:pPr>
            <a:r>
              <a:rPr lang="en-IN" sz="8000" b="1" dirty="0"/>
              <a:t>       Thankyou </a:t>
            </a:r>
          </a:p>
        </p:txBody>
      </p:sp>
    </p:spTree>
    <p:extLst>
      <p:ext uri="{BB962C8B-B14F-4D97-AF65-F5344CB8AC3E}">
        <p14:creationId xmlns="" xmlns:p14="http://schemas.microsoft.com/office/powerpoint/2010/main" val="41880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383</TotalTime>
  <Words>42</Words>
  <Application>Microsoft Office PowerPoint</Application>
  <PresentationFormat>Custom</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K.I.E.T GROUP OF INSTITUTIONS GHAZIABAD</vt:lpstr>
      <vt:lpstr>Project Objective</vt:lpstr>
      <vt:lpstr>Project Introduction</vt:lpstr>
      <vt:lpstr>Requirements</vt:lpstr>
      <vt:lpstr>Gantt Chart</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Aditi Srivastava</dc:creator>
  <cp:lastModifiedBy>PC</cp:lastModifiedBy>
  <cp:revision>19</cp:revision>
  <dcterms:created xsi:type="dcterms:W3CDTF">2021-10-28T08:26:15Z</dcterms:created>
  <dcterms:modified xsi:type="dcterms:W3CDTF">2022-05-31T13:24:55Z</dcterms:modified>
</cp:coreProperties>
</file>