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C919-8093-4310-B760-33025DE9C3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3325FB-41DA-485F-ADF2-9B59457015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DC69DE-B13F-4C5F-8EF1-F6106C2B8491}"/>
              </a:ext>
            </a:extLst>
          </p:cNvPr>
          <p:cNvSpPr>
            <a:spLocks noGrp="1"/>
          </p:cNvSpPr>
          <p:nvPr>
            <p:ph type="dt" sz="half" idx="10"/>
          </p:nvPr>
        </p:nvSpPr>
        <p:spPr/>
        <p:txBody>
          <a:bodyPr/>
          <a:lstStyle/>
          <a:p>
            <a:fld id="{48F849AE-2281-4F65-9552-649A8C07751F}" type="datetimeFigureOut">
              <a:rPr lang="en-IN" smtClean="0"/>
              <a:t>23-02-2022</a:t>
            </a:fld>
            <a:endParaRPr lang="en-IN"/>
          </a:p>
        </p:txBody>
      </p:sp>
      <p:sp>
        <p:nvSpPr>
          <p:cNvPr id="5" name="Footer Placeholder 4">
            <a:extLst>
              <a:ext uri="{FF2B5EF4-FFF2-40B4-BE49-F238E27FC236}">
                <a16:creationId xmlns:a16="http://schemas.microsoft.com/office/drawing/2014/main" id="{947296C1-81A8-44CC-B90B-3368610EA2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3B836F-7B0D-4C5B-B450-76F1A8844D30}"/>
              </a:ext>
            </a:extLst>
          </p:cNvPr>
          <p:cNvSpPr>
            <a:spLocks noGrp="1"/>
          </p:cNvSpPr>
          <p:nvPr>
            <p:ph type="sldNum" sz="quarter" idx="12"/>
          </p:nvPr>
        </p:nvSpPr>
        <p:spPr/>
        <p:txBody>
          <a:bodyPr/>
          <a:lstStyle/>
          <a:p>
            <a:fld id="{DCBA1B89-D34B-4D2B-A4AE-94B1DF16C37D}" type="slidenum">
              <a:rPr lang="en-IN" smtClean="0"/>
              <a:t>‹#›</a:t>
            </a:fld>
            <a:endParaRPr lang="en-IN"/>
          </a:p>
        </p:txBody>
      </p:sp>
    </p:spTree>
    <p:extLst>
      <p:ext uri="{BB962C8B-B14F-4D97-AF65-F5344CB8AC3E}">
        <p14:creationId xmlns:p14="http://schemas.microsoft.com/office/powerpoint/2010/main" val="3700054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E3A4-EC8D-481C-8C6D-D9D4297684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9D6C5A-F15C-4E96-A142-E7989B59C9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102760-B88E-49F7-9809-2DB32187430A}"/>
              </a:ext>
            </a:extLst>
          </p:cNvPr>
          <p:cNvSpPr>
            <a:spLocks noGrp="1"/>
          </p:cNvSpPr>
          <p:nvPr>
            <p:ph type="dt" sz="half" idx="10"/>
          </p:nvPr>
        </p:nvSpPr>
        <p:spPr/>
        <p:txBody>
          <a:bodyPr/>
          <a:lstStyle/>
          <a:p>
            <a:fld id="{48F849AE-2281-4F65-9552-649A8C07751F}" type="datetimeFigureOut">
              <a:rPr lang="en-IN" smtClean="0"/>
              <a:t>23-02-2022</a:t>
            </a:fld>
            <a:endParaRPr lang="en-IN"/>
          </a:p>
        </p:txBody>
      </p:sp>
      <p:sp>
        <p:nvSpPr>
          <p:cNvPr id="5" name="Footer Placeholder 4">
            <a:extLst>
              <a:ext uri="{FF2B5EF4-FFF2-40B4-BE49-F238E27FC236}">
                <a16:creationId xmlns:a16="http://schemas.microsoft.com/office/drawing/2014/main" id="{EF861300-C49E-444E-9FC4-17BFE24455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BE939-1882-4E77-A95F-8432D3270C68}"/>
              </a:ext>
            </a:extLst>
          </p:cNvPr>
          <p:cNvSpPr>
            <a:spLocks noGrp="1"/>
          </p:cNvSpPr>
          <p:nvPr>
            <p:ph type="sldNum" sz="quarter" idx="12"/>
          </p:nvPr>
        </p:nvSpPr>
        <p:spPr/>
        <p:txBody>
          <a:bodyPr/>
          <a:lstStyle/>
          <a:p>
            <a:fld id="{DCBA1B89-D34B-4D2B-A4AE-94B1DF16C37D}" type="slidenum">
              <a:rPr lang="en-IN" smtClean="0"/>
              <a:t>‹#›</a:t>
            </a:fld>
            <a:endParaRPr lang="en-IN"/>
          </a:p>
        </p:txBody>
      </p:sp>
    </p:spTree>
    <p:extLst>
      <p:ext uri="{BB962C8B-B14F-4D97-AF65-F5344CB8AC3E}">
        <p14:creationId xmlns:p14="http://schemas.microsoft.com/office/powerpoint/2010/main" val="322271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D63706-CC08-4ECC-BC27-DDCC27BCE6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AFCC50-954B-4134-8F05-3102B76958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1ABA4F-44A5-4384-B15B-37C656B66102}"/>
              </a:ext>
            </a:extLst>
          </p:cNvPr>
          <p:cNvSpPr>
            <a:spLocks noGrp="1"/>
          </p:cNvSpPr>
          <p:nvPr>
            <p:ph type="dt" sz="half" idx="10"/>
          </p:nvPr>
        </p:nvSpPr>
        <p:spPr/>
        <p:txBody>
          <a:bodyPr/>
          <a:lstStyle/>
          <a:p>
            <a:fld id="{48F849AE-2281-4F65-9552-649A8C07751F}" type="datetimeFigureOut">
              <a:rPr lang="en-IN" smtClean="0"/>
              <a:t>23-02-2022</a:t>
            </a:fld>
            <a:endParaRPr lang="en-IN"/>
          </a:p>
        </p:txBody>
      </p:sp>
      <p:sp>
        <p:nvSpPr>
          <p:cNvPr id="5" name="Footer Placeholder 4">
            <a:extLst>
              <a:ext uri="{FF2B5EF4-FFF2-40B4-BE49-F238E27FC236}">
                <a16:creationId xmlns:a16="http://schemas.microsoft.com/office/drawing/2014/main" id="{D689C850-E9DE-454B-8EC9-69BD4BBF17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93B95-42C4-404D-AB16-7F78A585C10E}"/>
              </a:ext>
            </a:extLst>
          </p:cNvPr>
          <p:cNvSpPr>
            <a:spLocks noGrp="1"/>
          </p:cNvSpPr>
          <p:nvPr>
            <p:ph type="sldNum" sz="quarter" idx="12"/>
          </p:nvPr>
        </p:nvSpPr>
        <p:spPr/>
        <p:txBody>
          <a:bodyPr/>
          <a:lstStyle/>
          <a:p>
            <a:fld id="{DCBA1B89-D34B-4D2B-A4AE-94B1DF16C37D}" type="slidenum">
              <a:rPr lang="en-IN" smtClean="0"/>
              <a:t>‹#›</a:t>
            </a:fld>
            <a:endParaRPr lang="en-IN"/>
          </a:p>
        </p:txBody>
      </p:sp>
    </p:spTree>
    <p:extLst>
      <p:ext uri="{BB962C8B-B14F-4D97-AF65-F5344CB8AC3E}">
        <p14:creationId xmlns:p14="http://schemas.microsoft.com/office/powerpoint/2010/main" val="315002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5A723-787D-4F8D-82A4-F5C1FCEDA2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DE0811-E9E3-4152-B993-3D81A5381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2F1FC4-F239-4D23-8D13-273D22DAE8B9}"/>
              </a:ext>
            </a:extLst>
          </p:cNvPr>
          <p:cNvSpPr>
            <a:spLocks noGrp="1"/>
          </p:cNvSpPr>
          <p:nvPr>
            <p:ph type="dt" sz="half" idx="10"/>
          </p:nvPr>
        </p:nvSpPr>
        <p:spPr/>
        <p:txBody>
          <a:bodyPr/>
          <a:lstStyle/>
          <a:p>
            <a:fld id="{48F849AE-2281-4F65-9552-649A8C07751F}" type="datetimeFigureOut">
              <a:rPr lang="en-IN" smtClean="0"/>
              <a:t>23-02-2022</a:t>
            </a:fld>
            <a:endParaRPr lang="en-IN"/>
          </a:p>
        </p:txBody>
      </p:sp>
      <p:sp>
        <p:nvSpPr>
          <p:cNvPr id="5" name="Footer Placeholder 4">
            <a:extLst>
              <a:ext uri="{FF2B5EF4-FFF2-40B4-BE49-F238E27FC236}">
                <a16:creationId xmlns:a16="http://schemas.microsoft.com/office/drawing/2014/main" id="{56B4B1CB-D778-462E-8465-873FD6E5AB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C6FFAD-5D80-49CD-A16D-0003DF8A9AD6}"/>
              </a:ext>
            </a:extLst>
          </p:cNvPr>
          <p:cNvSpPr>
            <a:spLocks noGrp="1"/>
          </p:cNvSpPr>
          <p:nvPr>
            <p:ph type="sldNum" sz="quarter" idx="12"/>
          </p:nvPr>
        </p:nvSpPr>
        <p:spPr/>
        <p:txBody>
          <a:bodyPr/>
          <a:lstStyle/>
          <a:p>
            <a:fld id="{DCBA1B89-D34B-4D2B-A4AE-94B1DF16C37D}" type="slidenum">
              <a:rPr lang="en-IN" smtClean="0"/>
              <a:t>‹#›</a:t>
            </a:fld>
            <a:endParaRPr lang="en-IN"/>
          </a:p>
        </p:txBody>
      </p:sp>
    </p:spTree>
    <p:extLst>
      <p:ext uri="{BB962C8B-B14F-4D97-AF65-F5344CB8AC3E}">
        <p14:creationId xmlns:p14="http://schemas.microsoft.com/office/powerpoint/2010/main" val="213543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C0AD-F465-44A1-AC58-8AEF3F42D7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84809E-896E-41E6-8895-DCF0FC2245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419DE8-BE1F-4D32-A5CC-1826D255BA3B}"/>
              </a:ext>
            </a:extLst>
          </p:cNvPr>
          <p:cNvSpPr>
            <a:spLocks noGrp="1"/>
          </p:cNvSpPr>
          <p:nvPr>
            <p:ph type="dt" sz="half" idx="10"/>
          </p:nvPr>
        </p:nvSpPr>
        <p:spPr/>
        <p:txBody>
          <a:bodyPr/>
          <a:lstStyle/>
          <a:p>
            <a:fld id="{48F849AE-2281-4F65-9552-649A8C07751F}" type="datetimeFigureOut">
              <a:rPr lang="en-IN" smtClean="0"/>
              <a:t>23-02-2022</a:t>
            </a:fld>
            <a:endParaRPr lang="en-IN"/>
          </a:p>
        </p:txBody>
      </p:sp>
      <p:sp>
        <p:nvSpPr>
          <p:cNvPr id="5" name="Footer Placeholder 4">
            <a:extLst>
              <a:ext uri="{FF2B5EF4-FFF2-40B4-BE49-F238E27FC236}">
                <a16:creationId xmlns:a16="http://schemas.microsoft.com/office/drawing/2014/main" id="{AEBD6044-4B31-4C3B-A4DF-28251C1689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408518-DC6B-4B8A-9AFA-A5111AD0330B}"/>
              </a:ext>
            </a:extLst>
          </p:cNvPr>
          <p:cNvSpPr>
            <a:spLocks noGrp="1"/>
          </p:cNvSpPr>
          <p:nvPr>
            <p:ph type="sldNum" sz="quarter" idx="12"/>
          </p:nvPr>
        </p:nvSpPr>
        <p:spPr/>
        <p:txBody>
          <a:bodyPr/>
          <a:lstStyle/>
          <a:p>
            <a:fld id="{DCBA1B89-D34B-4D2B-A4AE-94B1DF16C37D}" type="slidenum">
              <a:rPr lang="en-IN" smtClean="0"/>
              <a:t>‹#›</a:t>
            </a:fld>
            <a:endParaRPr lang="en-IN"/>
          </a:p>
        </p:txBody>
      </p:sp>
    </p:spTree>
    <p:extLst>
      <p:ext uri="{BB962C8B-B14F-4D97-AF65-F5344CB8AC3E}">
        <p14:creationId xmlns:p14="http://schemas.microsoft.com/office/powerpoint/2010/main" val="20798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5BA5-3E6C-4DC7-B312-6C2CA5B6A9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75A26C-E24A-4B90-8168-C641F6F198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BA9D41-9B92-4FAB-9DC9-4257FECA17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E6FA34-6AA1-485B-AAC1-89728849BFEE}"/>
              </a:ext>
            </a:extLst>
          </p:cNvPr>
          <p:cNvSpPr>
            <a:spLocks noGrp="1"/>
          </p:cNvSpPr>
          <p:nvPr>
            <p:ph type="dt" sz="half" idx="10"/>
          </p:nvPr>
        </p:nvSpPr>
        <p:spPr/>
        <p:txBody>
          <a:bodyPr/>
          <a:lstStyle/>
          <a:p>
            <a:fld id="{48F849AE-2281-4F65-9552-649A8C07751F}" type="datetimeFigureOut">
              <a:rPr lang="en-IN" smtClean="0"/>
              <a:t>23-02-2022</a:t>
            </a:fld>
            <a:endParaRPr lang="en-IN"/>
          </a:p>
        </p:txBody>
      </p:sp>
      <p:sp>
        <p:nvSpPr>
          <p:cNvPr id="6" name="Footer Placeholder 5">
            <a:extLst>
              <a:ext uri="{FF2B5EF4-FFF2-40B4-BE49-F238E27FC236}">
                <a16:creationId xmlns:a16="http://schemas.microsoft.com/office/drawing/2014/main" id="{9467D884-FE94-482F-B680-15D17FC9BE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C6623C-A097-4D5C-A9AB-C75A5FBF511C}"/>
              </a:ext>
            </a:extLst>
          </p:cNvPr>
          <p:cNvSpPr>
            <a:spLocks noGrp="1"/>
          </p:cNvSpPr>
          <p:nvPr>
            <p:ph type="sldNum" sz="quarter" idx="12"/>
          </p:nvPr>
        </p:nvSpPr>
        <p:spPr/>
        <p:txBody>
          <a:bodyPr/>
          <a:lstStyle/>
          <a:p>
            <a:fld id="{DCBA1B89-D34B-4D2B-A4AE-94B1DF16C37D}" type="slidenum">
              <a:rPr lang="en-IN" smtClean="0"/>
              <a:t>‹#›</a:t>
            </a:fld>
            <a:endParaRPr lang="en-IN"/>
          </a:p>
        </p:txBody>
      </p:sp>
    </p:spTree>
    <p:extLst>
      <p:ext uri="{BB962C8B-B14F-4D97-AF65-F5344CB8AC3E}">
        <p14:creationId xmlns:p14="http://schemas.microsoft.com/office/powerpoint/2010/main" val="1072759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4CC9-C3D0-4325-A63B-81B11E66CE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BE7BD9-D3AB-414C-B8D1-825DDA008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52F9F0-B13F-4E4C-871E-7444B3236E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D8D66B-C9E4-46C9-917F-2D4F533A2A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8DF9A8-98F7-4038-A3C3-65B3DADE7D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2AD383-2066-47DC-99FE-285D8307F508}"/>
              </a:ext>
            </a:extLst>
          </p:cNvPr>
          <p:cNvSpPr>
            <a:spLocks noGrp="1"/>
          </p:cNvSpPr>
          <p:nvPr>
            <p:ph type="dt" sz="half" idx="10"/>
          </p:nvPr>
        </p:nvSpPr>
        <p:spPr/>
        <p:txBody>
          <a:bodyPr/>
          <a:lstStyle/>
          <a:p>
            <a:fld id="{48F849AE-2281-4F65-9552-649A8C07751F}" type="datetimeFigureOut">
              <a:rPr lang="en-IN" smtClean="0"/>
              <a:t>23-02-2022</a:t>
            </a:fld>
            <a:endParaRPr lang="en-IN"/>
          </a:p>
        </p:txBody>
      </p:sp>
      <p:sp>
        <p:nvSpPr>
          <p:cNvPr id="8" name="Footer Placeholder 7">
            <a:extLst>
              <a:ext uri="{FF2B5EF4-FFF2-40B4-BE49-F238E27FC236}">
                <a16:creationId xmlns:a16="http://schemas.microsoft.com/office/drawing/2014/main" id="{C09F72A9-B2A1-4F79-AC73-CDA01FAAED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E4EE6D-8D4B-49E3-8B1D-FFD9AD457B5B}"/>
              </a:ext>
            </a:extLst>
          </p:cNvPr>
          <p:cNvSpPr>
            <a:spLocks noGrp="1"/>
          </p:cNvSpPr>
          <p:nvPr>
            <p:ph type="sldNum" sz="quarter" idx="12"/>
          </p:nvPr>
        </p:nvSpPr>
        <p:spPr/>
        <p:txBody>
          <a:bodyPr/>
          <a:lstStyle/>
          <a:p>
            <a:fld id="{DCBA1B89-D34B-4D2B-A4AE-94B1DF16C37D}" type="slidenum">
              <a:rPr lang="en-IN" smtClean="0"/>
              <a:t>‹#›</a:t>
            </a:fld>
            <a:endParaRPr lang="en-IN"/>
          </a:p>
        </p:txBody>
      </p:sp>
    </p:spTree>
    <p:extLst>
      <p:ext uri="{BB962C8B-B14F-4D97-AF65-F5344CB8AC3E}">
        <p14:creationId xmlns:p14="http://schemas.microsoft.com/office/powerpoint/2010/main" val="135971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568F-EB62-4DAC-95C5-943216AAB3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6A3222-4508-48D1-A65D-C7E8C78BEA6B}"/>
              </a:ext>
            </a:extLst>
          </p:cNvPr>
          <p:cNvSpPr>
            <a:spLocks noGrp="1"/>
          </p:cNvSpPr>
          <p:nvPr>
            <p:ph type="dt" sz="half" idx="10"/>
          </p:nvPr>
        </p:nvSpPr>
        <p:spPr/>
        <p:txBody>
          <a:bodyPr/>
          <a:lstStyle/>
          <a:p>
            <a:fld id="{48F849AE-2281-4F65-9552-649A8C07751F}" type="datetimeFigureOut">
              <a:rPr lang="en-IN" smtClean="0"/>
              <a:t>23-02-2022</a:t>
            </a:fld>
            <a:endParaRPr lang="en-IN"/>
          </a:p>
        </p:txBody>
      </p:sp>
      <p:sp>
        <p:nvSpPr>
          <p:cNvPr id="4" name="Footer Placeholder 3">
            <a:extLst>
              <a:ext uri="{FF2B5EF4-FFF2-40B4-BE49-F238E27FC236}">
                <a16:creationId xmlns:a16="http://schemas.microsoft.com/office/drawing/2014/main" id="{2D2A14BD-7920-4FC7-8F98-0136B1DB66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70FB80-487F-4125-9407-DA95F70FCFFD}"/>
              </a:ext>
            </a:extLst>
          </p:cNvPr>
          <p:cNvSpPr>
            <a:spLocks noGrp="1"/>
          </p:cNvSpPr>
          <p:nvPr>
            <p:ph type="sldNum" sz="quarter" idx="12"/>
          </p:nvPr>
        </p:nvSpPr>
        <p:spPr/>
        <p:txBody>
          <a:bodyPr/>
          <a:lstStyle/>
          <a:p>
            <a:fld id="{DCBA1B89-D34B-4D2B-A4AE-94B1DF16C37D}" type="slidenum">
              <a:rPr lang="en-IN" smtClean="0"/>
              <a:t>‹#›</a:t>
            </a:fld>
            <a:endParaRPr lang="en-IN"/>
          </a:p>
        </p:txBody>
      </p:sp>
    </p:spTree>
    <p:extLst>
      <p:ext uri="{BB962C8B-B14F-4D97-AF65-F5344CB8AC3E}">
        <p14:creationId xmlns:p14="http://schemas.microsoft.com/office/powerpoint/2010/main" val="424235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00F668-9978-4019-89AE-E0773A8715F6}"/>
              </a:ext>
            </a:extLst>
          </p:cNvPr>
          <p:cNvSpPr>
            <a:spLocks noGrp="1"/>
          </p:cNvSpPr>
          <p:nvPr>
            <p:ph type="dt" sz="half" idx="10"/>
          </p:nvPr>
        </p:nvSpPr>
        <p:spPr/>
        <p:txBody>
          <a:bodyPr/>
          <a:lstStyle/>
          <a:p>
            <a:fld id="{48F849AE-2281-4F65-9552-649A8C07751F}" type="datetimeFigureOut">
              <a:rPr lang="en-IN" smtClean="0"/>
              <a:t>23-02-2022</a:t>
            </a:fld>
            <a:endParaRPr lang="en-IN"/>
          </a:p>
        </p:txBody>
      </p:sp>
      <p:sp>
        <p:nvSpPr>
          <p:cNvPr id="3" name="Footer Placeholder 2">
            <a:extLst>
              <a:ext uri="{FF2B5EF4-FFF2-40B4-BE49-F238E27FC236}">
                <a16:creationId xmlns:a16="http://schemas.microsoft.com/office/drawing/2014/main" id="{37C981C4-3D5E-473D-8057-89D06621AF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912900-9513-421B-A95D-8FCF4D8DE063}"/>
              </a:ext>
            </a:extLst>
          </p:cNvPr>
          <p:cNvSpPr>
            <a:spLocks noGrp="1"/>
          </p:cNvSpPr>
          <p:nvPr>
            <p:ph type="sldNum" sz="quarter" idx="12"/>
          </p:nvPr>
        </p:nvSpPr>
        <p:spPr/>
        <p:txBody>
          <a:bodyPr/>
          <a:lstStyle/>
          <a:p>
            <a:fld id="{DCBA1B89-D34B-4D2B-A4AE-94B1DF16C37D}" type="slidenum">
              <a:rPr lang="en-IN" smtClean="0"/>
              <a:t>‹#›</a:t>
            </a:fld>
            <a:endParaRPr lang="en-IN"/>
          </a:p>
        </p:txBody>
      </p:sp>
    </p:spTree>
    <p:extLst>
      <p:ext uri="{BB962C8B-B14F-4D97-AF65-F5344CB8AC3E}">
        <p14:creationId xmlns:p14="http://schemas.microsoft.com/office/powerpoint/2010/main" val="161612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404A8-B642-4003-8097-A6C2F392F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BD3842-BE7A-4CF6-A6A8-497610431A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23B3D3-DA02-4CEF-9E15-90BB7964B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BFAC2-829E-4A24-AC24-EF7A5FBB1380}"/>
              </a:ext>
            </a:extLst>
          </p:cNvPr>
          <p:cNvSpPr>
            <a:spLocks noGrp="1"/>
          </p:cNvSpPr>
          <p:nvPr>
            <p:ph type="dt" sz="half" idx="10"/>
          </p:nvPr>
        </p:nvSpPr>
        <p:spPr/>
        <p:txBody>
          <a:bodyPr/>
          <a:lstStyle/>
          <a:p>
            <a:fld id="{48F849AE-2281-4F65-9552-649A8C07751F}" type="datetimeFigureOut">
              <a:rPr lang="en-IN" smtClean="0"/>
              <a:t>23-02-2022</a:t>
            </a:fld>
            <a:endParaRPr lang="en-IN"/>
          </a:p>
        </p:txBody>
      </p:sp>
      <p:sp>
        <p:nvSpPr>
          <p:cNvPr id="6" name="Footer Placeholder 5">
            <a:extLst>
              <a:ext uri="{FF2B5EF4-FFF2-40B4-BE49-F238E27FC236}">
                <a16:creationId xmlns:a16="http://schemas.microsoft.com/office/drawing/2014/main" id="{05008EF4-3ADE-4013-82D7-6545833FDA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703F5E-E607-4417-99AF-A6059956D9CD}"/>
              </a:ext>
            </a:extLst>
          </p:cNvPr>
          <p:cNvSpPr>
            <a:spLocks noGrp="1"/>
          </p:cNvSpPr>
          <p:nvPr>
            <p:ph type="sldNum" sz="quarter" idx="12"/>
          </p:nvPr>
        </p:nvSpPr>
        <p:spPr/>
        <p:txBody>
          <a:bodyPr/>
          <a:lstStyle/>
          <a:p>
            <a:fld id="{DCBA1B89-D34B-4D2B-A4AE-94B1DF16C37D}" type="slidenum">
              <a:rPr lang="en-IN" smtClean="0"/>
              <a:t>‹#›</a:t>
            </a:fld>
            <a:endParaRPr lang="en-IN"/>
          </a:p>
        </p:txBody>
      </p:sp>
    </p:spTree>
    <p:extLst>
      <p:ext uri="{BB962C8B-B14F-4D97-AF65-F5344CB8AC3E}">
        <p14:creationId xmlns:p14="http://schemas.microsoft.com/office/powerpoint/2010/main" val="199568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287B-7B2F-4C57-B61E-23130579A3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D9602B-5863-4EA0-AEAD-180E5B66EE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A69821-8E06-43E5-906B-08835D145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1218B5-2ED7-4655-B3CE-B56BA5103116}"/>
              </a:ext>
            </a:extLst>
          </p:cNvPr>
          <p:cNvSpPr>
            <a:spLocks noGrp="1"/>
          </p:cNvSpPr>
          <p:nvPr>
            <p:ph type="dt" sz="half" idx="10"/>
          </p:nvPr>
        </p:nvSpPr>
        <p:spPr/>
        <p:txBody>
          <a:bodyPr/>
          <a:lstStyle/>
          <a:p>
            <a:fld id="{48F849AE-2281-4F65-9552-649A8C07751F}" type="datetimeFigureOut">
              <a:rPr lang="en-IN" smtClean="0"/>
              <a:t>23-02-2022</a:t>
            </a:fld>
            <a:endParaRPr lang="en-IN"/>
          </a:p>
        </p:txBody>
      </p:sp>
      <p:sp>
        <p:nvSpPr>
          <p:cNvPr id="6" name="Footer Placeholder 5">
            <a:extLst>
              <a:ext uri="{FF2B5EF4-FFF2-40B4-BE49-F238E27FC236}">
                <a16:creationId xmlns:a16="http://schemas.microsoft.com/office/drawing/2014/main" id="{DF7A02E6-515E-416B-B7CB-C0DD7F933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86274E-2029-4176-83C0-0109F9B7DC9D}"/>
              </a:ext>
            </a:extLst>
          </p:cNvPr>
          <p:cNvSpPr>
            <a:spLocks noGrp="1"/>
          </p:cNvSpPr>
          <p:nvPr>
            <p:ph type="sldNum" sz="quarter" idx="12"/>
          </p:nvPr>
        </p:nvSpPr>
        <p:spPr/>
        <p:txBody>
          <a:bodyPr/>
          <a:lstStyle/>
          <a:p>
            <a:fld id="{DCBA1B89-D34B-4D2B-A4AE-94B1DF16C37D}" type="slidenum">
              <a:rPr lang="en-IN" smtClean="0"/>
              <a:t>‹#›</a:t>
            </a:fld>
            <a:endParaRPr lang="en-IN"/>
          </a:p>
        </p:txBody>
      </p:sp>
    </p:spTree>
    <p:extLst>
      <p:ext uri="{BB962C8B-B14F-4D97-AF65-F5344CB8AC3E}">
        <p14:creationId xmlns:p14="http://schemas.microsoft.com/office/powerpoint/2010/main" val="41740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1DB18-8C81-4C84-9A40-2006991D1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C4891E-DEAA-4C94-ADE6-41209A7A06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16817-0DBB-4C22-9F8A-BD858D4E9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849AE-2281-4F65-9552-649A8C07751F}" type="datetimeFigureOut">
              <a:rPr lang="en-IN" smtClean="0"/>
              <a:t>23-02-2022</a:t>
            </a:fld>
            <a:endParaRPr lang="en-IN"/>
          </a:p>
        </p:txBody>
      </p:sp>
      <p:sp>
        <p:nvSpPr>
          <p:cNvPr id="5" name="Footer Placeholder 4">
            <a:extLst>
              <a:ext uri="{FF2B5EF4-FFF2-40B4-BE49-F238E27FC236}">
                <a16:creationId xmlns:a16="http://schemas.microsoft.com/office/drawing/2014/main" id="{449CE98A-2F79-4095-AE05-7888C779E8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82AC6A-9DD4-4B67-ADFC-4C9A6C7DC5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A1B89-D34B-4D2B-A4AE-94B1DF16C37D}" type="slidenum">
              <a:rPr lang="en-IN" smtClean="0"/>
              <a:t>‹#›</a:t>
            </a:fld>
            <a:endParaRPr lang="en-IN"/>
          </a:p>
        </p:txBody>
      </p:sp>
    </p:spTree>
    <p:extLst>
      <p:ext uri="{BB962C8B-B14F-4D97-AF65-F5344CB8AC3E}">
        <p14:creationId xmlns:p14="http://schemas.microsoft.com/office/powerpoint/2010/main" val="2301899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7C6C-836A-4FCD-B12C-63F0CAD53BAB}"/>
              </a:ext>
            </a:extLst>
          </p:cNvPr>
          <p:cNvSpPr>
            <a:spLocks noGrp="1"/>
          </p:cNvSpPr>
          <p:nvPr>
            <p:ph type="title" idx="4294967295"/>
          </p:nvPr>
        </p:nvSpPr>
        <p:spPr>
          <a:xfrm>
            <a:off x="665870" y="4740812"/>
            <a:ext cx="10860259" cy="1057642"/>
          </a:xfrm>
        </p:spPr>
        <p:txBody>
          <a:bodyPr>
            <a:normAutofit fontScale="90000"/>
          </a:bodyPr>
          <a:lstStyle/>
          <a:p>
            <a:r>
              <a:rPr lang="en-US" b="1" dirty="0">
                <a:effectLst>
                  <a:outerShdw blurRad="38100" dist="38100" dir="2700000" algn="tl">
                    <a:srgbClr val="000000">
                      <a:alpha val="43137"/>
                    </a:srgbClr>
                  </a:outerShdw>
                </a:effectLst>
              </a:rPr>
              <a:t>                    </a:t>
            </a:r>
            <a:r>
              <a:rPr lang="en-US" sz="5300" b="1" dirty="0">
                <a:effectLst>
                  <a:outerShdw blurRad="38100" dist="38100" dir="2700000" algn="tl">
                    <a:srgbClr val="000000">
                      <a:alpha val="43137"/>
                    </a:srgbClr>
                  </a:outerShdw>
                </a:effectLst>
              </a:rPr>
              <a:t>FACE MASK DETECTION</a:t>
            </a:r>
            <a:br>
              <a:rPr lang="en-US" b="1" dirty="0">
                <a:effectLst>
                  <a:outerShdw blurRad="38100" dist="38100" dir="2700000" algn="tl">
                    <a:srgbClr val="000000">
                      <a:alpha val="43137"/>
                    </a:srgbClr>
                  </a:outerShdw>
                </a:effectLst>
              </a:rPr>
            </a:br>
            <a:br>
              <a:rPr lang="en-US" b="1" dirty="0"/>
            </a:br>
            <a:br>
              <a:rPr lang="en-US" b="1" dirty="0"/>
            </a:br>
            <a:r>
              <a:rPr lang="en-US" sz="2000" b="1" dirty="0"/>
              <a:t>Group Members:-                                                                                                                               Supervisor:-</a:t>
            </a:r>
            <a:br>
              <a:rPr lang="en-US" sz="2000" b="1" dirty="0"/>
            </a:br>
            <a:r>
              <a:rPr lang="en-US" sz="2000" b="1" dirty="0"/>
              <a:t>Shikha Chaudhary                                                                                                                                Dr. Akash </a:t>
            </a:r>
            <a:r>
              <a:rPr lang="en-US" sz="2000" b="1" dirty="0" err="1"/>
              <a:t>Rajak</a:t>
            </a:r>
            <a:br>
              <a:rPr lang="en-US" sz="2000" b="1" dirty="0"/>
            </a:br>
            <a:r>
              <a:rPr lang="en-US" sz="2000" b="1" dirty="0"/>
              <a:t>Shreya Gaur</a:t>
            </a:r>
            <a:br>
              <a:rPr lang="en-US" sz="2000" b="1" dirty="0"/>
            </a:br>
            <a:r>
              <a:rPr lang="en-US" sz="2000" b="1" dirty="0" err="1"/>
              <a:t>Arshi</a:t>
            </a:r>
            <a:r>
              <a:rPr lang="en-US" sz="2000" b="1" dirty="0"/>
              <a:t> Goel</a:t>
            </a:r>
            <a:endParaRPr lang="en-IN" sz="2000" b="1" dirty="0"/>
          </a:p>
        </p:txBody>
      </p:sp>
      <p:pic>
        <p:nvPicPr>
          <p:cNvPr id="8" name="Picture 7">
            <a:extLst>
              <a:ext uri="{FF2B5EF4-FFF2-40B4-BE49-F238E27FC236}">
                <a16:creationId xmlns:a16="http://schemas.microsoft.com/office/drawing/2014/main" id="{97A545EE-3FFB-47F6-83FF-45AB5D50E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594" y="593811"/>
            <a:ext cx="6431132" cy="3215566"/>
          </a:xfrm>
          <a:prstGeom prst="rect">
            <a:avLst/>
          </a:prstGeom>
        </p:spPr>
      </p:pic>
    </p:spTree>
    <p:extLst>
      <p:ext uri="{BB962C8B-B14F-4D97-AF65-F5344CB8AC3E}">
        <p14:creationId xmlns:p14="http://schemas.microsoft.com/office/powerpoint/2010/main" val="348079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1307-267B-4302-B550-E4CE60E14826}"/>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INTRODUCTION</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27BFCC1-4437-4D18-91BC-54F2915449B6}"/>
              </a:ext>
            </a:extLst>
          </p:cNvPr>
          <p:cNvSpPr>
            <a:spLocks noGrp="1"/>
          </p:cNvSpPr>
          <p:nvPr>
            <p:ph idx="1"/>
          </p:nvPr>
        </p:nvSpPr>
        <p:spPr>
          <a:xfrm>
            <a:off x="838200" y="1690688"/>
            <a:ext cx="10515600" cy="4486275"/>
          </a:xfrm>
        </p:spPr>
        <p:txBody>
          <a:bodyPr>
            <a:normAutofit/>
          </a:bodyPr>
          <a:lstStyle/>
          <a:p>
            <a:r>
              <a:rPr lang="en-US" b="0" i="0" dirty="0">
                <a:solidFill>
                  <a:srgbClr val="000000"/>
                </a:solidFill>
                <a:effectLst/>
                <a:latin typeface="Arial" panose="020B0604020202020204" pitchFamily="34" charset="0"/>
                <a:cs typeface="Arial" panose="020B0604020202020204" pitchFamily="34" charset="0"/>
              </a:rPr>
              <a:t>Face mask detection refers to detect whether a person is wearing a mask or not. Face detection is a key area in the field of Computer Vision and Pattern Recognition.</a:t>
            </a:r>
            <a:r>
              <a:rPr lang="en-US" b="0" i="0" dirty="0">
                <a:solidFill>
                  <a:srgbClr val="000000"/>
                </a:solidFill>
                <a:effectLst/>
                <a:latin typeface="Times New Roman" panose="02020603050405020304" pitchFamily="18" charset="0"/>
              </a:rPr>
              <a:t> </a:t>
            </a:r>
            <a:r>
              <a:rPr lang="en-US" b="0" i="0" dirty="0">
                <a:solidFill>
                  <a:srgbClr val="000000"/>
                </a:solidFill>
                <a:effectLst/>
                <a:latin typeface="Arial" panose="020B0604020202020204" pitchFamily="34" charset="0"/>
                <a:cs typeface="Arial" panose="020B0604020202020204" pitchFamily="34" charset="0"/>
              </a:rPr>
              <a:t>Face </a:t>
            </a:r>
            <a:r>
              <a:rPr lang="en-US" dirty="0">
                <a:solidFill>
                  <a:srgbClr val="000000"/>
                </a:solidFill>
                <a:latin typeface="Arial" panose="020B0604020202020204" pitchFamily="34" charset="0"/>
                <a:cs typeface="Arial" panose="020B0604020202020204" pitchFamily="34" charset="0"/>
              </a:rPr>
              <a:t>mask </a:t>
            </a:r>
            <a:r>
              <a:rPr lang="en-US" b="0" i="0" dirty="0">
                <a:solidFill>
                  <a:srgbClr val="000000"/>
                </a:solidFill>
                <a:effectLst/>
                <a:latin typeface="Arial" panose="020B0604020202020204" pitchFamily="34" charset="0"/>
                <a:cs typeface="Arial" panose="020B0604020202020204" pitchFamily="34" charset="0"/>
              </a:rPr>
              <a:t>detection where the face is detected using different image processing approaches and computer vision techniques for the purpose of security, authentication and surveillance of human face.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441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C40C-2EBD-47E8-8ECA-301C49807020}"/>
              </a:ext>
            </a:extLst>
          </p:cNvPr>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rPr>
              <a:t>OBJECTIVES</a:t>
            </a:r>
            <a:endParaRPr lang="en-IN" sz="48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7D29613-0769-41E7-B4C0-C997EAD10EA1}"/>
              </a:ext>
            </a:extLst>
          </p:cNvPr>
          <p:cNvSpPr>
            <a:spLocks noGrp="1"/>
          </p:cNvSpPr>
          <p:nvPr>
            <p:ph idx="1"/>
          </p:nvPr>
        </p:nvSpPr>
        <p:spPr/>
        <p:txBody>
          <a:bodyPr/>
          <a:lstStyle/>
          <a:p>
            <a:r>
              <a:rPr lang="en-US" dirty="0"/>
              <a:t>To enforce the mandate wearing masks in public places following the COVID-19 pandemic.</a:t>
            </a:r>
          </a:p>
          <a:p>
            <a:r>
              <a:rPr lang="en-US" dirty="0"/>
              <a:t>To effectively provide a working model for accurate mask detection.</a:t>
            </a:r>
          </a:p>
          <a:p>
            <a:r>
              <a:rPr lang="en-US" dirty="0"/>
              <a:t>To utilize image processing approaches to identify the presence of a mask on Face.</a:t>
            </a:r>
          </a:p>
          <a:p>
            <a:r>
              <a:rPr lang="en-US" dirty="0"/>
              <a:t>To develop an efficient computer vision based techniques system focused on the real time automated monitoring of people to detect facemask in public places. </a:t>
            </a:r>
            <a:endParaRPr lang="en-IN" dirty="0"/>
          </a:p>
        </p:txBody>
      </p:sp>
    </p:spTree>
    <p:extLst>
      <p:ext uri="{BB962C8B-B14F-4D97-AF65-F5344CB8AC3E}">
        <p14:creationId xmlns:p14="http://schemas.microsoft.com/office/powerpoint/2010/main" val="49105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A402-7BD9-4EFF-9F2A-9CD57C80E611}"/>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SCOPE</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3656F9E-C7D3-4546-B56B-AEEECBE8F175}"/>
              </a:ext>
            </a:extLst>
          </p:cNvPr>
          <p:cNvSpPr>
            <a:spLocks noGrp="1"/>
          </p:cNvSpPr>
          <p:nvPr>
            <p:ph idx="1"/>
          </p:nvPr>
        </p:nvSpPr>
        <p:spPr/>
        <p:txBody>
          <a:bodyPr/>
          <a:lstStyle/>
          <a:p>
            <a:pPr marL="0" indent="0">
              <a:buNone/>
            </a:pPr>
            <a:r>
              <a:rPr lang="en-US" dirty="0"/>
              <a:t>The system is easy to operate and it can be used in crowded areas. It also ensure the compliance for wearing mask and the system provides accurate assessments of the individual in public areas whether the person is wearing a mask or not.</a:t>
            </a:r>
            <a:endParaRPr lang="en-IN" dirty="0"/>
          </a:p>
        </p:txBody>
      </p:sp>
    </p:spTree>
    <p:extLst>
      <p:ext uri="{BB962C8B-B14F-4D97-AF65-F5344CB8AC3E}">
        <p14:creationId xmlns:p14="http://schemas.microsoft.com/office/powerpoint/2010/main" val="351262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A32E-9B8A-43E7-9C68-31BEF7744B92}"/>
              </a:ext>
            </a:extLst>
          </p:cNvPr>
          <p:cNvSpPr>
            <a:spLocks noGrp="1"/>
          </p:cNvSpPr>
          <p:nvPr>
            <p:ph type="title"/>
          </p:nvPr>
        </p:nvSpPr>
        <p:spPr/>
        <p:txBody>
          <a:bodyPr>
            <a:normAutofit/>
          </a:bodyPr>
          <a:lstStyle/>
          <a:p>
            <a:r>
              <a:rPr lang="en-US" sz="4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TECHNOLOGY </a:t>
            </a:r>
            <a:endParaRPr lang="en-IN" sz="4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B12A058-4F9E-4438-BEDF-F6045591C5C3}"/>
              </a:ext>
            </a:extLst>
          </p:cNvPr>
          <p:cNvSpPr>
            <a:spLocks noGrp="1"/>
          </p:cNvSpPr>
          <p:nvPr>
            <p:ph idx="1"/>
          </p:nvPr>
        </p:nvSpPr>
        <p:spPr/>
        <p:txBody>
          <a:bodyPr/>
          <a:lstStyle/>
          <a:p>
            <a:r>
              <a:rPr lang="en-US" dirty="0"/>
              <a:t>OpenCV</a:t>
            </a:r>
          </a:p>
          <a:p>
            <a:r>
              <a:rPr lang="en-US" dirty="0"/>
              <a:t>Python</a:t>
            </a:r>
          </a:p>
          <a:p>
            <a:pPr marL="0" indent="0">
              <a:buNone/>
            </a:pPr>
            <a:endParaRPr lang="en-US" dirty="0"/>
          </a:p>
          <a:p>
            <a:pPr marL="0" indent="0">
              <a:buNone/>
            </a:pPr>
            <a:r>
              <a:rPr lang="en-IN" sz="4800" dirty="0">
                <a:effectLst>
                  <a:outerShdw blurRad="38100" dist="38100" dir="2700000" algn="tl">
                    <a:srgbClr val="000000">
                      <a:alpha val="43137"/>
                    </a:srgbClr>
                  </a:outerShdw>
                </a:effectLst>
              </a:rPr>
              <a:t>DATASETS</a:t>
            </a:r>
          </a:p>
          <a:p>
            <a:r>
              <a:rPr lang="en-IN" dirty="0">
                <a:latin typeface="Arial" panose="020B0604020202020204" pitchFamily="34" charset="0"/>
                <a:cs typeface="Arial" panose="020B0604020202020204" pitchFamily="34" charset="0"/>
              </a:rPr>
              <a:t>Kaggle:-computer vision</a:t>
            </a:r>
          </a:p>
        </p:txBody>
      </p:sp>
    </p:spTree>
    <p:extLst>
      <p:ext uri="{BB962C8B-B14F-4D97-AF65-F5344CB8AC3E}">
        <p14:creationId xmlns:p14="http://schemas.microsoft.com/office/powerpoint/2010/main" val="11610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17B0-93D7-4FE6-BDF4-28D5566BF57D}"/>
              </a:ext>
            </a:extLst>
          </p:cNvPr>
          <p:cNvSpPr>
            <a:spLocks noGrp="1"/>
          </p:cNvSpPr>
          <p:nvPr>
            <p:ph type="title"/>
          </p:nvPr>
        </p:nvSpPr>
        <p:spPr/>
        <p:txBody>
          <a:bodyPr/>
          <a:lstStyle/>
          <a:p>
            <a:r>
              <a:rPr lang="en-US" b="0" i="0" dirty="0">
                <a:solidFill>
                  <a:srgbClr val="000000"/>
                </a:solidFill>
                <a:effectLst/>
                <a:latin typeface="LiberationSerif_2j_2"/>
              </a:rPr>
              <a:t>FUNCTIONAL REQUIREMENTS</a:t>
            </a:r>
            <a:endParaRPr lang="en-IN" dirty="0"/>
          </a:p>
        </p:txBody>
      </p:sp>
      <p:sp>
        <p:nvSpPr>
          <p:cNvPr id="3" name="Content Placeholder 2">
            <a:extLst>
              <a:ext uri="{FF2B5EF4-FFF2-40B4-BE49-F238E27FC236}">
                <a16:creationId xmlns:a16="http://schemas.microsoft.com/office/drawing/2014/main" id="{46894057-838E-4B6C-AB46-F1EEAD6FBE1B}"/>
              </a:ext>
            </a:extLst>
          </p:cNvPr>
          <p:cNvSpPr>
            <a:spLocks noGrp="1"/>
          </p:cNvSpPr>
          <p:nvPr>
            <p:ph idx="1"/>
          </p:nvPr>
        </p:nvSpPr>
        <p:spPr/>
        <p:txBody>
          <a:bodyPr>
            <a:normAutofit fontScale="92500"/>
          </a:bodyPr>
          <a:lstStyle/>
          <a:p>
            <a:r>
              <a:rPr lang="en-US" b="0" i="0" dirty="0">
                <a:solidFill>
                  <a:srgbClr val="000000"/>
                </a:solidFill>
                <a:effectLst/>
                <a:latin typeface="LiberationSerif_2j_2"/>
              </a:rPr>
              <a:t>The system must be correctly able to load the face mask classifier model.</a:t>
            </a:r>
          </a:p>
          <a:p>
            <a:r>
              <a:rPr lang="en-US" b="0" i="0" dirty="0">
                <a:solidFill>
                  <a:srgbClr val="000000"/>
                </a:solidFill>
                <a:effectLst/>
                <a:latin typeface="LiberationSerif_2j_2"/>
              </a:rPr>
              <a:t>The system must be able to detect faces in images or video stream.</a:t>
            </a:r>
          </a:p>
          <a:p>
            <a:r>
              <a:rPr lang="en-US" b="0" i="0" dirty="0">
                <a:solidFill>
                  <a:srgbClr val="000000"/>
                </a:solidFill>
                <a:effectLst/>
                <a:latin typeface="LiberationSerif_2j_2"/>
              </a:rPr>
              <a:t>There must not be any object between the system and the face of the user for a successful face detection. </a:t>
            </a:r>
          </a:p>
          <a:p>
            <a:r>
              <a:rPr lang="en-US" b="0" i="0" dirty="0">
                <a:solidFill>
                  <a:srgbClr val="000000"/>
                </a:solidFill>
                <a:effectLst/>
                <a:latin typeface="LiberationSerif_2j_2"/>
              </a:rPr>
              <a:t>The end position of the face must be fit inside the webcam frame and must be closer to the camera.</a:t>
            </a:r>
          </a:p>
          <a:p>
            <a:r>
              <a:rPr lang="en-US" b="0" i="0" dirty="0">
                <a:solidFill>
                  <a:srgbClr val="000000"/>
                </a:solidFill>
                <a:effectLst/>
                <a:latin typeface="LiberationSerif_2j_2"/>
              </a:rPr>
              <a:t>Correctly able to detect masks in ‘</a:t>
            </a:r>
            <a:r>
              <a:rPr lang="en-US" b="0" i="0" dirty="0" err="1">
                <a:solidFill>
                  <a:srgbClr val="000000"/>
                </a:solidFill>
                <a:effectLst/>
                <a:latin typeface="LiberationSerif-Italic_2e_2"/>
              </a:rPr>
              <a:t>png</a:t>
            </a:r>
            <a:r>
              <a:rPr lang="en-US" b="0" i="0" dirty="0">
                <a:solidFill>
                  <a:srgbClr val="000000"/>
                </a:solidFill>
                <a:effectLst/>
                <a:latin typeface="LiberationSerif_2j_2"/>
              </a:rPr>
              <a:t>’, ‘</a:t>
            </a:r>
            <a:r>
              <a:rPr lang="en-US" b="0" i="0" dirty="0">
                <a:solidFill>
                  <a:srgbClr val="000000"/>
                </a:solidFill>
                <a:effectLst/>
                <a:latin typeface="LiberationSerif-Italic_2e_2"/>
              </a:rPr>
              <a:t>jpg</a:t>
            </a:r>
            <a:r>
              <a:rPr lang="en-US" b="0" i="0" dirty="0">
                <a:solidFill>
                  <a:srgbClr val="000000"/>
                </a:solidFill>
                <a:effectLst/>
                <a:latin typeface="LiberationSerif_2j_2"/>
              </a:rPr>
              <a:t>’, ‘</a:t>
            </a:r>
            <a:r>
              <a:rPr lang="en-US" b="0" i="0" dirty="0">
                <a:solidFill>
                  <a:srgbClr val="000000"/>
                </a:solidFill>
                <a:effectLst/>
                <a:latin typeface="LiberationSerif-Italic_2e_2"/>
              </a:rPr>
              <a:t>jpeg</a:t>
            </a:r>
            <a:r>
              <a:rPr lang="en-US" b="0" i="0" dirty="0">
                <a:solidFill>
                  <a:srgbClr val="000000"/>
                </a:solidFill>
                <a:effectLst/>
                <a:latin typeface="LiberationSerif_2j_2"/>
              </a:rPr>
              <a:t>’, and ‘</a:t>
            </a:r>
            <a:r>
              <a:rPr lang="en-US" b="0" i="0" dirty="0">
                <a:solidFill>
                  <a:srgbClr val="000000"/>
                </a:solidFill>
                <a:effectLst/>
                <a:latin typeface="LiberationSerif-Italic_2e_2"/>
              </a:rPr>
              <a:t>gif</a:t>
            </a:r>
            <a:r>
              <a:rPr lang="en-US" b="0" i="0" dirty="0">
                <a:solidFill>
                  <a:srgbClr val="000000"/>
                </a:solidFill>
                <a:effectLst/>
                <a:latin typeface="LiberationSerif_2j_2"/>
              </a:rPr>
              <a:t>’ format images.</a:t>
            </a:r>
          </a:p>
          <a:p>
            <a:r>
              <a:rPr lang="en-US" b="0" i="0" dirty="0">
                <a:solidFill>
                  <a:srgbClr val="000000"/>
                </a:solidFill>
                <a:effectLst/>
                <a:latin typeface="LiberationSerif_2j_2"/>
              </a:rPr>
              <a:t>The results must be viewed by showing the probability along with the output of ‘Mask’ or ‘</a:t>
            </a:r>
            <a:r>
              <a:rPr lang="en-US" b="0" i="0" dirty="0" err="1">
                <a:solidFill>
                  <a:srgbClr val="000000"/>
                </a:solidFill>
                <a:effectLst/>
                <a:latin typeface="LiberationSerif_2j_2"/>
              </a:rPr>
              <a:t>NoMask</a:t>
            </a:r>
            <a:r>
              <a:rPr lang="en-US" b="0" i="0" dirty="0">
                <a:solidFill>
                  <a:srgbClr val="000000"/>
                </a:solidFill>
                <a:effectLst/>
                <a:latin typeface="LiberationSerif_2j_2"/>
              </a:rPr>
              <a:t>’.</a:t>
            </a:r>
            <a:endParaRPr lang="en-IN" dirty="0"/>
          </a:p>
        </p:txBody>
      </p:sp>
    </p:spTree>
    <p:extLst>
      <p:ext uri="{BB962C8B-B14F-4D97-AF65-F5344CB8AC3E}">
        <p14:creationId xmlns:p14="http://schemas.microsoft.com/office/powerpoint/2010/main" val="121824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13901F-EE2C-4972-A8C0-53DB2E15ADD4}"/>
              </a:ext>
            </a:extLst>
          </p:cNvPr>
          <p:cNvSpPr>
            <a:spLocks noGrp="1"/>
          </p:cNvSpPr>
          <p:nvPr>
            <p:ph idx="1"/>
          </p:nvPr>
        </p:nvSpPr>
        <p:spPr>
          <a:xfrm>
            <a:off x="2427849" y="2506662"/>
            <a:ext cx="10515600" cy="4351338"/>
          </a:xfrm>
        </p:spPr>
        <p:txBody>
          <a:bodyPr>
            <a:normAutofit/>
          </a:bodyPr>
          <a:lstStyle/>
          <a:p>
            <a:pPr marL="0" indent="0">
              <a:buNone/>
            </a:pPr>
            <a:r>
              <a:rPr lang="en-US" sz="9600" dirty="0"/>
              <a:t>THANK YOU</a:t>
            </a:r>
            <a:endParaRPr lang="en-IN" sz="9600" dirty="0"/>
          </a:p>
        </p:txBody>
      </p:sp>
    </p:spTree>
    <p:extLst>
      <p:ext uri="{BB962C8B-B14F-4D97-AF65-F5344CB8AC3E}">
        <p14:creationId xmlns:p14="http://schemas.microsoft.com/office/powerpoint/2010/main" val="210989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325</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LiberationSerif_2j_2</vt:lpstr>
      <vt:lpstr>LiberationSerif-Italic_2e_2</vt:lpstr>
      <vt:lpstr>Times New Roman</vt:lpstr>
      <vt:lpstr>Office Theme</vt:lpstr>
      <vt:lpstr>                    FACE MASK DETECTION   Group Members:-                                                                                                                               Supervisor:- Shikha Chaudhary                                                                                                                                Dr. Akash Rajak Shreya Gaur Arshi Goel</vt:lpstr>
      <vt:lpstr>INTRODUCTION</vt:lpstr>
      <vt:lpstr>OBJECTIVES</vt:lpstr>
      <vt:lpstr>SCOPE</vt:lpstr>
      <vt:lpstr>TECHNOLOGY </vt:lpstr>
      <vt:lpstr>FUNCTIONAL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student</dc:creator>
  <cp:lastModifiedBy>student</cp:lastModifiedBy>
  <cp:revision>7</cp:revision>
  <dcterms:created xsi:type="dcterms:W3CDTF">2022-02-23T05:54:19Z</dcterms:created>
  <dcterms:modified xsi:type="dcterms:W3CDTF">2022-02-23T06:41:13Z</dcterms:modified>
</cp:coreProperties>
</file>