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4" r:id="rId7"/>
    <p:sldId id="266" r:id="rId8"/>
    <p:sldId id="267" r:id="rId9"/>
    <p:sldId id="268" r:id="rId10"/>
    <p:sldId id="269" r:id="rId11"/>
    <p:sldId id="270" r:id="rId12"/>
    <p:sldId id="27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7F2C49-34EF-4F1B-838A-E84AC9E2E3F8}" v="247" dt="2021-10-28T08:19:22.824"/>
    <p1510:client id="{552DFD90-5487-4E7A-91A9-9DFA2D74ED5D}" v="4" dt="2022-03-09T02:45:25.857"/>
    <p1510:client id="{98F58521-388B-4515-86C4-C7A9D6679989}" v="7" dt="2022-04-23T05:35:46.881"/>
    <p1510:client id="{99861224-D61C-4B79-A1C0-041154BE0E0E}" v="689" dt="2021-10-27T20:23:07.583"/>
    <p1510:client id="{A5FDBBC7-4F8C-4C4F-8C6B-631179A3EA4C}" v="34" dt="2022-03-09T07:44:13.706"/>
    <p1510:client id="{E33811EA-B277-4721-82D8-5C1B9AE8B9A3}" v="10" dt="2021-10-28T07:43:32.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j Tripathi" userId="a9c58975c352428d" providerId="Windows Live" clId="Web-{552DFD90-5487-4E7A-91A9-9DFA2D74ED5D}"/>
    <pc:docChg chg="modSld">
      <pc:chgData name="Anuj Tripathi" userId="a9c58975c352428d" providerId="Windows Live" clId="Web-{552DFD90-5487-4E7A-91A9-9DFA2D74ED5D}" dt="2022-03-09T02:45:25.857" v="3" actId="20577"/>
      <pc:docMkLst>
        <pc:docMk/>
      </pc:docMkLst>
      <pc:sldChg chg="modSp">
        <pc:chgData name="Anuj Tripathi" userId="a9c58975c352428d" providerId="Windows Live" clId="Web-{552DFD90-5487-4E7A-91A9-9DFA2D74ED5D}" dt="2022-03-09T02:45:25.857" v="3" actId="20577"/>
        <pc:sldMkLst>
          <pc:docMk/>
          <pc:sldMk cId="2459877305" sldId="256"/>
        </pc:sldMkLst>
        <pc:spChg chg="mod">
          <ac:chgData name="Anuj Tripathi" userId="a9c58975c352428d" providerId="Windows Live" clId="Web-{552DFD90-5487-4E7A-91A9-9DFA2D74ED5D}" dt="2022-03-09T02:45:25.857" v="3" actId="20577"/>
          <ac:spMkLst>
            <pc:docMk/>
            <pc:sldMk cId="2459877305" sldId="256"/>
            <ac:spMk id="5" creationId="{8AF6BF1B-735D-4E0A-8E8A-9482C6F55E48}"/>
          </ac:spMkLst>
        </pc:spChg>
      </pc:sldChg>
    </pc:docChg>
  </pc:docChgLst>
  <pc:docChgLst>
    <pc:chgData name="Anuj Tripathi" userId="a9c58975c352428d" providerId="Windows Live" clId="Web-{99861224-D61C-4B79-A1C0-041154BE0E0E}"/>
    <pc:docChg chg="addSld delSld modSld">
      <pc:chgData name="Anuj Tripathi" userId="a9c58975c352428d" providerId="Windows Live" clId="Web-{99861224-D61C-4B79-A1C0-041154BE0E0E}" dt="2021-10-27T20:23:07.583" v="622" actId="20577"/>
      <pc:docMkLst>
        <pc:docMk/>
      </pc:docMkLst>
      <pc:sldChg chg="addSp delSp modSp del">
        <pc:chgData name="Anuj Tripathi" userId="a9c58975c352428d" providerId="Windows Live" clId="Web-{99861224-D61C-4B79-A1C0-041154BE0E0E}" dt="2021-10-27T17:49:13.526" v="150"/>
        <pc:sldMkLst>
          <pc:docMk/>
          <pc:sldMk cId="109857222" sldId="256"/>
        </pc:sldMkLst>
        <pc:spChg chg="mod">
          <ac:chgData name="Anuj Tripathi" userId="a9c58975c352428d" providerId="Windows Live" clId="Web-{99861224-D61C-4B79-A1C0-041154BE0E0E}" dt="2021-10-27T17:46:35.049" v="112" actId="20577"/>
          <ac:spMkLst>
            <pc:docMk/>
            <pc:sldMk cId="109857222" sldId="256"/>
            <ac:spMk id="2" creationId="{00000000-0000-0000-0000-000000000000}"/>
          </ac:spMkLst>
        </pc:spChg>
        <pc:spChg chg="mod">
          <ac:chgData name="Anuj Tripathi" userId="a9c58975c352428d" providerId="Windows Live" clId="Web-{99861224-D61C-4B79-A1C0-041154BE0E0E}" dt="2021-10-27T17:46:27.642" v="111" actId="20577"/>
          <ac:spMkLst>
            <pc:docMk/>
            <pc:sldMk cId="109857222" sldId="256"/>
            <ac:spMk id="3" creationId="{00000000-0000-0000-0000-000000000000}"/>
          </ac:spMkLst>
        </pc:spChg>
        <pc:spChg chg="add del">
          <ac:chgData name="Anuj Tripathi" userId="a9c58975c352428d" providerId="Windows Live" clId="Web-{99861224-D61C-4B79-A1C0-041154BE0E0E}" dt="2021-10-27T17:41:31.860" v="18"/>
          <ac:spMkLst>
            <pc:docMk/>
            <pc:sldMk cId="109857222" sldId="256"/>
            <ac:spMk id="4" creationId="{A012293C-5154-4284-88E2-B818F1CCCB1E}"/>
          </ac:spMkLst>
        </pc:spChg>
        <pc:spChg chg="add del">
          <ac:chgData name="Anuj Tripathi" userId="a9c58975c352428d" providerId="Windows Live" clId="Web-{99861224-D61C-4B79-A1C0-041154BE0E0E}" dt="2021-10-27T17:41:30.454" v="17"/>
          <ac:spMkLst>
            <pc:docMk/>
            <pc:sldMk cId="109857222" sldId="256"/>
            <ac:spMk id="5" creationId="{BBCA67A4-8AE0-499D-8642-FAB39FE25F3A}"/>
          </ac:spMkLst>
        </pc:spChg>
        <pc:spChg chg="add mod">
          <ac:chgData name="Anuj Tripathi" userId="a9c58975c352428d" providerId="Windows Live" clId="Web-{99861224-D61C-4B79-A1C0-041154BE0E0E}" dt="2021-10-27T17:49:05.588" v="149" actId="20577"/>
          <ac:spMkLst>
            <pc:docMk/>
            <pc:sldMk cId="109857222" sldId="256"/>
            <ac:spMk id="6" creationId="{1A062073-4E90-4B34-832B-239B73F93018}"/>
          </ac:spMkLst>
        </pc:spChg>
      </pc:sldChg>
      <pc:sldChg chg="addSp delSp modSp new del mod modClrScheme chgLayout">
        <pc:chgData name="Anuj Tripathi" userId="a9c58975c352428d" providerId="Windows Live" clId="Web-{99861224-D61C-4B79-A1C0-041154BE0E0E}" dt="2021-10-27T17:49:57.529" v="158"/>
        <pc:sldMkLst>
          <pc:docMk/>
          <pc:sldMk cId="2044435956" sldId="256"/>
        </pc:sldMkLst>
        <pc:spChg chg="add del">
          <ac:chgData name="Anuj Tripathi" userId="a9c58975c352428d" providerId="Windows Live" clId="Web-{99861224-D61C-4B79-A1C0-041154BE0E0E}" dt="2021-10-27T17:49:50.497" v="157"/>
          <ac:spMkLst>
            <pc:docMk/>
            <pc:sldMk cId="2044435956" sldId="256"/>
            <ac:spMk id="2" creationId="{C04D1832-F582-465D-A6C4-86478C10E7AD}"/>
          </ac:spMkLst>
        </pc:spChg>
        <pc:spChg chg="add del">
          <ac:chgData name="Anuj Tripathi" userId="a9c58975c352428d" providerId="Windows Live" clId="Web-{99861224-D61C-4B79-A1C0-041154BE0E0E}" dt="2021-10-27T17:49:50.497" v="157"/>
          <ac:spMkLst>
            <pc:docMk/>
            <pc:sldMk cId="2044435956" sldId="256"/>
            <ac:spMk id="3" creationId="{C050848B-19C0-4351-97DA-B12E9D1A8E53}"/>
          </ac:spMkLst>
        </pc:spChg>
        <pc:spChg chg="add del mod">
          <ac:chgData name="Anuj Tripathi" userId="a9c58975c352428d" providerId="Windows Live" clId="Web-{99861224-D61C-4B79-A1C0-041154BE0E0E}" dt="2021-10-27T17:49:49.747" v="156"/>
          <ac:spMkLst>
            <pc:docMk/>
            <pc:sldMk cId="2044435956" sldId="256"/>
            <ac:spMk id="4" creationId="{24897A5A-2AF8-4769-B942-D7DD13AA9DBC}"/>
          </ac:spMkLst>
        </pc:spChg>
      </pc:sldChg>
      <pc:sldChg chg="addSp delSp modSp new mod setBg modClrScheme chgLayout">
        <pc:chgData name="Anuj Tripathi" userId="a9c58975c352428d" providerId="Windows Live" clId="Web-{99861224-D61C-4B79-A1C0-041154BE0E0E}" dt="2021-10-27T18:40:03.386" v="539"/>
        <pc:sldMkLst>
          <pc:docMk/>
          <pc:sldMk cId="2459877305" sldId="256"/>
        </pc:sldMkLst>
        <pc:spChg chg="del">
          <ac:chgData name="Anuj Tripathi" userId="a9c58975c352428d" providerId="Windows Live" clId="Web-{99861224-D61C-4B79-A1C0-041154BE0E0E}" dt="2021-10-27T17:50:12.889" v="160"/>
          <ac:spMkLst>
            <pc:docMk/>
            <pc:sldMk cId="2459877305" sldId="256"/>
            <ac:spMk id="2" creationId="{B2338AE2-023D-4C54-9B1E-A1EC8ECAD2DB}"/>
          </ac:spMkLst>
        </pc:spChg>
        <pc:spChg chg="del">
          <ac:chgData name="Anuj Tripathi" userId="a9c58975c352428d" providerId="Windows Live" clId="Web-{99861224-D61C-4B79-A1C0-041154BE0E0E}" dt="2021-10-27T17:50:12.889" v="160"/>
          <ac:spMkLst>
            <pc:docMk/>
            <pc:sldMk cId="2459877305" sldId="256"/>
            <ac:spMk id="3" creationId="{FB317055-7E8E-4C38-B07D-0E7A4694EBF1}"/>
          </ac:spMkLst>
        </pc:spChg>
        <pc:spChg chg="add mod">
          <ac:chgData name="Anuj Tripathi" userId="a9c58975c352428d" providerId="Windows Live" clId="Web-{99861224-D61C-4B79-A1C0-041154BE0E0E}" dt="2021-10-27T18:40:03.386" v="539"/>
          <ac:spMkLst>
            <pc:docMk/>
            <pc:sldMk cId="2459877305" sldId="256"/>
            <ac:spMk id="4" creationId="{748A4663-07E9-4DDF-8F9B-3475EA3DCD62}"/>
          </ac:spMkLst>
        </pc:spChg>
        <pc:spChg chg="add mod">
          <ac:chgData name="Anuj Tripathi" userId="a9c58975c352428d" providerId="Windows Live" clId="Web-{99861224-D61C-4B79-A1C0-041154BE0E0E}" dt="2021-10-27T18:40:03.386" v="539"/>
          <ac:spMkLst>
            <pc:docMk/>
            <pc:sldMk cId="2459877305" sldId="256"/>
            <ac:spMk id="5" creationId="{8AF6BF1B-735D-4E0A-8E8A-9482C6F55E48}"/>
          </ac:spMkLst>
        </pc:spChg>
        <pc:spChg chg="add">
          <ac:chgData name="Anuj Tripathi" userId="a9c58975c352428d" providerId="Windows Live" clId="Web-{99861224-D61C-4B79-A1C0-041154BE0E0E}" dt="2021-10-27T18:40:03.386" v="539"/>
          <ac:spMkLst>
            <pc:docMk/>
            <pc:sldMk cId="2459877305" sldId="256"/>
            <ac:spMk id="10" creationId="{09588DA8-065E-4F6F-8EFD-43104AB2E0CF}"/>
          </ac:spMkLst>
        </pc:spChg>
        <pc:spChg chg="add">
          <ac:chgData name="Anuj Tripathi" userId="a9c58975c352428d" providerId="Windows Live" clId="Web-{99861224-D61C-4B79-A1C0-041154BE0E0E}" dt="2021-10-27T18:40:03.386" v="539"/>
          <ac:spMkLst>
            <pc:docMk/>
            <pc:sldMk cId="2459877305" sldId="256"/>
            <ac:spMk id="12" creationId="{C4285719-470E-454C-AF62-8323075F1F5B}"/>
          </ac:spMkLst>
        </pc:spChg>
        <pc:spChg chg="add">
          <ac:chgData name="Anuj Tripathi" userId="a9c58975c352428d" providerId="Windows Live" clId="Web-{99861224-D61C-4B79-A1C0-041154BE0E0E}" dt="2021-10-27T18:40:03.386" v="539"/>
          <ac:spMkLst>
            <pc:docMk/>
            <pc:sldMk cId="2459877305" sldId="256"/>
            <ac:spMk id="14" creationId="{CD9FE4EF-C4D8-49A0-B2FF-81D8DB7D8A24}"/>
          </ac:spMkLst>
        </pc:spChg>
        <pc:spChg chg="add">
          <ac:chgData name="Anuj Tripathi" userId="a9c58975c352428d" providerId="Windows Live" clId="Web-{99861224-D61C-4B79-A1C0-041154BE0E0E}" dt="2021-10-27T18:40:03.386" v="539"/>
          <ac:spMkLst>
            <pc:docMk/>
            <pc:sldMk cId="2459877305" sldId="256"/>
            <ac:spMk id="16" creationId="{4300840D-0A0B-4512-BACA-B439D5B9C57C}"/>
          </ac:spMkLst>
        </pc:spChg>
        <pc:spChg chg="add">
          <ac:chgData name="Anuj Tripathi" userId="a9c58975c352428d" providerId="Windows Live" clId="Web-{99861224-D61C-4B79-A1C0-041154BE0E0E}" dt="2021-10-27T18:40:03.386" v="539"/>
          <ac:spMkLst>
            <pc:docMk/>
            <pc:sldMk cId="2459877305" sldId="256"/>
            <ac:spMk id="18" creationId="{D2B78728-A580-49A7-84F9-6EF6F583ADE0}"/>
          </ac:spMkLst>
        </pc:spChg>
        <pc:spChg chg="add">
          <ac:chgData name="Anuj Tripathi" userId="a9c58975c352428d" providerId="Windows Live" clId="Web-{99861224-D61C-4B79-A1C0-041154BE0E0E}" dt="2021-10-27T18:40:03.386" v="539"/>
          <ac:spMkLst>
            <pc:docMk/>
            <pc:sldMk cId="2459877305" sldId="256"/>
            <ac:spMk id="20" creationId="{38FAA1A1-D861-433F-88FA-1E9D6FD31D11}"/>
          </ac:spMkLst>
        </pc:spChg>
        <pc:spChg chg="add">
          <ac:chgData name="Anuj Tripathi" userId="a9c58975c352428d" providerId="Windows Live" clId="Web-{99861224-D61C-4B79-A1C0-041154BE0E0E}" dt="2021-10-27T18:40:03.386" v="539"/>
          <ac:spMkLst>
            <pc:docMk/>
            <pc:sldMk cId="2459877305" sldId="256"/>
            <ac:spMk id="22" creationId="{8D71EDA1-87BF-4D5D-AB79-F346FD19278A}"/>
          </ac:spMkLst>
        </pc:spChg>
      </pc:sldChg>
      <pc:sldChg chg="addSp modSp new mod setBg">
        <pc:chgData name="Anuj Tripathi" userId="a9c58975c352428d" providerId="Windows Live" clId="Web-{99861224-D61C-4B79-A1C0-041154BE0E0E}" dt="2021-10-27T18:39:57.683" v="538"/>
        <pc:sldMkLst>
          <pc:docMk/>
          <pc:sldMk cId="1835260654" sldId="257"/>
        </pc:sldMkLst>
        <pc:spChg chg="mod">
          <ac:chgData name="Anuj Tripathi" userId="a9c58975c352428d" providerId="Windows Live" clId="Web-{99861224-D61C-4B79-A1C0-041154BE0E0E}" dt="2021-10-27T18:39:57.683" v="538"/>
          <ac:spMkLst>
            <pc:docMk/>
            <pc:sldMk cId="1835260654" sldId="257"/>
            <ac:spMk id="2" creationId="{C7096DAB-3760-4064-97A6-D77A39EEFA92}"/>
          </ac:spMkLst>
        </pc:spChg>
        <pc:spChg chg="mod">
          <ac:chgData name="Anuj Tripathi" userId="a9c58975c352428d" providerId="Windows Live" clId="Web-{99861224-D61C-4B79-A1C0-041154BE0E0E}" dt="2021-10-27T18:39:57.683" v="538"/>
          <ac:spMkLst>
            <pc:docMk/>
            <pc:sldMk cId="1835260654" sldId="257"/>
            <ac:spMk id="3" creationId="{83E38943-76A0-4C92-AD50-EE5CEF5EA19C}"/>
          </ac:spMkLst>
        </pc:spChg>
        <pc:spChg chg="add">
          <ac:chgData name="Anuj Tripathi" userId="a9c58975c352428d" providerId="Windows Live" clId="Web-{99861224-D61C-4B79-A1C0-041154BE0E0E}" dt="2021-10-27T18:39:57.683" v="538"/>
          <ac:spMkLst>
            <pc:docMk/>
            <pc:sldMk cId="1835260654" sldId="257"/>
            <ac:spMk id="8" creationId="{09588DA8-065E-4F6F-8EFD-43104AB2E0CF}"/>
          </ac:spMkLst>
        </pc:spChg>
        <pc:spChg chg="add">
          <ac:chgData name="Anuj Tripathi" userId="a9c58975c352428d" providerId="Windows Live" clId="Web-{99861224-D61C-4B79-A1C0-041154BE0E0E}" dt="2021-10-27T18:39:57.683" v="538"/>
          <ac:spMkLst>
            <pc:docMk/>
            <pc:sldMk cId="1835260654" sldId="257"/>
            <ac:spMk id="10" creationId="{C4285719-470E-454C-AF62-8323075F1F5B}"/>
          </ac:spMkLst>
        </pc:spChg>
        <pc:spChg chg="add">
          <ac:chgData name="Anuj Tripathi" userId="a9c58975c352428d" providerId="Windows Live" clId="Web-{99861224-D61C-4B79-A1C0-041154BE0E0E}" dt="2021-10-27T18:39:57.683" v="538"/>
          <ac:spMkLst>
            <pc:docMk/>
            <pc:sldMk cId="1835260654" sldId="257"/>
            <ac:spMk id="12" creationId="{CD9FE4EF-C4D8-49A0-B2FF-81D8DB7D8A24}"/>
          </ac:spMkLst>
        </pc:spChg>
        <pc:spChg chg="add">
          <ac:chgData name="Anuj Tripathi" userId="a9c58975c352428d" providerId="Windows Live" clId="Web-{99861224-D61C-4B79-A1C0-041154BE0E0E}" dt="2021-10-27T18:39:57.683" v="538"/>
          <ac:spMkLst>
            <pc:docMk/>
            <pc:sldMk cId="1835260654" sldId="257"/>
            <ac:spMk id="14" creationId="{4300840D-0A0B-4512-BACA-B439D5B9C57C}"/>
          </ac:spMkLst>
        </pc:spChg>
        <pc:spChg chg="add">
          <ac:chgData name="Anuj Tripathi" userId="a9c58975c352428d" providerId="Windows Live" clId="Web-{99861224-D61C-4B79-A1C0-041154BE0E0E}" dt="2021-10-27T18:39:57.683" v="538"/>
          <ac:spMkLst>
            <pc:docMk/>
            <pc:sldMk cId="1835260654" sldId="257"/>
            <ac:spMk id="16" creationId="{D2B78728-A580-49A7-84F9-6EF6F583ADE0}"/>
          </ac:spMkLst>
        </pc:spChg>
        <pc:spChg chg="add">
          <ac:chgData name="Anuj Tripathi" userId="a9c58975c352428d" providerId="Windows Live" clId="Web-{99861224-D61C-4B79-A1C0-041154BE0E0E}" dt="2021-10-27T18:39:57.683" v="538"/>
          <ac:spMkLst>
            <pc:docMk/>
            <pc:sldMk cId="1835260654" sldId="257"/>
            <ac:spMk id="18" creationId="{38FAA1A1-D861-433F-88FA-1E9D6FD31D11}"/>
          </ac:spMkLst>
        </pc:spChg>
        <pc:spChg chg="add">
          <ac:chgData name="Anuj Tripathi" userId="a9c58975c352428d" providerId="Windows Live" clId="Web-{99861224-D61C-4B79-A1C0-041154BE0E0E}" dt="2021-10-27T18:39:57.683" v="538"/>
          <ac:spMkLst>
            <pc:docMk/>
            <pc:sldMk cId="1835260654" sldId="257"/>
            <ac:spMk id="20" creationId="{8D71EDA1-87BF-4D5D-AB79-F346FD19278A}"/>
          </ac:spMkLst>
        </pc:spChg>
      </pc:sldChg>
      <pc:sldChg chg="new del">
        <pc:chgData name="Anuj Tripathi" userId="a9c58975c352428d" providerId="Windows Live" clId="Web-{99861224-D61C-4B79-A1C0-041154BE0E0E}" dt="2021-10-27T17:49:18.105" v="151"/>
        <pc:sldMkLst>
          <pc:docMk/>
          <pc:sldMk cId="2276132771" sldId="257"/>
        </pc:sldMkLst>
      </pc:sldChg>
      <pc:sldChg chg="addSp modSp new mod setBg">
        <pc:chgData name="Anuj Tripathi" userId="a9c58975c352428d" providerId="Windows Live" clId="Web-{99861224-D61C-4B79-A1C0-041154BE0E0E}" dt="2021-10-27T18:39:46.229" v="537"/>
        <pc:sldMkLst>
          <pc:docMk/>
          <pc:sldMk cId="2784014835" sldId="258"/>
        </pc:sldMkLst>
        <pc:spChg chg="mod">
          <ac:chgData name="Anuj Tripathi" userId="a9c58975c352428d" providerId="Windows Live" clId="Web-{99861224-D61C-4B79-A1C0-041154BE0E0E}" dt="2021-10-27T18:39:46.229" v="537"/>
          <ac:spMkLst>
            <pc:docMk/>
            <pc:sldMk cId="2784014835" sldId="258"/>
            <ac:spMk id="2" creationId="{6D72E6EA-C258-48ED-A457-E959BBAAEE73}"/>
          </ac:spMkLst>
        </pc:spChg>
        <pc:spChg chg="mod">
          <ac:chgData name="Anuj Tripathi" userId="a9c58975c352428d" providerId="Windows Live" clId="Web-{99861224-D61C-4B79-A1C0-041154BE0E0E}" dt="2021-10-27T18:39:46.229" v="537"/>
          <ac:spMkLst>
            <pc:docMk/>
            <pc:sldMk cId="2784014835" sldId="258"/>
            <ac:spMk id="3" creationId="{E39B76A5-E77D-4980-885C-AFA2D819750E}"/>
          </ac:spMkLst>
        </pc:spChg>
        <pc:spChg chg="add">
          <ac:chgData name="Anuj Tripathi" userId="a9c58975c352428d" providerId="Windows Live" clId="Web-{99861224-D61C-4B79-A1C0-041154BE0E0E}" dt="2021-10-27T18:39:46.229" v="537"/>
          <ac:spMkLst>
            <pc:docMk/>
            <pc:sldMk cId="2784014835" sldId="258"/>
            <ac:spMk id="8" creationId="{09588DA8-065E-4F6F-8EFD-43104AB2E0CF}"/>
          </ac:spMkLst>
        </pc:spChg>
        <pc:spChg chg="add">
          <ac:chgData name="Anuj Tripathi" userId="a9c58975c352428d" providerId="Windows Live" clId="Web-{99861224-D61C-4B79-A1C0-041154BE0E0E}" dt="2021-10-27T18:39:46.229" v="537"/>
          <ac:spMkLst>
            <pc:docMk/>
            <pc:sldMk cId="2784014835" sldId="258"/>
            <ac:spMk id="10" creationId="{C4285719-470E-454C-AF62-8323075F1F5B}"/>
          </ac:spMkLst>
        </pc:spChg>
        <pc:spChg chg="add">
          <ac:chgData name="Anuj Tripathi" userId="a9c58975c352428d" providerId="Windows Live" clId="Web-{99861224-D61C-4B79-A1C0-041154BE0E0E}" dt="2021-10-27T18:39:46.229" v="537"/>
          <ac:spMkLst>
            <pc:docMk/>
            <pc:sldMk cId="2784014835" sldId="258"/>
            <ac:spMk id="12" creationId="{CD9FE4EF-C4D8-49A0-B2FF-81D8DB7D8A24}"/>
          </ac:spMkLst>
        </pc:spChg>
        <pc:spChg chg="add">
          <ac:chgData name="Anuj Tripathi" userId="a9c58975c352428d" providerId="Windows Live" clId="Web-{99861224-D61C-4B79-A1C0-041154BE0E0E}" dt="2021-10-27T18:39:46.229" v="537"/>
          <ac:spMkLst>
            <pc:docMk/>
            <pc:sldMk cId="2784014835" sldId="258"/>
            <ac:spMk id="14" creationId="{4300840D-0A0B-4512-BACA-B439D5B9C57C}"/>
          </ac:spMkLst>
        </pc:spChg>
        <pc:spChg chg="add">
          <ac:chgData name="Anuj Tripathi" userId="a9c58975c352428d" providerId="Windows Live" clId="Web-{99861224-D61C-4B79-A1C0-041154BE0E0E}" dt="2021-10-27T18:39:46.229" v="537"/>
          <ac:spMkLst>
            <pc:docMk/>
            <pc:sldMk cId="2784014835" sldId="258"/>
            <ac:spMk id="16" creationId="{D2B78728-A580-49A7-84F9-6EF6F583ADE0}"/>
          </ac:spMkLst>
        </pc:spChg>
        <pc:spChg chg="add">
          <ac:chgData name="Anuj Tripathi" userId="a9c58975c352428d" providerId="Windows Live" clId="Web-{99861224-D61C-4B79-A1C0-041154BE0E0E}" dt="2021-10-27T18:39:46.229" v="537"/>
          <ac:spMkLst>
            <pc:docMk/>
            <pc:sldMk cId="2784014835" sldId="258"/>
            <ac:spMk id="18" creationId="{38FAA1A1-D861-433F-88FA-1E9D6FD31D11}"/>
          </ac:spMkLst>
        </pc:spChg>
        <pc:spChg chg="add">
          <ac:chgData name="Anuj Tripathi" userId="a9c58975c352428d" providerId="Windows Live" clId="Web-{99861224-D61C-4B79-A1C0-041154BE0E0E}" dt="2021-10-27T18:39:46.229" v="537"/>
          <ac:spMkLst>
            <pc:docMk/>
            <pc:sldMk cId="2784014835" sldId="258"/>
            <ac:spMk id="20" creationId="{8D71EDA1-87BF-4D5D-AB79-F346FD19278A}"/>
          </ac:spMkLst>
        </pc:spChg>
      </pc:sldChg>
      <pc:sldChg chg="addSp modSp new mod setBg addAnim">
        <pc:chgData name="Anuj Tripathi" userId="a9c58975c352428d" providerId="Windows Live" clId="Web-{99861224-D61C-4B79-A1C0-041154BE0E0E}" dt="2021-10-27T20:16:55.123" v="601" actId="20577"/>
        <pc:sldMkLst>
          <pc:docMk/>
          <pc:sldMk cId="2999422554" sldId="259"/>
        </pc:sldMkLst>
        <pc:spChg chg="mod">
          <ac:chgData name="Anuj Tripathi" userId="a9c58975c352428d" providerId="Windows Live" clId="Web-{99861224-D61C-4B79-A1C0-041154BE0E0E}" dt="2021-10-27T18:40:57.452" v="540"/>
          <ac:spMkLst>
            <pc:docMk/>
            <pc:sldMk cId="2999422554" sldId="259"/>
            <ac:spMk id="2" creationId="{77817B49-DFE2-4298-8DF6-992F49B2671A}"/>
          </ac:spMkLst>
        </pc:spChg>
        <pc:spChg chg="mod">
          <ac:chgData name="Anuj Tripathi" userId="a9c58975c352428d" providerId="Windows Live" clId="Web-{99861224-D61C-4B79-A1C0-041154BE0E0E}" dt="2021-10-27T20:16:55.123" v="601" actId="20577"/>
          <ac:spMkLst>
            <pc:docMk/>
            <pc:sldMk cId="2999422554" sldId="259"/>
            <ac:spMk id="3" creationId="{6FE5DF76-93BE-4ED5-87F5-45557837B6DD}"/>
          </ac:spMkLst>
        </pc:spChg>
        <pc:spChg chg="add">
          <ac:chgData name="Anuj Tripathi" userId="a9c58975c352428d" providerId="Windows Live" clId="Web-{99861224-D61C-4B79-A1C0-041154BE0E0E}" dt="2021-10-27T18:40:57.452" v="540"/>
          <ac:spMkLst>
            <pc:docMk/>
            <pc:sldMk cId="2999422554" sldId="259"/>
            <ac:spMk id="8" creationId="{09588DA8-065E-4F6F-8EFD-43104AB2E0CF}"/>
          </ac:spMkLst>
        </pc:spChg>
        <pc:spChg chg="add">
          <ac:chgData name="Anuj Tripathi" userId="a9c58975c352428d" providerId="Windows Live" clId="Web-{99861224-D61C-4B79-A1C0-041154BE0E0E}" dt="2021-10-27T18:40:57.452" v="540"/>
          <ac:spMkLst>
            <pc:docMk/>
            <pc:sldMk cId="2999422554" sldId="259"/>
            <ac:spMk id="10" creationId="{C4285719-470E-454C-AF62-8323075F1F5B}"/>
          </ac:spMkLst>
        </pc:spChg>
        <pc:spChg chg="add">
          <ac:chgData name="Anuj Tripathi" userId="a9c58975c352428d" providerId="Windows Live" clId="Web-{99861224-D61C-4B79-A1C0-041154BE0E0E}" dt="2021-10-27T18:40:57.452" v="540"/>
          <ac:spMkLst>
            <pc:docMk/>
            <pc:sldMk cId="2999422554" sldId="259"/>
            <ac:spMk id="12" creationId="{CD9FE4EF-C4D8-49A0-B2FF-81D8DB7D8A24}"/>
          </ac:spMkLst>
        </pc:spChg>
        <pc:spChg chg="add">
          <ac:chgData name="Anuj Tripathi" userId="a9c58975c352428d" providerId="Windows Live" clId="Web-{99861224-D61C-4B79-A1C0-041154BE0E0E}" dt="2021-10-27T18:40:57.452" v="540"/>
          <ac:spMkLst>
            <pc:docMk/>
            <pc:sldMk cId="2999422554" sldId="259"/>
            <ac:spMk id="14" creationId="{4300840D-0A0B-4512-BACA-B439D5B9C57C}"/>
          </ac:spMkLst>
        </pc:spChg>
        <pc:spChg chg="add">
          <ac:chgData name="Anuj Tripathi" userId="a9c58975c352428d" providerId="Windows Live" clId="Web-{99861224-D61C-4B79-A1C0-041154BE0E0E}" dt="2021-10-27T18:40:57.452" v="540"/>
          <ac:spMkLst>
            <pc:docMk/>
            <pc:sldMk cId="2999422554" sldId="259"/>
            <ac:spMk id="16" creationId="{D2B78728-A580-49A7-84F9-6EF6F583ADE0}"/>
          </ac:spMkLst>
        </pc:spChg>
        <pc:spChg chg="add">
          <ac:chgData name="Anuj Tripathi" userId="a9c58975c352428d" providerId="Windows Live" clId="Web-{99861224-D61C-4B79-A1C0-041154BE0E0E}" dt="2021-10-27T18:40:57.452" v="540"/>
          <ac:spMkLst>
            <pc:docMk/>
            <pc:sldMk cId="2999422554" sldId="259"/>
            <ac:spMk id="18" creationId="{38FAA1A1-D861-433F-88FA-1E9D6FD31D11}"/>
          </ac:spMkLst>
        </pc:spChg>
        <pc:spChg chg="add">
          <ac:chgData name="Anuj Tripathi" userId="a9c58975c352428d" providerId="Windows Live" clId="Web-{99861224-D61C-4B79-A1C0-041154BE0E0E}" dt="2021-10-27T18:40:57.452" v="540"/>
          <ac:spMkLst>
            <pc:docMk/>
            <pc:sldMk cId="2999422554" sldId="259"/>
            <ac:spMk id="20" creationId="{8D71EDA1-87BF-4D5D-AB79-F346FD19278A}"/>
          </ac:spMkLst>
        </pc:spChg>
      </pc:sldChg>
      <pc:sldChg chg="addSp modSp new">
        <pc:chgData name="Anuj Tripathi" userId="a9c58975c352428d" providerId="Windows Live" clId="Web-{99861224-D61C-4B79-A1C0-041154BE0E0E}" dt="2021-10-27T20:16:12.998" v="598"/>
        <pc:sldMkLst>
          <pc:docMk/>
          <pc:sldMk cId="4067224911" sldId="260"/>
        </pc:sldMkLst>
        <pc:spChg chg="mod">
          <ac:chgData name="Anuj Tripathi" userId="a9c58975c352428d" providerId="Windows Live" clId="Web-{99861224-D61C-4B79-A1C0-041154BE0E0E}" dt="2021-10-27T20:14:28.401" v="576" actId="20577"/>
          <ac:spMkLst>
            <pc:docMk/>
            <pc:sldMk cId="4067224911" sldId="260"/>
            <ac:spMk id="2" creationId="{37C60C97-A3F7-49DC-AEBE-152B6DE078CA}"/>
          </ac:spMkLst>
        </pc:spChg>
        <pc:spChg chg="mod">
          <ac:chgData name="Anuj Tripathi" userId="a9c58975c352428d" providerId="Windows Live" clId="Web-{99861224-D61C-4B79-A1C0-041154BE0E0E}" dt="2021-10-27T20:15:32.230" v="596" actId="20577"/>
          <ac:spMkLst>
            <pc:docMk/>
            <pc:sldMk cId="4067224911" sldId="260"/>
            <ac:spMk id="3" creationId="{B7D770F2-76E0-4F55-A7FE-AE9DEB408DCA}"/>
          </ac:spMkLst>
        </pc:spChg>
        <pc:spChg chg="add">
          <ac:chgData name="Anuj Tripathi" userId="a9c58975c352428d" providerId="Windows Live" clId="Web-{99861224-D61C-4B79-A1C0-041154BE0E0E}" dt="2021-10-27T20:16:12.998" v="598"/>
          <ac:spMkLst>
            <pc:docMk/>
            <pc:sldMk cId="4067224911" sldId="260"/>
            <ac:spMk id="4" creationId="{0E6EB4F9-7401-44FF-903A-776D2A25F912}"/>
          </ac:spMkLst>
        </pc:spChg>
      </pc:sldChg>
      <pc:sldChg chg="modSp new">
        <pc:chgData name="Anuj Tripathi" userId="a9c58975c352428d" providerId="Windows Live" clId="Web-{99861224-D61C-4B79-A1C0-041154BE0E0E}" dt="2021-10-27T20:22:44.629" v="615" actId="20577"/>
        <pc:sldMkLst>
          <pc:docMk/>
          <pc:sldMk cId="1432380081" sldId="261"/>
        </pc:sldMkLst>
        <pc:spChg chg="mod">
          <ac:chgData name="Anuj Tripathi" userId="a9c58975c352428d" providerId="Windows Live" clId="Web-{99861224-D61C-4B79-A1C0-041154BE0E0E}" dt="2021-10-27T20:22:44.629" v="615" actId="20577"/>
          <ac:spMkLst>
            <pc:docMk/>
            <pc:sldMk cId="1432380081" sldId="261"/>
            <ac:spMk id="2" creationId="{9E2DE32A-8518-41D9-9E18-B0F1A5A29AAA}"/>
          </ac:spMkLst>
        </pc:spChg>
      </pc:sldChg>
      <pc:sldChg chg="modSp new">
        <pc:chgData name="Anuj Tripathi" userId="a9c58975c352428d" providerId="Windows Live" clId="Web-{99861224-D61C-4B79-A1C0-041154BE0E0E}" dt="2021-10-27T20:23:07.583" v="622" actId="20577"/>
        <pc:sldMkLst>
          <pc:docMk/>
          <pc:sldMk cId="3402468110" sldId="262"/>
        </pc:sldMkLst>
        <pc:spChg chg="mod">
          <ac:chgData name="Anuj Tripathi" userId="a9c58975c352428d" providerId="Windows Live" clId="Web-{99861224-D61C-4B79-A1C0-041154BE0E0E}" dt="2021-10-27T20:23:07.583" v="622" actId="20577"/>
          <ac:spMkLst>
            <pc:docMk/>
            <pc:sldMk cId="3402468110" sldId="262"/>
            <ac:spMk id="2" creationId="{2ED571BD-9A56-4065-92AA-6E58E1F3DD72}"/>
          </ac:spMkLst>
        </pc:spChg>
      </pc:sldChg>
    </pc:docChg>
  </pc:docChgLst>
  <pc:docChgLst>
    <pc:chgData name="Anuj Tripathi" userId="a9c58975c352428d" providerId="Windows Live" clId="Web-{98F58521-388B-4515-86C4-C7A9D6679989}"/>
    <pc:docChg chg="modSld">
      <pc:chgData name="Anuj Tripathi" userId="a9c58975c352428d" providerId="Windows Live" clId="Web-{98F58521-388B-4515-86C4-C7A9D6679989}" dt="2022-04-23T05:35:46.881" v="6" actId="20577"/>
      <pc:docMkLst>
        <pc:docMk/>
      </pc:docMkLst>
      <pc:sldChg chg="modSp">
        <pc:chgData name="Anuj Tripathi" userId="a9c58975c352428d" providerId="Windows Live" clId="Web-{98F58521-388B-4515-86C4-C7A9D6679989}" dt="2022-04-23T05:35:46.881" v="6" actId="20577"/>
        <pc:sldMkLst>
          <pc:docMk/>
          <pc:sldMk cId="2784014835" sldId="258"/>
        </pc:sldMkLst>
        <pc:spChg chg="mod">
          <ac:chgData name="Anuj Tripathi" userId="a9c58975c352428d" providerId="Windows Live" clId="Web-{98F58521-388B-4515-86C4-C7A9D6679989}" dt="2022-04-23T05:35:46.881" v="6" actId="20577"/>
          <ac:spMkLst>
            <pc:docMk/>
            <pc:sldMk cId="2784014835" sldId="258"/>
            <ac:spMk id="3" creationId="{E39B76A5-E77D-4980-885C-AFA2D819750E}"/>
          </ac:spMkLst>
        </pc:spChg>
      </pc:sldChg>
    </pc:docChg>
  </pc:docChgLst>
  <pc:docChgLst>
    <pc:chgData name="Anuj Tripathi" userId="a9c58975c352428d" providerId="Windows Live" clId="Web-{E33811EA-B277-4721-82D8-5C1B9AE8B9A3}"/>
    <pc:docChg chg="modSld">
      <pc:chgData name="Anuj Tripathi" userId="a9c58975c352428d" providerId="Windows Live" clId="Web-{E33811EA-B277-4721-82D8-5C1B9AE8B9A3}" dt="2021-10-28T07:43:32.405" v="6" actId="20577"/>
      <pc:docMkLst>
        <pc:docMk/>
      </pc:docMkLst>
      <pc:sldChg chg="delSp modSp">
        <pc:chgData name="Anuj Tripathi" userId="a9c58975c352428d" providerId="Windows Live" clId="Web-{E33811EA-B277-4721-82D8-5C1B9AE8B9A3}" dt="2021-10-28T07:25:20.906" v="2"/>
        <pc:sldMkLst>
          <pc:docMk/>
          <pc:sldMk cId="4067224911" sldId="260"/>
        </pc:sldMkLst>
        <pc:spChg chg="del mod">
          <ac:chgData name="Anuj Tripathi" userId="a9c58975c352428d" providerId="Windows Live" clId="Web-{E33811EA-B277-4721-82D8-5C1B9AE8B9A3}" dt="2021-10-28T07:25:20.906" v="2"/>
          <ac:spMkLst>
            <pc:docMk/>
            <pc:sldMk cId="4067224911" sldId="260"/>
            <ac:spMk id="4" creationId="{0E6EB4F9-7401-44FF-903A-776D2A25F912}"/>
          </ac:spMkLst>
        </pc:spChg>
      </pc:sldChg>
      <pc:sldChg chg="modSp">
        <pc:chgData name="Anuj Tripathi" userId="a9c58975c352428d" providerId="Windows Live" clId="Web-{E33811EA-B277-4721-82D8-5C1B9AE8B9A3}" dt="2021-10-28T07:43:32.405" v="6" actId="20577"/>
        <pc:sldMkLst>
          <pc:docMk/>
          <pc:sldMk cId="3402468110" sldId="262"/>
        </pc:sldMkLst>
        <pc:spChg chg="mod">
          <ac:chgData name="Anuj Tripathi" userId="a9c58975c352428d" providerId="Windows Live" clId="Web-{E33811EA-B277-4721-82D8-5C1B9AE8B9A3}" dt="2021-10-28T07:43:32.405" v="6" actId="20577"/>
          <ac:spMkLst>
            <pc:docMk/>
            <pc:sldMk cId="3402468110" sldId="262"/>
            <ac:spMk id="3" creationId="{2232D547-1052-429E-8CBE-34E93091B74E}"/>
          </ac:spMkLst>
        </pc:spChg>
      </pc:sldChg>
    </pc:docChg>
  </pc:docChgLst>
  <pc:docChgLst>
    <pc:chgData name="Anuj Tripathi" userId="a9c58975c352428d" providerId="Windows Live" clId="Web-{3A7F2C49-34EF-4F1B-838A-E84AC9E2E3F8}"/>
    <pc:docChg chg="addSld delSld modSld addMainMaster delMainMaster">
      <pc:chgData name="Anuj Tripathi" userId="a9c58975c352428d" providerId="Windows Live" clId="Web-{3A7F2C49-34EF-4F1B-838A-E84AC9E2E3F8}" dt="2021-10-28T08:19:22.824" v="251"/>
      <pc:docMkLst>
        <pc:docMk/>
      </pc:docMkLst>
      <pc:sldChg chg="addSp delSp modSp mod modClrScheme delDesignElem chgLayout">
        <pc:chgData name="Anuj Tripathi" userId="a9c58975c352428d" providerId="Windows Live" clId="Web-{3A7F2C49-34EF-4F1B-838A-E84AC9E2E3F8}" dt="2021-10-28T07:47:38.037" v="2"/>
        <pc:sldMkLst>
          <pc:docMk/>
          <pc:sldMk cId="2459877305" sldId="256"/>
        </pc:sldMkLst>
        <pc:spChg chg="mod ord">
          <ac:chgData name="Anuj Tripathi" userId="a9c58975c352428d" providerId="Windows Live" clId="Web-{3A7F2C49-34EF-4F1B-838A-E84AC9E2E3F8}" dt="2021-10-28T07:47:30.755" v="1"/>
          <ac:spMkLst>
            <pc:docMk/>
            <pc:sldMk cId="2459877305" sldId="256"/>
            <ac:spMk id="4" creationId="{748A4663-07E9-4DDF-8F9B-3475EA3DCD62}"/>
          </ac:spMkLst>
        </pc:spChg>
        <pc:spChg chg="mod ord">
          <ac:chgData name="Anuj Tripathi" userId="a9c58975c352428d" providerId="Windows Live" clId="Web-{3A7F2C49-34EF-4F1B-838A-E84AC9E2E3F8}" dt="2021-10-28T07:47:30.755" v="1"/>
          <ac:spMkLst>
            <pc:docMk/>
            <pc:sldMk cId="2459877305" sldId="256"/>
            <ac:spMk id="5" creationId="{8AF6BF1B-735D-4E0A-8E8A-9482C6F55E48}"/>
          </ac:spMkLst>
        </pc:spChg>
        <pc:spChg chg="add">
          <ac:chgData name="Anuj Tripathi" userId="a9c58975c352428d" providerId="Windows Live" clId="Web-{3A7F2C49-34EF-4F1B-838A-E84AC9E2E3F8}" dt="2021-10-28T07:47:38.037" v="2"/>
          <ac:spMkLst>
            <pc:docMk/>
            <pc:sldMk cId="2459877305" sldId="256"/>
            <ac:spMk id="7" creationId="{09588DA8-065E-4F6F-8EFD-43104AB2E0CF}"/>
          </ac:spMkLst>
        </pc:spChg>
        <pc:spChg chg="add">
          <ac:chgData name="Anuj Tripathi" userId="a9c58975c352428d" providerId="Windows Live" clId="Web-{3A7F2C49-34EF-4F1B-838A-E84AC9E2E3F8}" dt="2021-10-28T07:47:38.037" v="2"/>
          <ac:spMkLst>
            <pc:docMk/>
            <pc:sldMk cId="2459877305" sldId="256"/>
            <ac:spMk id="8" creationId="{C4285719-470E-454C-AF62-8323075F1F5B}"/>
          </ac:spMkLst>
        </pc:spChg>
        <pc:spChg chg="add">
          <ac:chgData name="Anuj Tripathi" userId="a9c58975c352428d" providerId="Windows Live" clId="Web-{3A7F2C49-34EF-4F1B-838A-E84AC9E2E3F8}" dt="2021-10-28T07:47:38.037" v="2"/>
          <ac:spMkLst>
            <pc:docMk/>
            <pc:sldMk cId="2459877305" sldId="256"/>
            <ac:spMk id="9" creationId="{CD9FE4EF-C4D8-49A0-B2FF-81D8DB7D8A24}"/>
          </ac:spMkLst>
        </pc:spChg>
        <pc:spChg chg="del">
          <ac:chgData name="Anuj Tripathi" userId="a9c58975c352428d" providerId="Windows Live" clId="Web-{3A7F2C49-34EF-4F1B-838A-E84AC9E2E3F8}" dt="2021-10-28T07:47:14.052" v="0"/>
          <ac:spMkLst>
            <pc:docMk/>
            <pc:sldMk cId="2459877305" sldId="256"/>
            <ac:spMk id="10" creationId="{09588DA8-065E-4F6F-8EFD-43104AB2E0CF}"/>
          </ac:spMkLst>
        </pc:spChg>
        <pc:spChg chg="add">
          <ac:chgData name="Anuj Tripathi" userId="a9c58975c352428d" providerId="Windows Live" clId="Web-{3A7F2C49-34EF-4F1B-838A-E84AC9E2E3F8}" dt="2021-10-28T07:47:38.037" v="2"/>
          <ac:spMkLst>
            <pc:docMk/>
            <pc:sldMk cId="2459877305" sldId="256"/>
            <ac:spMk id="11" creationId="{4300840D-0A0B-4512-BACA-B439D5B9C57C}"/>
          </ac:spMkLst>
        </pc:spChg>
        <pc:spChg chg="del">
          <ac:chgData name="Anuj Tripathi" userId="a9c58975c352428d" providerId="Windows Live" clId="Web-{3A7F2C49-34EF-4F1B-838A-E84AC9E2E3F8}" dt="2021-10-28T07:47:14.052" v="0"/>
          <ac:spMkLst>
            <pc:docMk/>
            <pc:sldMk cId="2459877305" sldId="256"/>
            <ac:spMk id="12" creationId="{C4285719-470E-454C-AF62-8323075F1F5B}"/>
          </ac:spMkLst>
        </pc:spChg>
        <pc:spChg chg="add">
          <ac:chgData name="Anuj Tripathi" userId="a9c58975c352428d" providerId="Windows Live" clId="Web-{3A7F2C49-34EF-4F1B-838A-E84AC9E2E3F8}" dt="2021-10-28T07:47:38.037" v="2"/>
          <ac:spMkLst>
            <pc:docMk/>
            <pc:sldMk cId="2459877305" sldId="256"/>
            <ac:spMk id="13" creationId="{D2B78728-A580-49A7-84F9-6EF6F583ADE0}"/>
          </ac:spMkLst>
        </pc:spChg>
        <pc:spChg chg="del">
          <ac:chgData name="Anuj Tripathi" userId="a9c58975c352428d" providerId="Windows Live" clId="Web-{3A7F2C49-34EF-4F1B-838A-E84AC9E2E3F8}" dt="2021-10-28T07:47:14.052" v="0"/>
          <ac:spMkLst>
            <pc:docMk/>
            <pc:sldMk cId="2459877305" sldId="256"/>
            <ac:spMk id="14" creationId="{CD9FE4EF-C4D8-49A0-B2FF-81D8DB7D8A24}"/>
          </ac:spMkLst>
        </pc:spChg>
        <pc:spChg chg="add">
          <ac:chgData name="Anuj Tripathi" userId="a9c58975c352428d" providerId="Windows Live" clId="Web-{3A7F2C49-34EF-4F1B-838A-E84AC9E2E3F8}" dt="2021-10-28T07:47:38.037" v="2"/>
          <ac:spMkLst>
            <pc:docMk/>
            <pc:sldMk cId="2459877305" sldId="256"/>
            <ac:spMk id="15" creationId="{38FAA1A1-D861-433F-88FA-1E9D6FD31D11}"/>
          </ac:spMkLst>
        </pc:spChg>
        <pc:spChg chg="del">
          <ac:chgData name="Anuj Tripathi" userId="a9c58975c352428d" providerId="Windows Live" clId="Web-{3A7F2C49-34EF-4F1B-838A-E84AC9E2E3F8}" dt="2021-10-28T07:47:14.052" v="0"/>
          <ac:spMkLst>
            <pc:docMk/>
            <pc:sldMk cId="2459877305" sldId="256"/>
            <ac:spMk id="16" creationId="{4300840D-0A0B-4512-BACA-B439D5B9C57C}"/>
          </ac:spMkLst>
        </pc:spChg>
        <pc:spChg chg="add">
          <ac:chgData name="Anuj Tripathi" userId="a9c58975c352428d" providerId="Windows Live" clId="Web-{3A7F2C49-34EF-4F1B-838A-E84AC9E2E3F8}" dt="2021-10-28T07:47:38.037" v="2"/>
          <ac:spMkLst>
            <pc:docMk/>
            <pc:sldMk cId="2459877305" sldId="256"/>
            <ac:spMk id="17" creationId="{8D71EDA1-87BF-4D5D-AB79-F346FD19278A}"/>
          </ac:spMkLst>
        </pc:spChg>
        <pc:spChg chg="del">
          <ac:chgData name="Anuj Tripathi" userId="a9c58975c352428d" providerId="Windows Live" clId="Web-{3A7F2C49-34EF-4F1B-838A-E84AC9E2E3F8}" dt="2021-10-28T07:47:14.052" v="0"/>
          <ac:spMkLst>
            <pc:docMk/>
            <pc:sldMk cId="2459877305" sldId="256"/>
            <ac:spMk id="18" creationId="{D2B78728-A580-49A7-84F9-6EF6F583ADE0}"/>
          </ac:spMkLst>
        </pc:spChg>
        <pc:spChg chg="del">
          <ac:chgData name="Anuj Tripathi" userId="a9c58975c352428d" providerId="Windows Live" clId="Web-{3A7F2C49-34EF-4F1B-838A-E84AC9E2E3F8}" dt="2021-10-28T07:47:14.052" v="0"/>
          <ac:spMkLst>
            <pc:docMk/>
            <pc:sldMk cId="2459877305" sldId="256"/>
            <ac:spMk id="20" creationId="{38FAA1A1-D861-433F-88FA-1E9D6FD31D11}"/>
          </ac:spMkLst>
        </pc:spChg>
        <pc:spChg chg="del">
          <ac:chgData name="Anuj Tripathi" userId="a9c58975c352428d" providerId="Windows Live" clId="Web-{3A7F2C49-34EF-4F1B-838A-E84AC9E2E3F8}" dt="2021-10-28T07:47:14.052" v="0"/>
          <ac:spMkLst>
            <pc:docMk/>
            <pc:sldMk cId="2459877305" sldId="256"/>
            <ac:spMk id="22" creationId="{8D71EDA1-87BF-4D5D-AB79-F346FD19278A}"/>
          </ac:spMkLst>
        </pc:spChg>
      </pc:sldChg>
      <pc:sldChg chg="addSp delSp modSp mod modClrScheme delDesignElem chgLayout">
        <pc:chgData name="Anuj Tripathi" userId="a9c58975c352428d" providerId="Windows Live" clId="Web-{3A7F2C49-34EF-4F1B-838A-E84AC9E2E3F8}" dt="2021-10-28T07:47:45.255" v="3"/>
        <pc:sldMkLst>
          <pc:docMk/>
          <pc:sldMk cId="1835260654" sldId="257"/>
        </pc:sldMkLst>
        <pc:spChg chg="mod ord">
          <ac:chgData name="Anuj Tripathi" userId="a9c58975c352428d" providerId="Windows Live" clId="Web-{3A7F2C49-34EF-4F1B-838A-E84AC9E2E3F8}" dt="2021-10-28T07:47:30.755" v="1"/>
          <ac:spMkLst>
            <pc:docMk/>
            <pc:sldMk cId="1835260654" sldId="257"/>
            <ac:spMk id="2" creationId="{C7096DAB-3760-4064-97A6-D77A39EEFA92}"/>
          </ac:spMkLst>
        </pc:spChg>
        <pc:spChg chg="mod ord">
          <ac:chgData name="Anuj Tripathi" userId="a9c58975c352428d" providerId="Windows Live" clId="Web-{3A7F2C49-34EF-4F1B-838A-E84AC9E2E3F8}" dt="2021-10-28T07:47:30.755" v="1"/>
          <ac:spMkLst>
            <pc:docMk/>
            <pc:sldMk cId="1835260654" sldId="257"/>
            <ac:spMk id="3" creationId="{83E38943-76A0-4C92-AD50-EE5CEF5EA19C}"/>
          </ac:spMkLst>
        </pc:spChg>
        <pc:spChg chg="add">
          <ac:chgData name="Anuj Tripathi" userId="a9c58975c352428d" providerId="Windows Live" clId="Web-{3A7F2C49-34EF-4F1B-838A-E84AC9E2E3F8}" dt="2021-10-28T07:47:45.255" v="3"/>
          <ac:spMkLst>
            <pc:docMk/>
            <pc:sldMk cId="1835260654" sldId="257"/>
            <ac:spMk id="5" creationId="{09588DA8-065E-4F6F-8EFD-43104AB2E0CF}"/>
          </ac:spMkLst>
        </pc:spChg>
        <pc:spChg chg="add">
          <ac:chgData name="Anuj Tripathi" userId="a9c58975c352428d" providerId="Windows Live" clId="Web-{3A7F2C49-34EF-4F1B-838A-E84AC9E2E3F8}" dt="2021-10-28T07:47:45.255" v="3"/>
          <ac:spMkLst>
            <pc:docMk/>
            <pc:sldMk cId="1835260654" sldId="257"/>
            <ac:spMk id="6" creationId="{C4285719-470E-454C-AF62-8323075F1F5B}"/>
          </ac:spMkLst>
        </pc:spChg>
        <pc:spChg chg="add">
          <ac:chgData name="Anuj Tripathi" userId="a9c58975c352428d" providerId="Windows Live" clId="Web-{3A7F2C49-34EF-4F1B-838A-E84AC9E2E3F8}" dt="2021-10-28T07:47:45.255" v="3"/>
          <ac:spMkLst>
            <pc:docMk/>
            <pc:sldMk cId="1835260654" sldId="257"/>
            <ac:spMk id="7" creationId="{CD9FE4EF-C4D8-49A0-B2FF-81D8DB7D8A24}"/>
          </ac:spMkLst>
        </pc:spChg>
        <pc:spChg chg="del">
          <ac:chgData name="Anuj Tripathi" userId="a9c58975c352428d" providerId="Windows Live" clId="Web-{3A7F2C49-34EF-4F1B-838A-E84AC9E2E3F8}" dt="2021-10-28T07:47:14.052" v="0"/>
          <ac:spMkLst>
            <pc:docMk/>
            <pc:sldMk cId="1835260654" sldId="257"/>
            <ac:spMk id="8" creationId="{09588DA8-065E-4F6F-8EFD-43104AB2E0CF}"/>
          </ac:spMkLst>
        </pc:spChg>
        <pc:spChg chg="add">
          <ac:chgData name="Anuj Tripathi" userId="a9c58975c352428d" providerId="Windows Live" clId="Web-{3A7F2C49-34EF-4F1B-838A-E84AC9E2E3F8}" dt="2021-10-28T07:47:45.255" v="3"/>
          <ac:spMkLst>
            <pc:docMk/>
            <pc:sldMk cId="1835260654" sldId="257"/>
            <ac:spMk id="9" creationId="{4300840D-0A0B-4512-BACA-B439D5B9C57C}"/>
          </ac:spMkLst>
        </pc:spChg>
        <pc:spChg chg="del">
          <ac:chgData name="Anuj Tripathi" userId="a9c58975c352428d" providerId="Windows Live" clId="Web-{3A7F2C49-34EF-4F1B-838A-E84AC9E2E3F8}" dt="2021-10-28T07:47:14.052" v="0"/>
          <ac:spMkLst>
            <pc:docMk/>
            <pc:sldMk cId="1835260654" sldId="257"/>
            <ac:spMk id="10" creationId="{C4285719-470E-454C-AF62-8323075F1F5B}"/>
          </ac:spMkLst>
        </pc:spChg>
        <pc:spChg chg="add">
          <ac:chgData name="Anuj Tripathi" userId="a9c58975c352428d" providerId="Windows Live" clId="Web-{3A7F2C49-34EF-4F1B-838A-E84AC9E2E3F8}" dt="2021-10-28T07:47:45.255" v="3"/>
          <ac:spMkLst>
            <pc:docMk/>
            <pc:sldMk cId="1835260654" sldId="257"/>
            <ac:spMk id="11" creationId="{D2B78728-A580-49A7-84F9-6EF6F583ADE0}"/>
          </ac:spMkLst>
        </pc:spChg>
        <pc:spChg chg="del">
          <ac:chgData name="Anuj Tripathi" userId="a9c58975c352428d" providerId="Windows Live" clId="Web-{3A7F2C49-34EF-4F1B-838A-E84AC9E2E3F8}" dt="2021-10-28T07:47:14.052" v="0"/>
          <ac:spMkLst>
            <pc:docMk/>
            <pc:sldMk cId="1835260654" sldId="257"/>
            <ac:spMk id="12" creationId="{CD9FE4EF-C4D8-49A0-B2FF-81D8DB7D8A24}"/>
          </ac:spMkLst>
        </pc:spChg>
        <pc:spChg chg="add">
          <ac:chgData name="Anuj Tripathi" userId="a9c58975c352428d" providerId="Windows Live" clId="Web-{3A7F2C49-34EF-4F1B-838A-E84AC9E2E3F8}" dt="2021-10-28T07:47:45.255" v="3"/>
          <ac:spMkLst>
            <pc:docMk/>
            <pc:sldMk cId="1835260654" sldId="257"/>
            <ac:spMk id="13" creationId="{38FAA1A1-D861-433F-88FA-1E9D6FD31D11}"/>
          </ac:spMkLst>
        </pc:spChg>
        <pc:spChg chg="del">
          <ac:chgData name="Anuj Tripathi" userId="a9c58975c352428d" providerId="Windows Live" clId="Web-{3A7F2C49-34EF-4F1B-838A-E84AC9E2E3F8}" dt="2021-10-28T07:47:14.052" v="0"/>
          <ac:spMkLst>
            <pc:docMk/>
            <pc:sldMk cId="1835260654" sldId="257"/>
            <ac:spMk id="14" creationId="{4300840D-0A0B-4512-BACA-B439D5B9C57C}"/>
          </ac:spMkLst>
        </pc:spChg>
        <pc:spChg chg="add">
          <ac:chgData name="Anuj Tripathi" userId="a9c58975c352428d" providerId="Windows Live" clId="Web-{3A7F2C49-34EF-4F1B-838A-E84AC9E2E3F8}" dt="2021-10-28T07:47:45.255" v="3"/>
          <ac:spMkLst>
            <pc:docMk/>
            <pc:sldMk cId="1835260654" sldId="257"/>
            <ac:spMk id="15" creationId="{8D71EDA1-87BF-4D5D-AB79-F346FD19278A}"/>
          </ac:spMkLst>
        </pc:spChg>
        <pc:spChg chg="del">
          <ac:chgData name="Anuj Tripathi" userId="a9c58975c352428d" providerId="Windows Live" clId="Web-{3A7F2C49-34EF-4F1B-838A-E84AC9E2E3F8}" dt="2021-10-28T07:47:14.052" v="0"/>
          <ac:spMkLst>
            <pc:docMk/>
            <pc:sldMk cId="1835260654" sldId="257"/>
            <ac:spMk id="16" creationId="{D2B78728-A580-49A7-84F9-6EF6F583ADE0}"/>
          </ac:spMkLst>
        </pc:spChg>
        <pc:spChg chg="del">
          <ac:chgData name="Anuj Tripathi" userId="a9c58975c352428d" providerId="Windows Live" clId="Web-{3A7F2C49-34EF-4F1B-838A-E84AC9E2E3F8}" dt="2021-10-28T07:47:14.052" v="0"/>
          <ac:spMkLst>
            <pc:docMk/>
            <pc:sldMk cId="1835260654" sldId="257"/>
            <ac:spMk id="18" creationId="{38FAA1A1-D861-433F-88FA-1E9D6FD31D11}"/>
          </ac:spMkLst>
        </pc:spChg>
        <pc:spChg chg="del">
          <ac:chgData name="Anuj Tripathi" userId="a9c58975c352428d" providerId="Windows Live" clId="Web-{3A7F2C49-34EF-4F1B-838A-E84AC9E2E3F8}" dt="2021-10-28T07:47:14.052" v="0"/>
          <ac:spMkLst>
            <pc:docMk/>
            <pc:sldMk cId="1835260654" sldId="257"/>
            <ac:spMk id="20" creationId="{8D71EDA1-87BF-4D5D-AB79-F346FD19278A}"/>
          </ac:spMkLst>
        </pc:spChg>
      </pc:sldChg>
      <pc:sldChg chg="addSp delSp modSp mod modClrScheme delDesignElem chgLayout">
        <pc:chgData name="Anuj Tripathi" userId="a9c58975c352428d" providerId="Windows Live" clId="Web-{3A7F2C49-34EF-4F1B-838A-E84AC9E2E3F8}" dt="2021-10-28T07:47:54.865" v="4"/>
        <pc:sldMkLst>
          <pc:docMk/>
          <pc:sldMk cId="2784014835" sldId="258"/>
        </pc:sldMkLst>
        <pc:spChg chg="mod ord">
          <ac:chgData name="Anuj Tripathi" userId="a9c58975c352428d" providerId="Windows Live" clId="Web-{3A7F2C49-34EF-4F1B-838A-E84AC9E2E3F8}" dt="2021-10-28T07:47:30.755" v="1"/>
          <ac:spMkLst>
            <pc:docMk/>
            <pc:sldMk cId="2784014835" sldId="258"/>
            <ac:spMk id="2" creationId="{6D72E6EA-C258-48ED-A457-E959BBAAEE73}"/>
          </ac:spMkLst>
        </pc:spChg>
        <pc:spChg chg="mod ord">
          <ac:chgData name="Anuj Tripathi" userId="a9c58975c352428d" providerId="Windows Live" clId="Web-{3A7F2C49-34EF-4F1B-838A-E84AC9E2E3F8}" dt="2021-10-28T07:47:30.755" v="1"/>
          <ac:spMkLst>
            <pc:docMk/>
            <pc:sldMk cId="2784014835" sldId="258"/>
            <ac:spMk id="3" creationId="{E39B76A5-E77D-4980-885C-AFA2D819750E}"/>
          </ac:spMkLst>
        </pc:spChg>
        <pc:spChg chg="add">
          <ac:chgData name="Anuj Tripathi" userId="a9c58975c352428d" providerId="Windows Live" clId="Web-{3A7F2C49-34EF-4F1B-838A-E84AC9E2E3F8}" dt="2021-10-28T07:47:54.865" v="4"/>
          <ac:spMkLst>
            <pc:docMk/>
            <pc:sldMk cId="2784014835" sldId="258"/>
            <ac:spMk id="5" creationId="{09588DA8-065E-4F6F-8EFD-43104AB2E0CF}"/>
          </ac:spMkLst>
        </pc:spChg>
        <pc:spChg chg="add">
          <ac:chgData name="Anuj Tripathi" userId="a9c58975c352428d" providerId="Windows Live" clId="Web-{3A7F2C49-34EF-4F1B-838A-E84AC9E2E3F8}" dt="2021-10-28T07:47:54.865" v="4"/>
          <ac:spMkLst>
            <pc:docMk/>
            <pc:sldMk cId="2784014835" sldId="258"/>
            <ac:spMk id="6" creationId="{C4285719-470E-454C-AF62-8323075F1F5B}"/>
          </ac:spMkLst>
        </pc:spChg>
        <pc:spChg chg="add">
          <ac:chgData name="Anuj Tripathi" userId="a9c58975c352428d" providerId="Windows Live" clId="Web-{3A7F2C49-34EF-4F1B-838A-E84AC9E2E3F8}" dt="2021-10-28T07:47:54.865" v="4"/>
          <ac:spMkLst>
            <pc:docMk/>
            <pc:sldMk cId="2784014835" sldId="258"/>
            <ac:spMk id="7" creationId="{CD9FE4EF-C4D8-49A0-B2FF-81D8DB7D8A24}"/>
          </ac:spMkLst>
        </pc:spChg>
        <pc:spChg chg="del">
          <ac:chgData name="Anuj Tripathi" userId="a9c58975c352428d" providerId="Windows Live" clId="Web-{3A7F2C49-34EF-4F1B-838A-E84AC9E2E3F8}" dt="2021-10-28T07:47:14.052" v="0"/>
          <ac:spMkLst>
            <pc:docMk/>
            <pc:sldMk cId="2784014835" sldId="258"/>
            <ac:spMk id="8" creationId="{09588DA8-065E-4F6F-8EFD-43104AB2E0CF}"/>
          </ac:spMkLst>
        </pc:spChg>
        <pc:spChg chg="add">
          <ac:chgData name="Anuj Tripathi" userId="a9c58975c352428d" providerId="Windows Live" clId="Web-{3A7F2C49-34EF-4F1B-838A-E84AC9E2E3F8}" dt="2021-10-28T07:47:54.865" v="4"/>
          <ac:spMkLst>
            <pc:docMk/>
            <pc:sldMk cId="2784014835" sldId="258"/>
            <ac:spMk id="9" creationId="{4300840D-0A0B-4512-BACA-B439D5B9C57C}"/>
          </ac:spMkLst>
        </pc:spChg>
        <pc:spChg chg="del">
          <ac:chgData name="Anuj Tripathi" userId="a9c58975c352428d" providerId="Windows Live" clId="Web-{3A7F2C49-34EF-4F1B-838A-E84AC9E2E3F8}" dt="2021-10-28T07:47:14.052" v="0"/>
          <ac:spMkLst>
            <pc:docMk/>
            <pc:sldMk cId="2784014835" sldId="258"/>
            <ac:spMk id="10" creationId="{C4285719-470E-454C-AF62-8323075F1F5B}"/>
          </ac:spMkLst>
        </pc:spChg>
        <pc:spChg chg="add">
          <ac:chgData name="Anuj Tripathi" userId="a9c58975c352428d" providerId="Windows Live" clId="Web-{3A7F2C49-34EF-4F1B-838A-E84AC9E2E3F8}" dt="2021-10-28T07:47:54.865" v="4"/>
          <ac:spMkLst>
            <pc:docMk/>
            <pc:sldMk cId="2784014835" sldId="258"/>
            <ac:spMk id="11" creationId="{D2B78728-A580-49A7-84F9-6EF6F583ADE0}"/>
          </ac:spMkLst>
        </pc:spChg>
        <pc:spChg chg="del">
          <ac:chgData name="Anuj Tripathi" userId="a9c58975c352428d" providerId="Windows Live" clId="Web-{3A7F2C49-34EF-4F1B-838A-E84AC9E2E3F8}" dt="2021-10-28T07:47:14.052" v="0"/>
          <ac:spMkLst>
            <pc:docMk/>
            <pc:sldMk cId="2784014835" sldId="258"/>
            <ac:spMk id="12" creationId="{CD9FE4EF-C4D8-49A0-B2FF-81D8DB7D8A24}"/>
          </ac:spMkLst>
        </pc:spChg>
        <pc:spChg chg="add">
          <ac:chgData name="Anuj Tripathi" userId="a9c58975c352428d" providerId="Windows Live" clId="Web-{3A7F2C49-34EF-4F1B-838A-E84AC9E2E3F8}" dt="2021-10-28T07:47:54.865" v="4"/>
          <ac:spMkLst>
            <pc:docMk/>
            <pc:sldMk cId="2784014835" sldId="258"/>
            <ac:spMk id="13" creationId="{38FAA1A1-D861-433F-88FA-1E9D6FD31D11}"/>
          </ac:spMkLst>
        </pc:spChg>
        <pc:spChg chg="del">
          <ac:chgData name="Anuj Tripathi" userId="a9c58975c352428d" providerId="Windows Live" clId="Web-{3A7F2C49-34EF-4F1B-838A-E84AC9E2E3F8}" dt="2021-10-28T07:47:14.052" v="0"/>
          <ac:spMkLst>
            <pc:docMk/>
            <pc:sldMk cId="2784014835" sldId="258"/>
            <ac:spMk id="14" creationId="{4300840D-0A0B-4512-BACA-B439D5B9C57C}"/>
          </ac:spMkLst>
        </pc:spChg>
        <pc:spChg chg="add">
          <ac:chgData name="Anuj Tripathi" userId="a9c58975c352428d" providerId="Windows Live" clId="Web-{3A7F2C49-34EF-4F1B-838A-E84AC9E2E3F8}" dt="2021-10-28T07:47:54.865" v="4"/>
          <ac:spMkLst>
            <pc:docMk/>
            <pc:sldMk cId="2784014835" sldId="258"/>
            <ac:spMk id="15" creationId="{8D71EDA1-87BF-4D5D-AB79-F346FD19278A}"/>
          </ac:spMkLst>
        </pc:spChg>
        <pc:spChg chg="del">
          <ac:chgData name="Anuj Tripathi" userId="a9c58975c352428d" providerId="Windows Live" clId="Web-{3A7F2C49-34EF-4F1B-838A-E84AC9E2E3F8}" dt="2021-10-28T07:47:14.052" v="0"/>
          <ac:spMkLst>
            <pc:docMk/>
            <pc:sldMk cId="2784014835" sldId="258"/>
            <ac:spMk id="16" creationId="{D2B78728-A580-49A7-84F9-6EF6F583ADE0}"/>
          </ac:spMkLst>
        </pc:spChg>
        <pc:spChg chg="del">
          <ac:chgData name="Anuj Tripathi" userId="a9c58975c352428d" providerId="Windows Live" clId="Web-{3A7F2C49-34EF-4F1B-838A-E84AC9E2E3F8}" dt="2021-10-28T07:47:14.052" v="0"/>
          <ac:spMkLst>
            <pc:docMk/>
            <pc:sldMk cId="2784014835" sldId="258"/>
            <ac:spMk id="18" creationId="{38FAA1A1-D861-433F-88FA-1E9D6FD31D11}"/>
          </ac:spMkLst>
        </pc:spChg>
        <pc:spChg chg="del">
          <ac:chgData name="Anuj Tripathi" userId="a9c58975c352428d" providerId="Windows Live" clId="Web-{3A7F2C49-34EF-4F1B-838A-E84AC9E2E3F8}" dt="2021-10-28T07:47:14.052" v="0"/>
          <ac:spMkLst>
            <pc:docMk/>
            <pc:sldMk cId="2784014835" sldId="258"/>
            <ac:spMk id="20" creationId="{8D71EDA1-87BF-4D5D-AB79-F346FD19278A}"/>
          </ac:spMkLst>
        </pc:spChg>
      </pc:sldChg>
      <pc:sldChg chg="addSp delSp modSp mod modClrScheme delDesignElem chgLayout">
        <pc:chgData name="Anuj Tripathi" userId="a9c58975c352428d" providerId="Windows Live" clId="Web-{3A7F2C49-34EF-4F1B-838A-E84AC9E2E3F8}" dt="2021-10-28T07:48:01.943" v="5"/>
        <pc:sldMkLst>
          <pc:docMk/>
          <pc:sldMk cId="2999422554" sldId="259"/>
        </pc:sldMkLst>
        <pc:spChg chg="mod ord">
          <ac:chgData name="Anuj Tripathi" userId="a9c58975c352428d" providerId="Windows Live" clId="Web-{3A7F2C49-34EF-4F1B-838A-E84AC9E2E3F8}" dt="2021-10-28T07:47:30.755" v="1"/>
          <ac:spMkLst>
            <pc:docMk/>
            <pc:sldMk cId="2999422554" sldId="259"/>
            <ac:spMk id="2" creationId="{77817B49-DFE2-4298-8DF6-992F49B2671A}"/>
          </ac:spMkLst>
        </pc:spChg>
        <pc:spChg chg="mod ord">
          <ac:chgData name="Anuj Tripathi" userId="a9c58975c352428d" providerId="Windows Live" clId="Web-{3A7F2C49-34EF-4F1B-838A-E84AC9E2E3F8}" dt="2021-10-28T07:48:01.943" v="5"/>
          <ac:spMkLst>
            <pc:docMk/>
            <pc:sldMk cId="2999422554" sldId="259"/>
            <ac:spMk id="3" creationId="{6FE5DF76-93BE-4ED5-87F5-45557837B6DD}"/>
          </ac:spMkLst>
        </pc:spChg>
        <pc:spChg chg="add">
          <ac:chgData name="Anuj Tripathi" userId="a9c58975c352428d" providerId="Windows Live" clId="Web-{3A7F2C49-34EF-4F1B-838A-E84AC9E2E3F8}" dt="2021-10-28T07:48:01.943" v="5"/>
          <ac:spMkLst>
            <pc:docMk/>
            <pc:sldMk cId="2999422554" sldId="259"/>
            <ac:spMk id="5" creationId="{09588DA8-065E-4F6F-8EFD-43104AB2E0CF}"/>
          </ac:spMkLst>
        </pc:spChg>
        <pc:spChg chg="add">
          <ac:chgData name="Anuj Tripathi" userId="a9c58975c352428d" providerId="Windows Live" clId="Web-{3A7F2C49-34EF-4F1B-838A-E84AC9E2E3F8}" dt="2021-10-28T07:48:01.943" v="5"/>
          <ac:spMkLst>
            <pc:docMk/>
            <pc:sldMk cId="2999422554" sldId="259"/>
            <ac:spMk id="6" creationId="{C4285719-470E-454C-AF62-8323075F1F5B}"/>
          </ac:spMkLst>
        </pc:spChg>
        <pc:spChg chg="add">
          <ac:chgData name="Anuj Tripathi" userId="a9c58975c352428d" providerId="Windows Live" clId="Web-{3A7F2C49-34EF-4F1B-838A-E84AC9E2E3F8}" dt="2021-10-28T07:48:01.943" v="5"/>
          <ac:spMkLst>
            <pc:docMk/>
            <pc:sldMk cId="2999422554" sldId="259"/>
            <ac:spMk id="7" creationId="{CD9FE4EF-C4D8-49A0-B2FF-81D8DB7D8A24}"/>
          </ac:spMkLst>
        </pc:spChg>
        <pc:spChg chg="del">
          <ac:chgData name="Anuj Tripathi" userId="a9c58975c352428d" providerId="Windows Live" clId="Web-{3A7F2C49-34EF-4F1B-838A-E84AC9E2E3F8}" dt="2021-10-28T07:47:14.052" v="0"/>
          <ac:spMkLst>
            <pc:docMk/>
            <pc:sldMk cId="2999422554" sldId="259"/>
            <ac:spMk id="8" creationId="{09588DA8-065E-4F6F-8EFD-43104AB2E0CF}"/>
          </ac:spMkLst>
        </pc:spChg>
        <pc:spChg chg="add">
          <ac:chgData name="Anuj Tripathi" userId="a9c58975c352428d" providerId="Windows Live" clId="Web-{3A7F2C49-34EF-4F1B-838A-E84AC9E2E3F8}" dt="2021-10-28T07:48:01.943" v="5"/>
          <ac:spMkLst>
            <pc:docMk/>
            <pc:sldMk cId="2999422554" sldId="259"/>
            <ac:spMk id="9" creationId="{4300840D-0A0B-4512-BACA-B439D5B9C57C}"/>
          </ac:spMkLst>
        </pc:spChg>
        <pc:spChg chg="del">
          <ac:chgData name="Anuj Tripathi" userId="a9c58975c352428d" providerId="Windows Live" clId="Web-{3A7F2C49-34EF-4F1B-838A-E84AC9E2E3F8}" dt="2021-10-28T07:47:14.052" v="0"/>
          <ac:spMkLst>
            <pc:docMk/>
            <pc:sldMk cId="2999422554" sldId="259"/>
            <ac:spMk id="10" creationId="{C4285719-470E-454C-AF62-8323075F1F5B}"/>
          </ac:spMkLst>
        </pc:spChg>
        <pc:spChg chg="add">
          <ac:chgData name="Anuj Tripathi" userId="a9c58975c352428d" providerId="Windows Live" clId="Web-{3A7F2C49-34EF-4F1B-838A-E84AC9E2E3F8}" dt="2021-10-28T07:48:01.943" v="5"/>
          <ac:spMkLst>
            <pc:docMk/>
            <pc:sldMk cId="2999422554" sldId="259"/>
            <ac:spMk id="11" creationId="{D2B78728-A580-49A7-84F9-6EF6F583ADE0}"/>
          </ac:spMkLst>
        </pc:spChg>
        <pc:spChg chg="del">
          <ac:chgData name="Anuj Tripathi" userId="a9c58975c352428d" providerId="Windows Live" clId="Web-{3A7F2C49-34EF-4F1B-838A-E84AC9E2E3F8}" dt="2021-10-28T07:47:14.052" v="0"/>
          <ac:spMkLst>
            <pc:docMk/>
            <pc:sldMk cId="2999422554" sldId="259"/>
            <ac:spMk id="12" creationId="{CD9FE4EF-C4D8-49A0-B2FF-81D8DB7D8A24}"/>
          </ac:spMkLst>
        </pc:spChg>
        <pc:spChg chg="add">
          <ac:chgData name="Anuj Tripathi" userId="a9c58975c352428d" providerId="Windows Live" clId="Web-{3A7F2C49-34EF-4F1B-838A-E84AC9E2E3F8}" dt="2021-10-28T07:48:01.943" v="5"/>
          <ac:spMkLst>
            <pc:docMk/>
            <pc:sldMk cId="2999422554" sldId="259"/>
            <ac:spMk id="13" creationId="{38FAA1A1-D861-433F-88FA-1E9D6FD31D11}"/>
          </ac:spMkLst>
        </pc:spChg>
        <pc:spChg chg="del">
          <ac:chgData name="Anuj Tripathi" userId="a9c58975c352428d" providerId="Windows Live" clId="Web-{3A7F2C49-34EF-4F1B-838A-E84AC9E2E3F8}" dt="2021-10-28T07:47:14.052" v="0"/>
          <ac:spMkLst>
            <pc:docMk/>
            <pc:sldMk cId="2999422554" sldId="259"/>
            <ac:spMk id="14" creationId="{4300840D-0A0B-4512-BACA-B439D5B9C57C}"/>
          </ac:spMkLst>
        </pc:spChg>
        <pc:spChg chg="add">
          <ac:chgData name="Anuj Tripathi" userId="a9c58975c352428d" providerId="Windows Live" clId="Web-{3A7F2C49-34EF-4F1B-838A-E84AC9E2E3F8}" dt="2021-10-28T07:48:01.943" v="5"/>
          <ac:spMkLst>
            <pc:docMk/>
            <pc:sldMk cId="2999422554" sldId="259"/>
            <ac:spMk id="15" creationId="{8D71EDA1-87BF-4D5D-AB79-F346FD19278A}"/>
          </ac:spMkLst>
        </pc:spChg>
        <pc:spChg chg="del">
          <ac:chgData name="Anuj Tripathi" userId="a9c58975c352428d" providerId="Windows Live" clId="Web-{3A7F2C49-34EF-4F1B-838A-E84AC9E2E3F8}" dt="2021-10-28T07:47:14.052" v="0"/>
          <ac:spMkLst>
            <pc:docMk/>
            <pc:sldMk cId="2999422554" sldId="259"/>
            <ac:spMk id="16" creationId="{D2B78728-A580-49A7-84F9-6EF6F583ADE0}"/>
          </ac:spMkLst>
        </pc:spChg>
        <pc:spChg chg="del">
          <ac:chgData name="Anuj Tripathi" userId="a9c58975c352428d" providerId="Windows Live" clId="Web-{3A7F2C49-34EF-4F1B-838A-E84AC9E2E3F8}" dt="2021-10-28T07:47:14.052" v="0"/>
          <ac:spMkLst>
            <pc:docMk/>
            <pc:sldMk cId="2999422554" sldId="259"/>
            <ac:spMk id="18" creationId="{38FAA1A1-D861-433F-88FA-1E9D6FD31D11}"/>
          </ac:spMkLst>
        </pc:spChg>
        <pc:spChg chg="del">
          <ac:chgData name="Anuj Tripathi" userId="a9c58975c352428d" providerId="Windows Live" clId="Web-{3A7F2C49-34EF-4F1B-838A-E84AC9E2E3F8}" dt="2021-10-28T07:47:14.052" v="0"/>
          <ac:spMkLst>
            <pc:docMk/>
            <pc:sldMk cId="2999422554" sldId="259"/>
            <ac:spMk id="20" creationId="{8D71EDA1-87BF-4D5D-AB79-F346FD19278A}"/>
          </ac:spMkLst>
        </pc:spChg>
      </pc:sldChg>
      <pc:sldChg chg="addSp modSp mod setBg modClrScheme chgLayout">
        <pc:chgData name="Anuj Tripathi" userId="a9c58975c352428d" providerId="Windows Live" clId="Web-{3A7F2C49-34EF-4F1B-838A-E84AC9E2E3F8}" dt="2021-10-28T07:48:07.943" v="6"/>
        <pc:sldMkLst>
          <pc:docMk/>
          <pc:sldMk cId="4067224911" sldId="260"/>
        </pc:sldMkLst>
        <pc:spChg chg="mod ord">
          <ac:chgData name="Anuj Tripathi" userId="a9c58975c352428d" providerId="Windows Live" clId="Web-{3A7F2C49-34EF-4F1B-838A-E84AC9E2E3F8}" dt="2021-10-28T07:48:07.943" v="6"/>
          <ac:spMkLst>
            <pc:docMk/>
            <pc:sldMk cId="4067224911" sldId="260"/>
            <ac:spMk id="2" creationId="{37C60C97-A3F7-49DC-AEBE-152B6DE078CA}"/>
          </ac:spMkLst>
        </pc:spChg>
        <pc:spChg chg="mod ord">
          <ac:chgData name="Anuj Tripathi" userId="a9c58975c352428d" providerId="Windows Live" clId="Web-{3A7F2C49-34EF-4F1B-838A-E84AC9E2E3F8}" dt="2021-10-28T07:48:07.943" v="6"/>
          <ac:spMkLst>
            <pc:docMk/>
            <pc:sldMk cId="4067224911" sldId="260"/>
            <ac:spMk id="3" creationId="{B7D770F2-76E0-4F55-A7FE-AE9DEB408DCA}"/>
          </ac:spMkLst>
        </pc:spChg>
        <pc:spChg chg="add">
          <ac:chgData name="Anuj Tripathi" userId="a9c58975c352428d" providerId="Windows Live" clId="Web-{3A7F2C49-34EF-4F1B-838A-E84AC9E2E3F8}" dt="2021-10-28T07:48:07.943" v="6"/>
          <ac:spMkLst>
            <pc:docMk/>
            <pc:sldMk cId="4067224911" sldId="260"/>
            <ac:spMk id="8" creationId="{09588DA8-065E-4F6F-8EFD-43104AB2E0CF}"/>
          </ac:spMkLst>
        </pc:spChg>
        <pc:spChg chg="add">
          <ac:chgData name="Anuj Tripathi" userId="a9c58975c352428d" providerId="Windows Live" clId="Web-{3A7F2C49-34EF-4F1B-838A-E84AC9E2E3F8}" dt="2021-10-28T07:48:07.943" v="6"/>
          <ac:spMkLst>
            <pc:docMk/>
            <pc:sldMk cId="4067224911" sldId="260"/>
            <ac:spMk id="10" creationId="{C4285719-470E-454C-AF62-8323075F1F5B}"/>
          </ac:spMkLst>
        </pc:spChg>
        <pc:spChg chg="add">
          <ac:chgData name="Anuj Tripathi" userId="a9c58975c352428d" providerId="Windows Live" clId="Web-{3A7F2C49-34EF-4F1B-838A-E84AC9E2E3F8}" dt="2021-10-28T07:48:07.943" v="6"/>
          <ac:spMkLst>
            <pc:docMk/>
            <pc:sldMk cId="4067224911" sldId="260"/>
            <ac:spMk id="12" creationId="{CD9FE4EF-C4D8-49A0-B2FF-81D8DB7D8A24}"/>
          </ac:spMkLst>
        </pc:spChg>
        <pc:spChg chg="add">
          <ac:chgData name="Anuj Tripathi" userId="a9c58975c352428d" providerId="Windows Live" clId="Web-{3A7F2C49-34EF-4F1B-838A-E84AC9E2E3F8}" dt="2021-10-28T07:48:07.943" v="6"/>
          <ac:spMkLst>
            <pc:docMk/>
            <pc:sldMk cId="4067224911" sldId="260"/>
            <ac:spMk id="14" creationId="{4300840D-0A0B-4512-BACA-B439D5B9C57C}"/>
          </ac:spMkLst>
        </pc:spChg>
        <pc:spChg chg="add">
          <ac:chgData name="Anuj Tripathi" userId="a9c58975c352428d" providerId="Windows Live" clId="Web-{3A7F2C49-34EF-4F1B-838A-E84AC9E2E3F8}" dt="2021-10-28T07:48:07.943" v="6"/>
          <ac:spMkLst>
            <pc:docMk/>
            <pc:sldMk cId="4067224911" sldId="260"/>
            <ac:spMk id="16" creationId="{D2B78728-A580-49A7-84F9-6EF6F583ADE0}"/>
          </ac:spMkLst>
        </pc:spChg>
        <pc:spChg chg="add">
          <ac:chgData name="Anuj Tripathi" userId="a9c58975c352428d" providerId="Windows Live" clId="Web-{3A7F2C49-34EF-4F1B-838A-E84AC9E2E3F8}" dt="2021-10-28T07:48:07.943" v="6"/>
          <ac:spMkLst>
            <pc:docMk/>
            <pc:sldMk cId="4067224911" sldId="260"/>
            <ac:spMk id="18" creationId="{38FAA1A1-D861-433F-88FA-1E9D6FD31D11}"/>
          </ac:spMkLst>
        </pc:spChg>
        <pc:spChg chg="add">
          <ac:chgData name="Anuj Tripathi" userId="a9c58975c352428d" providerId="Windows Live" clId="Web-{3A7F2C49-34EF-4F1B-838A-E84AC9E2E3F8}" dt="2021-10-28T07:48:07.943" v="6"/>
          <ac:spMkLst>
            <pc:docMk/>
            <pc:sldMk cId="4067224911" sldId="260"/>
            <ac:spMk id="20" creationId="{8D71EDA1-87BF-4D5D-AB79-F346FD19278A}"/>
          </ac:spMkLst>
        </pc:spChg>
      </pc:sldChg>
      <pc:sldChg chg="addSp modSp del mod setBg modClrScheme chgLayout">
        <pc:chgData name="Anuj Tripathi" userId="a9c58975c352428d" providerId="Windows Live" clId="Web-{3A7F2C49-34EF-4F1B-838A-E84AC9E2E3F8}" dt="2021-10-28T08:19:22.824" v="251"/>
        <pc:sldMkLst>
          <pc:docMk/>
          <pc:sldMk cId="1432380081" sldId="261"/>
        </pc:sldMkLst>
        <pc:spChg chg="mod ord">
          <ac:chgData name="Anuj Tripathi" userId="a9c58975c352428d" providerId="Windows Live" clId="Web-{3A7F2C49-34EF-4F1B-838A-E84AC9E2E3F8}" dt="2021-10-28T07:48:23.897" v="8"/>
          <ac:spMkLst>
            <pc:docMk/>
            <pc:sldMk cId="1432380081" sldId="261"/>
            <ac:spMk id="2" creationId="{9E2DE32A-8518-41D9-9E18-B0F1A5A29AAA}"/>
          </ac:spMkLst>
        </pc:spChg>
        <pc:spChg chg="mod ord">
          <ac:chgData name="Anuj Tripathi" userId="a9c58975c352428d" providerId="Windows Live" clId="Web-{3A7F2C49-34EF-4F1B-838A-E84AC9E2E3F8}" dt="2021-10-28T07:48:23.897" v="8"/>
          <ac:spMkLst>
            <pc:docMk/>
            <pc:sldMk cId="1432380081" sldId="261"/>
            <ac:spMk id="3" creationId="{AEFB9A12-375A-4DE5-807A-A38BC95DAE8F}"/>
          </ac:spMkLst>
        </pc:spChg>
        <pc:spChg chg="add">
          <ac:chgData name="Anuj Tripathi" userId="a9c58975c352428d" providerId="Windows Live" clId="Web-{3A7F2C49-34EF-4F1B-838A-E84AC9E2E3F8}" dt="2021-10-28T07:48:23.897" v="8"/>
          <ac:spMkLst>
            <pc:docMk/>
            <pc:sldMk cId="1432380081" sldId="261"/>
            <ac:spMk id="8" creationId="{09588DA8-065E-4F6F-8EFD-43104AB2E0CF}"/>
          </ac:spMkLst>
        </pc:spChg>
        <pc:spChg chg="add">
          <ac:chgData name="Anuj Tripathi" userId="a9c58975c352428d" providerId="Windows Live" clId="Web-{3A7F2C49-34EF-4F1B-838A-E84AC9E2E3F8}" dt="2021-10-28T07:48:23.897" v="8"/>
          <ac:spMkLst>
            <pc:docMk/>
            <pc:sldMk cId="1432380081" sldId="261"/>
            <ac:spMk id="10" creationId="{C4285719-470E-454C-AF62-8323075F1F5B}"/>
          </ac:spMkLst>
        </pc:spChg>
        <pc:spChg chg="add">
          <ac:chgData name="Anuj Tripathi" userId="a9c58975c352428d" providerId="Windows Live" clId="Web-{3A7F2C49-34EF-4F1B-838A-E84AC9E2E3F8}" dt="2021-10-28T07:48:23.897" v="8"/>
          <ac:spMkLst>
            <pc:docMk/>
            <pc:sldMk cId="1432380081" sldId="261"/>
            <ac:spMk id="12" creationId="{CD9FE4EF-C4D8-49A0-B2FF-81D8DB7D8A24}"/>
          </ac:spMkLst>
        </pc:spChg>
        <pc:spChg chg="add">
          <ac:chgData name="Anuj Tripathi" userId="a9c58975c352428d" providerId="Windows Live" clId="Web-{3A7F2C49-34EF-4F1B-838A-E84AC9E2E3F8}" dt="2021-10-28T07:48:23.897" v="8"/>
          <ac:spMkLst>
            <pc:docMk/>
            <pc:sldMk cId="1432380081" sldId="261"/>
            <ac:spMk id="14" creationId="{4300840D-0A0B-4512-BACA-B439D5B9C57C}"/>
          </ac:spMkLst>
        </pc:spChg>
        <pc:spChg chg="add">
          <ac:chgData name="Anuj Tripathi" userId="a9c58975c352428d" providerId="Windows Live" clId="Web-{3A7F2C49-34EF-4F1B-838A-E84AC9E2E3F8}" dt="2021-10-28T07:48:23.897" v="8"/>
          <ac:spMkLst>
            <pc:docMk/>
            <pc:sldMk cId="1432380081" sldId="261"/>
            <ac:spMk id="16" creationId="{D2B78728-A580-49A7-84F9-6EF6F583ADE0}"/>
          </ac:spMkLst>
        </pc:spChg>
        <pc:spChg chg="add">
          <ac:chgData name="Anuj Tripathi" userId="a9c58975c352428d" providerId="Windows Live" clId="Web-{3A7F2C49-34EF-4F1B-838A-E84AC9E2E3F8}" dt="2021-10-28T07:48:23.897" v="8"/>
          <ac:spMkLst>
            <pc:docMk/>
            <pc:sldMk cId="1432380081" sldId="261"/>
            <ac:spMk id="18" creationId="{38FAA1A1-D861-433F-88FA-1E9D6FD31D11}"/>
          </ac:spMkLst>
        </pc:spChg>
        <pc:spChg chg="add">
          <ac:chgData name="Anuj Tripathi" userId="a9c58975c352428d" providerId="Windows Live" clId="Web-{3A7F2C49-34EF-4F1B-838A-E84AC9E2E3F8}" dt="2021-10-28T07:48:23.897" v="8"/>
          <ac:spMkLst>
            <pc:docMk/>
            <pc:sldMk cId="1432380081" sldId="261"/>
            <ac:spMk id="20" creationId="{8D71EDA1-87BF-4D5D-AB79-F346FD19278A}"/>
          </ac:spMkLst>
        </pc:spChg>
      </pc:sldChg>
      <pc:sldChg chg="addSp modSp mod setBg modClrScheme chgLayout">
        <pc:chgData name="Anuj Tripathi" userId="a9c58975c352428d" providerId="Windows Live" clId="Web-{3A7F2C49-34EF-4F1B-838A-E84AC9E2E3F8}" dt="2021-10-28T07:48:14.006" v="7"/>
        <pc:sldMkLst>
          <pc:docMk/>
          <pc:sldMk cId="3402468110" sldId="262"/>
        </pc:sldMkLst>
        <pc:spChg chg="mod ord">
          <ac:chgData name="Anuj Tripathi" userId="a9c58975c352428d" providerId="Windows Live" clId="Web-{3A7F2C49-34EF-4F1B-838A-E84AC9E2E3F8}" dt="2021-10-28T07:48:14.006" v="7"/>
          <ac:spMkLst>
            <pc:docMk/>
            <pc:sldMk cId="3402468110" sldId="262"/>
            <ac:spMk id="2" creationId="{2ED571BD-9A56-4065-92AA-6E58E1F3DD72}"/>
          </ac:spMkLst>
        </pc:spChg>
        <pc:spChg chg="mod ord">
          <ac:chgData name="Anuj Tripathi" userId="a9c58975c352428d" providerId="Windows Live" clId="Web-{3A7F2C49-34EF-4F1B-838A-E84AC9E2E3F8}" dt="2021-10-28T07:48:14.006" v="7"/>
          <ac:spMkLst>
            <pc:docMk/>
            <pc:sldMk cId="3402468110" sldId="262"/>
            <ac:spMk id="3" creationId="{2232D547-1052-429E-8CBE-34E93091B74E}"/>
          </ac:spMkLst>
        </pc:spChg>
        <pc:spChg chg="add">
          <ac:chgData name="Anuj Tripathi" userId="a9c58975c352428d" providerId="Windows Live" clId="Web-{3A7F2C49-34EF-4F1B-838A-E84AC9E2E3F8}" dt="2021-10-28T07:48:14.006" v="7"/>
          <ac:spMkLst>
            <pc:docMk/>
            <pc:sldMk cId="3402468110" sldId="262"/>
            <ac:spMk id="8" creationId="{09588DA8-065E-4F6F-8EFD-43104AB2E0CF}"/>
          </ac:spMkLst>
        </pc:spChg>
        <pc:spChg chg="add">
          <ac:chgData name="Anuj Tripathi" userId="a9c58975c352428d" providerId="Windows Live" clId="Web-{3A7F2C49-34EF-4F1B-838A-E84AC9E2E3F8}" dt="2021-10-28T07:48:14.006" v="7"/>
          <ac:spMkLst>
            <pc:docMk/>
            <pc:sldMk cId="3402468110" sldId="262"/>
            <ac:spMk id="10" creationId="{C4285719-470E-454C-AF62-8323075F1F5B}"/>
          </ac:spMkLst>
        </pc:spChg>
        <pc:spChg chg="add">
          <ac:chgData name="Anuj Tripathi" userId="a9c58975c352428d" providerId="Windows Live" clId="Web-{3A7F2C49-34EF-4F1B-838A-E84AC9E2E3F8}" dt="2021-10-28T07:48:14.006" v="7"/>
          <ac:spMkLst>
            <pc:docMk/>
            <pc:sldMk cId="3402468110" sldId="262"/>
            <ac:spMk id="12" creationId="{CD9FE4EF-C4D8-49A0-B2FF-81D8DB7D8A24}"/>
          </ac:spMkLst>
        </pc:spChg>
        <pc:spChg chg="add">
          <ac:chgData name="Anuj Tripathi" userId="a9c58975c352428d" providerId="Windows Live" clId="Web-{3A7F2C49-34EF-4F1B-838A-E84AC9E2E3F8}" dt="2021-10-28T07:48:14.006" v="7"/>
          <ac:spMkLst>
            <pc:docMk/>
            <pc:sldMk cId="3402468110" sldId="262"/>
            <ac:spMk id="14" creationId="{4300840D-0A0B-4512-BACA-B439D5B9C57C}"/>
          </ac:spMkLst>
        </pc:spChg>
        <pc:spChg chg="add">
          <ac:chgData name="Anuj Tripathi" userId="a9c58975c352428d" providerId="Windows Live" clId="Web-{3A7F2C49-34EF-4F1B-838A-E84AC9E2E3F8}" dt="2021-10-28T07:48:14.006" v="7"/>
          <ac:spMkLst>
            <pc:docMk/>
            <pc:sldMk cId="3402468110" sldId="262"/>
            <ac:spMk id="16" creationId="{D2B78728-A580-49A7-84F9-6EF6F583ADE0}"/>
          </ac:spMkLst>
        </pc:spChg>
        <pc:spChg chg="add">
          <ac:chgData name="Anuj Tripathi" userId="a9c58975c352428d" providerId="Windows Live" clId="Web-{3A7F2C49-34EF-4F1B-838A-E84AC9E2E3F8}" dt="2021-10-28T07:48:14.006" v="7"/>
          <ac:spMkLst>
            <pc:docMk/>
            <pc:sldMk cId="3402468110" sldId="262"/>
            <ac:spMk id="18" creationId="{38FAA1A1-D861-433F-88FA-1E9D6FD31D11}"/>
          </ac:spMkLst>
        </pc:spChg>
        <pc:spChg chg="add">
          <ac:chgData name="Anuj Tripathi" userId="a9c58975c352428d" providerId="Windows Live" clId="Web-{3A7F2C49-34EF-4F1B-838A-E84AC9E2E3F8}" dt="2021-10-28T07:48:14.006" v="7"/>
          <ac:spMkLst>
            <pc:docMk/>
            <pc:sldMk cId="3402468110" sldId="262"/>
            <ac:spMk id="20" creationId="{8D71EDA1-87BF-4D5D-AB79-F346FD19278A}"/>
          </ac:spMkLst>
        </pc:spChg>
      </pc:sldChg>
      <pc:sldChg chg="addSp delSp modSp new mod setBg addAnim">
        <pc:chgData name="Anuj Tripathi" userId="a9c58975c352428d" providerId="Windows Live" clId="Web-{3A7F2C49-34EF-4F1B-838A-E84AC9E2E3F8}" dt="2021-10-28T08:12:53.582" v="250"/>
        <pc:sldMkLst>
          <pc:docMk/>
          <pc:sldMk cId="1765758456" sldId="263"/>
        </pc:sldMkLst>
        <pc:spChg chg="mod">
          <ac:chgData name="Anuj Tripathi" userId="a9c58975c352428d" providerId="Windows Live" clId="Web-{3A7F2C49-34EF-4F1B-838A-E84AC9E2E3F8}" dt="2021-10-28T08:12:53.582" v="250"/>
          <ac:spMkLst>
            <pc:docMk/>
            <pc:sldMk cId="1765758456" sldId="263"/>
            <ac:spMk id="2" creationId="{B9AE2B2D-2C04-4B3A-BE37-68E2EC53E08E}"/>
          </ac:spMkLst>
        </pc:spChg>
        <pc:spChg chg="del mod">
          <ac:chgData name="Anuj Tripathi" userId="a9c58975c352428d" providerId="Windows Live" clId="Web-{3A7F2C49-34EF-4F1B-838A-E84AC9E2E3F8}" dt="2021-10-28T08:12:53.582" v="250"/>
          <ac:spMkLst>
            <pc:docMk/>
            <pc:sldMk cId="1765758456" sldId="263"/>
            <ac:spMk id="3" creationId="{C938585A-6C60-4B8D-80AB-85CCD1FFF05A}"/>
          </ac:spMkLst>
        </pc:spChg>
        <pc:spChg chg="add del">
          <ac:chgData name="Anuj Tripathi" userId="a9c58975c352428d" providerId="Windows Live" clId="Web-{3A7F2C49-34EF-4F1B-838A-E84AC9E2E3F8}" dt="2021-10-28T08:12:53.582" v="250"/>
          <ac:spMkLst>
            <pc:docMk/>
            <pc:sldMk cId="1765758456" sldId="263"/>
            <ac:spMk id="8" creationId="{09588DA8-065E-4F6F-8EFD-43104AB2E0CF}"/>
          </ac:spMkLst>
        </pc:spChg>
        <pc:spChg chg="add del">
          <ac:chgData name="Anuj Tripathi" userId="a9c58975c352428d" providerId="Windows Live" clId="Web-{3A7F2C49-34EF-4F1B-838A-E84AC9E2E3F8}" dt="2021-10-28T08:12:53.582" v="250"/>
          <ac:spMkLst>
            <pc:docMk/>
            <pc:sldMk cId="1765758456" sldId="263"/>
            <ac:spMk id="10" creationId="{C4285719-470E-454C-AF62-8323075F1F5B}"/>
          </ac:spMkLst>
        </pc:spChg>
        <pc:spChg chg="add del">
          <ac:chgData name="Anuj Tripathi" userId="a9c58975c352428d" providerId="Windows Live" clId="Web-{3A7F2C49-34EF-4F1B-838A-E84AC9E2E3F8}" dt="2021-10-28T08:12:53.582" v="250"/>
          <ac:spMkLst>
            <pc:docMk/>
            <pc:sldMk cId="1765758456" sldId="263"/>
            <ac:spMk id="12" creationId="{CD9FE4EF-C4D8-49A0-B2FF-81D8DB7D8A24}"/>
          </ac:spMkLst>
        </pc:spChg>
        <pc:spChg chg="add del">
          <ac:chgData name="Anuj Tripathi" userId="a9c58975c352428d" providerId="Windows Live" clId="Web-{3A7F2C49-34EF-4F1B-838A-E84AC9E2E3F8}" dt="2021-10-28T08:12:53.582" v="250"/>
          <ac:spMkLst>
            <pc:docMk/>
            <pc:sldMk cId="1765758456" sldId="263"/>
            <ac:spMk id="14" creationId="{4300840D-0A0B-4512-BACA-B439D5B9C57C}"/>
          </ac:spMkLst>
        </pc:spChg>
        <pc:spChg chg="add del">
          <ac:chgData name="Anuj Tripathi" userId="a9c58975c352428d" providerId="Windows Live" clId="Web-{3A7F2C49-34EF-4F1B-838A-E84AC9E2E3F8}" dt="2021-10-28T08:12:53.582" v="250"/>
          <ac:spMkLst>
            <pc:docMk/>
            <pc:sldMk cId="1765758456" sldId="263"/>
            <ac:spMk id="16" creationId="{D2B78728-A580-49A7-84F9-6EF6F583ADE0}"/>
          </ac:spMkLst>
        </pc:spChg>
        <pc:spChg chg="add del">
          <ac:chgData name="Anuj Tripathi" userId="a9c58975c352428d" providerId="Windows Live" clId="Web-{3A7F2C49-34EF-4F1B-838A-E84AC9E2E3F8}" dt="2021-10-28T08:12:53.582" v="250"/>
          <ac:spMkLst>
            <pc:docMk/>
            <pc:sldMk cId="1765758456" sldId="263"/>
            <ac:spMk id="18" creationId="{38FAA1A1-D861-433F-88FA-1E9D6FD31D11}"/>
          </ac:spMkLst>
        </pc:spChg>
        <pc:spChg chg="add del">
          <ac:chgData name="Anuj Tripathi" userId="a9c58975c352428d" providerId="Windows Live" clId="Web-{3A7F2C49-34EF-4F1B-838A-E84AC9E2E3F8}" dt="2021-10-28T08:12:53.582" v="250"/>
          <ac:spMkLst>
            <pc:docMk/>
            <pc:sldMk cId="1765758456" sldId="263"/>
            <ac:spMk id="20" creationId="{8D71EDA1-87BF-4D5D-AB79-F346FD19278A}"/>
          </ac:spMkLst>
        </pc:spChg>
        <pc:spChg chg="add">
          <ac:chgData name="Anuj Tripathi" userId="a9c58975c352428d" providerId="Windows Live" clId="Web-{3A7F2C49-34EF-4F1B-838A-E84AC9E2E3F8}" dt="2021-10-28T08:12:53.582" v="250"/>
          <ac:spMkLst>
            <pc:docMk/>
            <pc:sldMk cId="1765758456" sldId="263"/>
            <ac:spMk id="26" creationId="{BACC6370-2D7E-4714-9D71-7542949D7D5D}"/>
          </ac:spMkLst>
        </pc:spChg>
        <pc:spChg chg="add">
          <ac:chgData name="Anuj Tripathi" userId="a9c58975c352428d" providerId="Windows Live" clId="Web-{3A7F2C49-34EF-4F1B-838A-E84AC9E2E3F8}" dt="2021-10-28T08:12:53.582" v="250"/>
          <ac:spMkLst>
            <pc:docMk/>
            <pc:sldMk cId="1765758456" sldId="263"/>
            <ac:spMk id="28" creationId="{256B2C21-A230-48C0-8DF1-C46611373C44}"/>
          </ac:spMkLst>
        </pc:spChg>
        <pc:spChg chg="add">
          <ac:chgData name="Anuj Tripathi" userId="a9c58975c352428d" providerId="Windows Live" clId="Web-{3A7F2C49-34EF-4F1B-838A-E84AC9E2E3F8}" dt="2021-10-28T08:12:53.582" v="250"/>
          <ac:spMkLst>
            <pc:docMk/>
            <pc:sldMk cId="1765758456" sldId="263"/>
            <ac:spMk id="30" creationId="{3847E18C-932D-4C95-AABA-FEC7C9499AD7}"/>
          </ac:spMkLst>
        </pc:spChg>
        <pc:spChg chg="add">
          <ac:chgData name="Anuj Tripathi" userId="a9c58975c352428d" providerId="Windows Live" clId="Web-{3A7F2C49-34EF-4F1B-838A-E84AC9E2E3F8}" dt="2021-10-28T08:12:53.582" v="250"/>
          <ac:spMkLst>
            <pc:docMk/>
            <pc:sldMk cId="1765758456" sldId="263"/>
            <ac:spMk id="32" creationId="{3150CB11-0C61-439E-910F-5787759E72A0}"/>
          </ac:spMkLst>
        </pc:spChg>
        <pc:spChg chg="add">
          <ac:chgData name="Anuj Tripathi" userId="a9c58975c352428d" providerId="Windows Live" clId="Web-{3A7F2C49-34EF-4F1B-838A-E84AC9E2E3F8}" dt="2021-10-28T08:12:53.582" v="250"/>
          <ac:spMkLst>
            <pc:docMk/>
            <pc:sldMk cId="1765758456" sldId="263"/>
            <ac:spMk id="34" creationId="{43F8A58B-5155-44CE-A5FF-7647B47D0A7A}"/>
          </ac:spMkLst>
        </pc:spChg>
        <pc:spChg chg="add">
          <ac:chgData name="Anuj Tripathi" userId="a9c58975c352428d" providerId="Windows Live" clId="Web-{3A7F2C49-34EF-4F1B-838A-E84AC9E2E3F8}" dt="2021-10-28T08:12:53.582" v="250"/>
          <ac:spMkLst>
            <pc:docMk/>
            <pc:sldMk cId="1765758456" sldId="263"/>
            <ac:spMk id="36" creationId="{443F2ACA-E6D6-4028-82DD-F03C262D5DE6}"/>
          </ac:spMkLst>
        </pc:spChg>
        <pc:graphicFrameChg chg="add">
          <ac:chgData name="Anuj Tripathi" userId="a9c58975c352428d" providerId="Windows Live" clId="Web-{3A7F2C49-34EF-4F1B-838A-E84AC9E2E3F8}" dt="2021-10-28T08:12:53.582" v="250"/>
          <ac:graphicFrameMkLst>
            <pc:docMk/>
            <pc:sldMk cId="1765758456" sldId="263"/>
            <ac:graphicFrameMk id="22" creationId="{25C9FF3F-F729-4D30-AD07-5D37C14BF3BD}"/>
          </ac:graphicFrameMkLst>
        </pc:graphicFrameChg>
      </pc:sldChg>
      <pc:sldMasterChg chg="del delSldLayout">
        <pc:chgData name="Anuj Tripathi" userId="a9c58975c352428d" providerId="Windows Live" clId="Web-{3A7F2C49-34EF-4F1B-838A-E84AC9E2E3F8}" dt="2021-10-28T07:47:14.052" v="0"/>
        <pc:sldMasterMkLst>
          <pc:docMk/>
          <pc:sldMasterMk cId="2460954070" sldId="2147483660"/>
        </pc:sldMasterMkLst>
        <pc:sldLayoutChg chg="del">
          <pc:chgData name="Anuj Tripathi" userId="a9c58975c352428d" providerId="Windows Live" clId="Web-{3A7F2C49-34EF-4F1B-838A-E84AC9E2E3F8}" dt="2021-10-28T07:47:14.052" v="0"/>
          <pc:sldLayoutMkLst>
            <pc:docMk/>
            <pc:sldMasterMk cId="2460954070" sldId="2147483660"/>
            <pc:sldLayoutMk cId="2385387890" sldId="2147483661"/>
          </pc:sldLayoutMkLst>
        </pc:sldLayoutChg>
        <pc:sldLayoutChg chg="del">
          <pc:chgData name="Anuj Tripathi" userId="a9c58975c352428d" providerId="Windows Live" clId="Web-{3A7F2C49-34EF-4F1B-838A-E84AC9E2E3F8}" dt="2021-10-28T07:47:14.052" v="0"/>
          <pc:sldLayoutMkLst>
            <pc:docMk/>
            <pc:sldMasterMk cId="2460954070" sldId="2147483660"/>
            <pc:sldLayoutMk cId="949138452" sldId="2147483662"/>
          </pc:sldLayoutMkLst>
        </pc:sldLayoutChg>
        <pc:sldLayoutChg chg="del">
          <pc:chgData name="Anuj Tripathi" userId="a9c58975c352428d" providerId="Windows Live" clId="Web-{3A7F2C49-34EF-4F1B-838A-E84AC9E2E3F8}" dt="2021-10-28T07:47:14.052" v="0"/>
          <pc:sldLayoutMkLst>
            <pc:docMk/>
            <pc:sldMasterMk cId="2460954070" sldId="2147483660"/>
            <pc:sldLayoutMk cId="2591524520" sldId="2147483663"/>
          </pc:sldLayoutMkLst>
        </pc:sldLayoutChg>
        <pc:sldLayoutChg chg="del">
          <pc:chgData name="Anuj Tripathi" userId="a9c58975c352428d" providerId="Windows Live" clId="Web-{3A7F2C49-34EF-4F1B-838A-E84AC9E2E3F8}" dt="2021-10-28T07:47:14.052" v="0"/>
          <pc:sldLayoutMkLst>
            <pc:docMk/>
            <pc:sldMasterMk cId="2460954070" sldId="2147483660"/>
            <pc:sldLayoutMk cId="1203092039" sldId="2147483664"/>
          </pc:sldLayoutMkLst>
        </pc:sldLayoutChg>
        <pc:sldLayoutChg chg="del">
          <pc:chgData name="Anuj Tripathi" userId="a9c58975c352428d" providerId="Windows Live" clId="Web-{3A7F2C49-34EF-4F1B-838A-E84AC9E2E3F8}" dt="2021-10-28T07:47:14.052" v="0"/>
          <pc:sldLayoutMkLst>
            <pc:docMk/>
            <pc:sldMasterMk cId="2460954070" sldId="2147483660"/>
            <pc:sldLayoutMk cId="3733172339" sldId="2147483665"/>
          </pc:sldLayoutMkLst>
        </pc:sldLayoutChg>
        <pc:sldLayoutChg chg="del">
          <pc:chgData name="Anuj Tripathi" userId="a9c58975c352428d" providerId="Windows Live" clId="Web-{3A7F2C49-34EF-4F1B-838A-E84AC9E2E3F8}" dt="2021-10-28T07:47:14.052" v="0"/>
          <pc:sldLayoutMkLst>
            <pc:docMk/>
            <pc:sldMasterMk cId="2460954070" sldId="2147483660"/>
            <pc:sldLayoutMk cId="3210312558" sldId="2147483666"/>
          </pc:sldLayoutMkLst>
        </pc:sldLayoutChg>
        <pc:sldLayoutChg chg="del">
          <pc:chgData name="Anuj Tripathi" userId="a9c58975c352428d" providerId="Windows Live" clId="Web-{3A7F2C49-34EF-4F1B-838A-E84AC9E2E3F8}" dt="2021-10-28T07:47:14.052" v="0"/>
          <pc:sldLayoutMkLst>
            <pc:docMk/>
            <pc:sldMasterMk cId="2460954070" sldId="2147483660"/>
            <pc:sldLayoutMk cId="3146388984" sldId="2147483667"/>
          </pc:sldLayoutMkLst>
        </pc:sldLayoutChg>
        <pc:sldLayoutChg chg="del">
          <pc:chgData name="Anuj Tripathi" userId="a9c58975c352428d" providerId="Windows Live" clId="Web-{3A7F2C49-34EF-4F1B-838A-E84AC9E2E3F8}" dt="2021-10-28T07:47:14.052" v="0"/>
          <pc:sldLayoutMkLst>
            <pc:docMk/>
            <pc:sldMasterMk cId="2460954070" sldId="2147483660"/>
            <pc:sldLayoutMk cId="3171841454" sldId="2147483668"/>
          </pc:sldLayoutMkLst>
        </pc:sldLayoutChg>
        <pc:sldLayoutChg chg="del">
          <pc:chgData name="Anuj Tripathi" userId="a9c58975c352428d" providerId="Windows Live" clId="Web-{3A7F2C49-34EF-4F1B-838A-E84AC9E2E3F8}" dt="2021-10-28T07:47:14.052" v="0"/>
          <pc:sldLayoutMkLst>
            <pc:docMk/>
            <pc:sldMasterMk cId="2460954070" sldId="2147483660"/>
            <pc:sldLayoutMk cId="1718958274" sldId="2147483669"/>
          </pc:sldLayoutMkLst>
        </pc:sldLayoutChg>
        <pc:sldLayoutChg chg="del">
          <pc:chgData name="Anuj Tripathi" userId="a9c58975c352428d" providerId="Windows Live" clId="Web-{3A7F2C49-34EF-4F1B-838A-E84AC9E2E3F8}" dt="2021-10-28T07:47:14.052" v="0"/>
          <pc:sldLayoutMkLst>
            <pc:docMk/>
            <pc:sldMasterMk cId="2460954070" sldId="2147483660"/>
            <pc:sldLayoutMk cId="2202905451" sldId="2147483670"/>
          </pc:sldLayoutMkLst>
        </pc:sldLayoutChg>
        <pc:sldLayoutChg chg="del">
          <pc:chgData name="Anuj Tripathi" userId="a9c58975c352428d" providerId="Windows Live" clId="Web-{3A7F2C49-34EF-4F1B-838A-E84AC9E2E3F8}" dt="2021-10-28T07:47:14.052" v="0"/>
          <pc:sldLayoutMkLst>
            <pc:docMk/>
            <pc:sldMasterMk cId="2460954070" sldId="2147483660"/>
            <pc:sldLayoutMk cId="3479445657" sldId="2147483671"/>
          </pc:sldLayoutMkLst>
        </pc:sldLayoutChg>
      </pc:sldMasterChg>
      <pc:sldMasterChg chg="add del addSldLayout delSldLayout modSldLayout">
        <pc:chgData name="Anuj Tripathi" userId="a9c58975c352428d" providerId="Windows Live" clId="Web-{3A7F2C49-34EF-4F1B-838A-E84AC9E2E3F8}" dt="2021-10-28T07:47:30.755" v="1"/>
        <pc:sldMasterMkLst>
          <pc:docMk/>
          <pc:sldMasterMk cId="2892162969" sldId="2147483672"/>
        </pc:sldMasterMkLst>
        <pc:sldLayoutChg chg="add del mod replId">
          <pc:chgData name="Anuj Tripathi" userId="a9c58975c352428d" providerId="Windows Live" clId="Web-{3A7F2C49-34EF-4F1B-838A-E84AC9E2E3F8}" dt="2021-10-28T07:47:30.755" v="1"/>
          <pc:sldLayoutMkLst>
            <pc:docMk/>
            <pc:sldMasterMk cId="2892162969" sldId="2147483672"/>
            <pc:sldLayoutMk cId="898121895" sldId="2147483673"/>
          </pc:sldLayoutMkLst>
        </pc:sldLayoutChg>
        <pc:sldLayoutChg chg="add del mod replId">
          <pc:chgData name="Anuj Tripathi" userId="a9c58975c352428d" providerId="Windows Live" clId="Web-{3A7F2C49-34EF-4F1B-838A-E84AC9E2E3F8}" dt="2021-10-28T07:47:30.755" v="1"/>
          <pc:sldLayoutMkLst>
            <pc:docMk/>
            <pc:sldMasterMk cId="2892162969" sldId="2147483672"/>
            <pc:sldLayoutMk cId="296136236" sldId="2147483674"/>
          </pc:sldLayoutMkLst>
        </pc:sldLayoutChg>
        <pc:sldLayoutChg chg="add del mod replId">
          <pc:chgData name="Anuj Tripathi" userId="a9c58975c352428d" providerId="Windows Live" clId="Web-{3A7F2C49-34EF-4F1B-838A-E84AC9E2E3F8}" dt="2021-10-28T07:47:30.755" v="1"/>
          <pc:sldLayoutMkLst>
            <pc:docMk/>
            <pc:sldMasterMk cId="2892162969" sldId="2147483672"/>
            <pc:sldLayoutMk cId="3633463469" sldId="2147483675"/>
          </pc:sldLayoutMkLst>
        </pc:sldLayoutChg>
        <pc:sldLayoutChg chg="add del mod replId">
          <pc:chgData name="Anuj Tripathi" userId="a9c58975c352428d" providerId="Windows Live" clId="Web-{3A7F2C49-34EF-4F1B-838A-E84AC9E2E3F8}" dt="2021-10-28T07:47:30.755" v="1"/>
          <pc:sldLayoutMkLst>
            <pc:docMk/>
            <pc:sldMasterMk cId="2892162969" sldId="2147483672"/>
            <pc:sldLayoutMk cId="339667848" sldId="2147483676"/>
          </pc:sldLayoutMkLst>
        </pc:sldLayoutChg>
        <pc:sldLayoutChg chg="add del mod replId">
          <pc:chgData name="Anuj Tripathi" userId="a9c58975c352428d" providerId="Windows Live" clId="Web-{3A7F2C49-34EF-4F1B-838A-E84AC9E2E3F8}" dt="2021-10-28T07:47:30.755" v="1"/>
          <pc:sldLayoutMkLst>
            <pc:docMk/>
            <pc:sldMasterMk cId="2892162969" sldId="2147483672"/>
            <pc:sldLayoutMk cId="2358124987" sldId="2147483677"/>
          </pc:sldLayoutMkLst>
        </pc:sldLayoutChg>
        <pc:sldLayoutChg chg="add del mod replId">
          <pc:chgData name="Anuj Tripathi" userId="a9c58975c352428d" providerId="Windows Live" clId="Web-{3A7F2C49-34EF-4F1B-838A-E84AC9E2E3F8}" dt="2021-10-28T07:47:30.755" v="1"/>
          <pc:sldLayoutMkLst>
            <pc:docMk/>
            <pc:sldMasterMk cId="2892162969" sldId="2147483672"/>
            <pc:sldLayoutMk cId="4195263491" sldId="2147483678"/>
          </pc:sldLayoutMkLst>
        </pc:sldLayoutChg>
        <pc:sldLayoutChg chg="add del mod replId">
          <pc:chgData name="Anuj Tripathi" userId="a9c58975c352428d" providerId="Windows Live" clId="Web-{3A7F2C49-34EF-4F1B-838A-E84AC9E2E3F8}" dt="2021-10-28T07:47:30.755" v="1"/>
          <pc:sldLayoutMkLst>
            <pc:docMk/>
            <pc:sldMasterMk cId="2892162969" sldId="2147483672"/>
            <pc:sldLayoutMk cId="4222131199" sldId="2147483679"/>
          </pc:sldLayoutMkLst>
        </pc:sldLayoutChg>
        <pc:sldLayoutChg chg="add del mod replId">
          <pc:chgData name="Anuj Tripathi" userId="a9c58975c352428d" providerId="Windows Live" clId="Web-{3A7F2C49-34EF-4F1B-838A-E84AC9E2E3F8}" dt="2021-10-28T07:47:30.755" v="1"/>
          <pc:sldLayoutMkLst>
            <pc:docMk/>
            <pc:sldMasterMk cId="2892162969" sldId="2147483672"/>
            <pc:sldLayoutMk cId="2866146942" sldId="2147483680"/>
          </pc:sldLayoutMkLst>
        </pc:sldLayoutChg>
        <pc:sldLayoutChg chg="add del mod replId">
          <pc:chgData name="Anuj Tripathi" userId="a9c58975c352428d" providerId="Windows Live" clId="Web-{3A7F2C49-34EF-4F1B-838A-E84AC9E2E3F8}" dt="2021-10-28T07:47:30.755" v="1"/>
          <pc:sldLayoutMkLst>
            <pc:docMk/>
            <pc:sldMasterMk cId="2892162969" sldId="2147483672"/>
            <pc:sldLayoutMk cId="4217712902" sldId="2147483681"/>
          </pc:sldLayoutMkLst>
        </pc:sldLayoutChg>
        <pc:sldLayoutChg chg="add del mod replId">
          <pc:chgData name="Anuj Tripathi" userId="a9c58975c352428d" providerId="Windows Live" clId="Web-{3A7F2C49-34EF-4F1B-838A-E84AC9E2E3F8}" dt="2021-10-28T07:47:30.755" v="1"/>
          <pc:sldLayoutMkLst>
            <pc:docMk/>
            <pc:sldMasterMk cId="2892162969" sldId="2147483672"/>
            <pc:sldLayoutMk cId="4180964956" sldId="2147483682"/>
          </pc:sldLayoutMkLst>
        </pc:sldLayoutChg>
        <pc:sldLayoutChg chg="add del mod replId">
          <pc:chgData name="Anuj Tripathi" userId="a9c58975c352428d" providerId="Windows Live" clId="Web-{3A7F2C49-34EF-4F1B-838A-E84AC9E2E3F8}" dt="2021-10-28T07:47:30.755" v="1"/>
          <pc:sldLayoutMkLst>
            <pc:docMk/>
            <pc:sldMasterMk cId="2892162969" sldId="2147483672"/>
            <pc:sldLayoutMk cId="3366652593" sldId="2147483683"/>
          </pc:sldLayoutMkLst>
        </pc:sldLayoutChg>
        <pc:sldLayoutChg chg="add del mod replId">
          <pc:chgData name="Anuj Tripathi" userId="a9c58975c352428d" providerId="Windows Live" clId="Web-{3A7F2C49-34EF-4F1B-838A-E84AC9E2E3F8}" dt="2021-10-28T07:47:30.755" v="1"/>
          <pc:sldLayoutMkLst>
            <pc:docMk/>
            <pc:sldMasterMk cId="2892162969" sldId="2147483672"/>
            <pc:sldLayoutMk cId="3259225404" sldId="2147483684"/>
          </pc:sldLayoutMkLst>
        </pc:sldLayoutChg>
        <pc:sldLayoutChg chg="add del mod replId">
          <pc:chgData name="Anuj Tripathi" userId="a9c58975c352428d" providerId="Windows Live" clId="Web-{3A7F2C49-34EF-4F1B-838A-E84AC9E2E3F8}" dt="2021-10-28T07:47:30.755" v="1"/>
          <pc:sldLayoutMkLst>
            <pc:docMk/>
            <pc:sldMasterMk cId="2892162969" sldId="2147483672"/>
            <pc:sldLayoutMk cId="3902092650" sldId="2147483685"/>
          </pc:sldLayoutMkLst>
        </pc:sldLayoutChg>
        <pc:sldLayoutChg chg="add del mod replId">
          <pc:chgData name="Anuj Tripathi" userId="a9c58975c352428d" providerId="Windows Live" clId="Web-{3A7F2C49-34EF-4F1B-838A-E84AC9E2E3F8}" dt="2021-10-28T07:47:30.755" v="1"/>
          <pc:sldLayoutMkLst>
            <pc:docMk/>
            <pc:sldMasterMk cId="2892162969" sldId="2147483672"/>
            <pc:sldLayoutMk cId="3958606287" sldId="2147483686"/>
          </pc:sldLayoutMkLst>
        </pc:sldLayoutChg>
        <pc:sldLayoutChg chg="add del mod replId">
          <pc:chgData name="Anuj Tripathi" userId="a9c58975c352428d" providerId="Windows Live" clId="Web-{3A7F2C49-34EF-4F1B-838A-E84AC9E2E3F8}" dt="2021-10-28T07:47:30.755" v="1"/>
          <pc:sldLayoutMkLst>
            <pc:docMk/>
            <pc:sldMasterMk cId="2892162969" sldId="2147483672"/>
            <pc:sldLayoutMk cId="3567402261" sldId="2147483687"/>
          </pc:sldLayoutMkLst>
        </pc:sldLayoutChg>
        <pc:sldLayoutChg chg="add del mod replId">
          <pc:chgData name="Anuj Tripathi" userId="a9c58975c352428d" providerId="Windows Live" clId="Web-{3A7F2C49-34EF-4F1B-838A-E84AC9E2E3F8}" dt="2021-10-28T07:47:30.755" v="1"/>
          <pc:sldLayoutMkLst>
            <pc:docMk/>
            <pc:sldMasterMk cId="2892162969" sldId="2147483672"/>
            <pc:sldLayoutMk cId="346665204" sldId="2147483688"/>
          </pc:sldLayoutMkLst>
        </pc:sldLayoutChg>
        <pc:sldLayoutChg chg="add del mod replId">
          <pc:chgData name="Anuj Tripathi" userId="a9c58975c352428d" providerId="Windows Live" clId="Web-{3A7F2C49-34EF-4F1B-838A-E84AC9E2E3F8}" dt="2021-10-28T07:47:30.755" v="1"/>
          <pc:sldLayoutMkLst>
            <pc:docMk/>
            <pc:sldMasterMk cId="2892162969" sldId="2147483672"/>
            <pc:sldLayoutMk cId="3433871344" sldId="2147483689"/>
          </pc:sldLayoutMkLst>
        </pc:sldLayoutChg>
      </pc:sldMasterChg>
      <pc:sldMasterChg chg="add addSldLayout modSldLayout">
        <pc:chgData name="Anuj Tripathi" userId="a9c58975c352428d" providerId="Windows Live" clId="Web-{3A7F2C49-34EF-4F1B-838A-E84AC9E2E3F8}" dt="2021-10-28T07:47:30.755" v="1"/>
        <pc:sldMasterMkLst>
          <pc:docMk/>
          <pc:sldMasterMk cId="2554119835" sldId="2147483690"/>
        </pc:sldMasterMkLst>
        <pc:sldLayoutChg chg="add mod replId">
          <pc:chgData name="Anuj Tripathi" userId="a9c58975c352428d" providerId="Windows Live" clId="Web-{3A7F2C49-34EF-4F1B-838A-E84AC9E2E3F8}" dt="2021-10-28T07:47:30.755" v="1"/>
          <pc:sldLayoutMkLst>
            <pc:docMk/>
            <pc:sldMasterMk cId="2554119835" sldId="2147483690"/>
            <pc:sldLayoutMk cId="375405231" sldId="2147483691"/>
          </pc:sldLayoutMkLst>
        </pc:sldLayoutChg>
        <pc:sldLayoutChg chg="add mod replId">
          <pc:chgData name="Anuj Tripathi" userId="a9c58975c352428d" providerId="Windows Live" clId="Web-{3A7F2C49-34EF-4F1B-838A-E84AC9E2E3F8}" dt="2021-10-28T07:47:30.755" v="1"/>
          <pc:sldLayoutMkLst>
            <pc:docMk/>
            <pc:sldMasterMk cId="2554119835" sldId="2147483690"/>
            <pc:sldLayoutMk cId="799398337" sldId="2147483692"/>
          </pc:sldLayoutMkLst>
        </pc:sldLayoutChg>
        <pc:sldLayoutChg chg="add mod replId">
          <pc:chgData name="Anuj Tripathi" userId="a9c58975c352428d" providerId="Windows Live" clId="Web-{3A7F2C49-34EF-4F1B-838A-E84AC9E2E3F8}" dt="2021-10-28T07:47:30.755" v="1"/>
          <pc:sldLayoutMkLst>
            <pc:docMk/>
            <pc:sldMasterMk cId="2554119835" sldId="2147483690"/>
            <pc:sldLayoutMk cId="2786727614" sldId="2147483693"/>
          </pc:sldLayoutMkLst>
        </pc:sldLayoutChg>
        <pc:sldLayoutChg chg="add mod replId">
          <pc:chgData name="Anuj Tripathi" userId="a9c58975c352428d" providerId="Windows Live" clId="Web-{3A7F2C49-34EF-4F1B-838A-E84AC9E2E3F8}" dt="2021-10-28T07:47:30.755" v="1"/>
          <pc:sldLayoutMkLst>
            <pc:docMk/>
            <pc:sldMasterMk cId="2554119835" sldId="2147483690"/>
            <pc:sldLayoutMk cId="1460415082" sldId="2147483694"/>
          </pc:sldLayoutMkLst>
        </pc:sldLayoutChg>
        <pc:sldLayoutChg chg="add mod replId">
          <pc:chgData name="Anuj Tripathi" userId="a9c58975c352428d" providerId="Windows Live" clId="Web-{3A7F2C49-34EF-4F1B-838A-E84AC9E2E3F8}" dt="2021-10-28T07:47:30.755" v="1"/>
          <pc:sldLayoutMkLst>
            <pc:docMk/>
            <pc:sldMasterMk cId="2554119835" sldId="2147483690"/>
            <pc:sldLayoutMk cId="3064562370" sldId="2147483695"/>
          </pc:sldLayoutMkLst>
        </pc:sldLayoutChg>
        <pc:sldLayoutChg chg="add mod replId">
          <pc:chgData name="Anuj Tripathi" userId="a9c58975c352428d" providerId="Windows Live" clId="Web-{3A7F2C49-34EF-4F1B-838A-E84AC9E2E3F8}" dt="2021-10-28T07:47:30.755" v="1"/>
          <pc:sldLayoutMkLst>
            <pc:docMk/>
            <pc:sldMasterMk cId="2554119835" sldId="2147483690"/>
            <pc:sldLayoutMk cId="3304225816" sldId="2147483696"/>
          </pc:sldLayoutMkLst>
        </pc:sldLayoutChg>
        <pc:sldLayoutChg chg="add mod replId">
          <pc:chgData name="Anuj Tripathi" userId="a9c58975c352428d" providerId="Windows Live" clId="Web-{3A7F2C49-34EF-4F1B-838A-E84AC9E2E3F8}" dt="2021-10-28T07:47:30.755" v="1"/>
          <pc:sldLayoutMkLst>
            <pc:docMk/>
            <pc:sldMasterMk cId="2554119835" sldId="2147483690"/>
            <pc:sldLayoutMk cId="1775723810" sldId="2147483697"/>
          </pc:sldLayoutMkLst>
        </pc:sldLayoutChg>
        <pc:sldLayoutChg chg="add mod replId">
          <pc:chgData name="Anuj Tripathi" userId="a9c58975c352428d" providerId="Windows Live" clId="Web-{3A7F2C49-34EF-4F1B-838A-E84AC9E2E3F8}" dt="2021-10-28T07:47:30.755" v="1"/>
          <pc:sldLayoutMkLst>
            <pc:docMk/>
            <pc:sldMasterMk cId="2554119835" sldId="2147483690"/>
            <pc:sldLayoutMk cId="54258485" sldId="2147483698"/>
          </pc:sldLayoutMkLst>
        </pc:sldLayoutChg>
        <pc:sldLayoutChg chg="add mod replId">
          <pc:chgData name="Anuj Tripathi" userId="a9c58975c352428d" providerId="Windows Live" clId="Web-{3A7F2C49-34EF-4F1B-838A-E84AC9E2E3F8}" dt="2021-10-28T07:47:30.755" v="1"/>
          <pc:sldLayoutMkLst>
            <pc:docMk/>
            <pc:sldMasterMk cId="2554119835" sldId="2147483690"/>
            <pc:sldLayoutMk cId="1073191354" sldId="2147483699"/>
          </pc:sldLayoutMkLst>
        </pc:sldLayoutChg>
        <pc:sldLayoutChg chg="add mod replId">
          <pc:chgData name="Anuj Tripathi" userId="a9c58975c352428d" providerId="Windows Live" clId="Web-{3A7F2C49-34EF-4F1B-838A-E84AC9E2E3F8}" dt="2021-10-28T07:47:30.755" v="1"/>
          <pc:sldLayoutMkLst>
            <pc:docMk/>
            <pc:sldMasterMk cId="2554119835" sldId="2147483690"/>
            <pc:sldLayoutMk cId="774182407" sldId="2147483700"/>
          </pc:sldLayoutMkLst>
        </pc:sldLayoutChg>
        <pc:sldLayoutChg chg="add mod replId">
          <pc:chgData name="Anuj Tripathi" userId="a9c58975c352428d" providerId="Windows Live" clId="Web-{3A7F2C49-34EF-4F1B-838A-E84AC9E2E3F8}" dt="2021-10-28T07:47:30.755" v="1"/>
          <pc:sldLayoutMkLst>
            <pc:docMk/>
            <pc:sldMasterMk cId="2554119835" sldId="2147483690"/>
            <pc:sldLayoutMk cId="96444682" sldId="2147483701"/>
          </pc:sldLayoutMkLst>
        </pc:sldLayoutChg>
      </pc:sldMasterChg>
    </pc:docChg>
  </pc:docChgLst>
  <pc:docChgLst>
    <pc:chgData name="Anuj Tripathi" userId="a9c58975c352428d" providerId="Windows Live" clId="Web-{A5FDBBC7-4F8C-4C4F-8C6B-631179A3EA4C}"/>
    <pc:docChg chg="addSld delSld modSld">
      <pc:chgData name="Anuj Tripathi" userId="a9c58975c352428d" providerId="Windows Live" clId="Web-{A5FDBBC7-4F8C-4C4F-8C6B-631179A3EA4C}" dt="2022-03-09T07:44:13.706" v="29" actId="20577"/>
      <pc:docMkLst>
        <pc:docMk/>
      </pc:docMkLst>
      <pc:sldChg chg="modSp">
        <pc:chgData name="Anuj Tripathi" userId="a9c58975c352428d" providerId="Windows Live" clId="Web-{A5FDBBC7-4F8C-4C4F-8C6B-631179A3EA4C}" dt="2022-03-09T07:39:06.792" v="6" actId="20577"/>
        <pc:sldMkLst>
          <pc:docMk/>
          <pc:sldMk cId="2459877305" sldId="256"/>
        </pc:sldMkLst>
        <pc:spChg chg="mod">
          <ac:chgData name="Anuj Tripathi" userId="a9c58975c352428d" providerId="Windows Live" clId="Web-{A5FDBBC7-4F8C-4C4F-8C6B-631179A3EA4C}" dt="2022-03-09T07:39:06.792" v="6" actId="20577"/>
          <ac:spMkLst>
            <pc:docMk/>
            <pc:sldMk cId="2459877305" sldId="256"/>
            <ac:spMk id="5" creationId="{8AF6BF1B-735D-4E0A-8E8A-9482C6F55E48}"/>
          </ac:spMkLst>
        </pc:spChg>
      </pc:sldChg>
      <pc:sldChg chg="modSp">
        <pc:chgData name="Anuj Tripathi" userId="a9c58975c352428d" providerId="Windows Live" clId="Web-{A5FDBBC7-4F8C-4C4F-8C6B-631179A3EA4C}" dt="2022-03-09T07:44:13.706" v="29" actId="20577"/>
        <pc:sldMkLst>
          <pc:docMk/>
          <pc:sldMk cId="2784014835" sldId="258"/>
        </pc:sldMkLst>
        <pc:spChg chg="mod">
          <ac:chgData name="Anuj Tripathi" userId="a9c58975c352428d" providerId="Windows Live" clId="Web-{A5FDBBC7-4F8C-4C4F-8C6B-631179A3EA4C}" dt="2022-03-09T07:44:13.706" v="29" actId="20577"/>
          <ac:spMkLst>
            <pc:docMk/>
            <pc:sldMk cId="2784014835" sldId="258"/>
            <ac:spMk id="3" creationId="{E39B76A5-E77D-4980-885C-AFA2D819750E}"/>
          </ac:spMkLst>
        </pc:spChg>
      </pc:sldChg>
      <pc:sldChg chg="add del">
        <pc:chgData name="Anuj Tripathi" userId="a9c58975c352428d" providerId="Windows Live" clId="Web-{A5FDBBC7-4F8C-4C4F-8C6B-631179A3EA4C}" dt="2022-03-09T07:43:40.643" v="13"/>
        <pc:sldMkLst>
          <pc:docMk/>
          <pc:sldMk cId="1765758456" sldId="26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8D8D71-CCF6-4883-8358-198D3F9C235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38FC970-7BBC-4CC7-877C-A24348E0CCAF}">
      <dgm:prSet/>
      <dgm:spPr/>
      <dgm:t>
        <a:bodyPr/>
        <a:lstStyle/>
        <a:p>
          <a:r>
            <a:rPr lang="en-US"/>
            <a:t>We target the students or the learners who don’t have that much money to buy a new books.</a:t>
          </a:r>
        </a:p>
      </dgm:t>
    </dgm:pt>
    <dgm:pt modelId="{6BE132CB-1B58-4854-B153-98B15445DE71}" type="parTrans" cxnId="{3AA7979B-9B74-483B-8E1D-E259BE643444}">
      <dgm:prSet/>
      <dgm:spPr/>
      <dgm:t>
        <a:bodyPr/>
        <a:lstStyle/>
        <a:p>
          <a:endParaRPr lang="en-US"/>
        </a:p>
      </dgm:t>
    </dgm:pt>
    <dgm:pt modelId="{74B426DE-AAAF-4176-9BC4-6059CA18FCA9}" type="sibTrans" cxnId="{3AA7979B-9B74-483B-8E1D-E259BE643444}">
      <dgm:prSet/>
      <dgm:spPr/>
      <dgm:t>
        <a:bodyPr/>
        <a:lstStyle/>
        <a:p>
          <a:endParaRPr lang="en-US"/>
        </a:p>
      </dgm:t>
    </dgm:pt>
    <dgm:pt modelId="{6E97FAE8-21ED-4C78-A0CC-97C017F5B3C6}">
      <dgm:prSet/>
      <dgm:spPr/>
      <dgm:t>
        <a:bodyPr/>
        <a:lstStyle/>
        <a:p>
          <a:r>
            <a:rPr lang="en-US" dirty="0"/>
            <a:t>With the help of our website we provide them the old and used book online which they can buy easily.</a:t>
          </a:r>
        </a:p>
      </dgm:t>
    </dgm:pt>
    <dgm:pt modelId="{96CE3888-3EA6-47CF-9C9E-A519E11152D6}" type="parTrans" cxnId="{99A4A0BD-AC13-40EE-A4F0-F1DD530E29BF}">
      <dgm:prSet/>
      <dgm:spPr/>
      <dgm:t>
        <a:bodyPr/>
        <a:lstStyle/>
        <a:p>
          <a:endParaRPr lang="en-US"/>
        </a:p>
      </dgm:t>
    </dgm:pt>
    <dgm:pt modelId="{91A89FFC-97BA-4B09-837D-11E8DEDA40EC}" type="sibTrans" cxnId="{99A4A0BD-AC13-40EE-A4F0-F1DD530E29BF}">
      <dgm:prSet/>
      <dgm:spPr/>
      <dgm:t>
        <a:bodyPr/>
        <a:lstStyle/>
        <a:p>
          <a:endParaRPr lang="en-US"/>
        </a:p>
      </dgm:t>
    </dgm:pt>
    <dgm:pt modelId="{97CC9A86-C305-415F-A103-DB41676F1AD3}" type="pres">
      <dgm:prSet presAssocID="{038D8D71-CCF6-4883-8358-198D3F9C2352}" presName="linear" presStyleCnt="0">
        <dgm:presLayoutVars>
          <dgm:animLvl val="lvl"/>
          <dgm:resizeHandles val="exact"/>
        </dgm:presLayoutVars>
      </dgm:prSet>
      <dgm:spPr/>
    </dgm:pt>
    <dgm:pt modelId="{4550A0E2-BC49-419A-AA30-6561AC80C2DC}" type="pres">
      <dgm:prSet presAssocID="{138FC970-7BBC-4CC7-877C-A24348E0CCAF}" presName="parentText" presStyleLbl="node1" presStyleIdx="0" presStyleCnt="2">
        <dgm:presLayoutVars>
          <dgm:chMax val="0"/>
          <dgm:bulletEnabled val="1"/>
        </dgm:presLayoutVars>
      </dgm:prSet>
      <dgm:spPr/>
    </dgm:pt>
    <dgm:pt modelId="{37BE1A60-1B6A-4FE9-B720-05575FE56714}" type="pres">
      <dgm:prSet presAssocID="{74B426DE-AAAF-4176-9BC4-6059CA18FCA9}" presName="spacer" presStyleCnt="0"/>
      <dgm:spPr/>
    </dgm:pt>
    <dgm:pt modelId="{C96A6360-9CDB-44E4-B351-676816FCD6D1}" type="pres">
      <dgm:prSet presAssocID="{6E97FAE8-21ED-4C78-A0CC-97C017F5B3C6}" presName="parentText" presStyleLbl="node1" presStyleIdx="1" presStyleCnt="2">
        <dgm:presLayoutVars>
          <dgm:chMax val="0"/>
          <dgm:bulletEnabled val="1"/>
        </dgm:presLayoutVars>
      </dgm:prSet>
      <dgm:spPr/>
    </dgm:pt>
  </dgm:ptLst>
  <dgm:cxnLst>
    <dgm:cxn modelId="{B1932127-C977-41BA-93A6-D30DEB0F34A4}" type="presOf" srcId="{6E97FAE8-21ED-4C78-A0CC-97C017F5B3C6}" destId="{C96A6360-9CDB-44E4-B351-676816FCD6D1}" srcOrd="0" destOrd="0" presId="urn:microsoft.com/office/officeart/2005/8/layout/vList2"/>
    <dgm:cxn modelId="{3AA7979B-9B74-483B-8E1D-E259BE643444}" srcId="{038D8D71-CCF6-4883-8358-198D3F9C2352}" destId="{138FC970-7BBC-4CC7-877C-A24348E0CCAF}" srcOrd="0" destOrd="0" parTransId="{6BE132CB-1B58-4854-B153-98B15445DE71}" sibTransId="{74B426DE-AAAF-4176-9BC4-6059CA18FCA9}"/>
    <dgm:cxn modelId="{99A4A0BD-AC13-40EE-A4F0-F1DD530E29BF}" srcId="{038D8D71-CCF6-4883-8358-198D3F9C2352}" destId="{6E97FAE8-21ED-4C78-A0CC-97C017F5B3C6}" srcOrd="1" destOrd="0" parTransId="{96CE3888-3EA6-47CF-9C9E-A519E11152D6}" sibTransId="{91A89FFC-97BA-4B09-837D-11E8DEDA40EC}"/>
    <dgm:cxn modelId="{84E9BBCC-C13A-4DD5-A785-CAB264C1D734}" type="presOf" srcId="{038D8D71-CCF6-4883-8358-198D3F9C2352}" destId="{97CC9A86-C305-415F-A103-DB41676F1AD3}" srcOrd="0" destOrd="0" presId="urn:microsoft.com/office/officeart/2005/8/layout/vList2"/>
    <dgm:cxn modelId="{873A0DD7-61FA-48BA-BE5C-0764A35C1005}" type="presOf" srcId="{138FC970-7BBC-4CC7-877C-A24348E0CCAF}" destId="{4550A0E2-BC49-419A-AA30-6561AC80C2DC}" srcOrd="0" destOrd="0" presId="urn:microsoft.com/office/officeart/2005/8/layout/vList2"/>
    <dgm:cxn modelId="{DCB2B314-7915-4ACC-96DD-E658BC09D25A}" type="presParOf" srcId="{97CC9A86-C305-415F-A103-DB41676F1AD3}" destId="{4550A0E2-BC49-419A-AA30-6561AC80C2DC}" srcOrd="0" destOrd="0" presId="urn:microsoft.com/office/officeart/2005/8/layout/vList2"/>
    <dgm:cxn modelId="{2B4BBF84-87E5-4076-A718-B09695F4E6A6}" type="presParOf" srcId="{97CC9A86-C305-415F-A103-DB41676F1AD3}" destId="{37BE1A60-1B6A-4FE9-B720-05575FE56714}" srcOrd="1" destOrd="0" presId="urn:microsoft.com/office/officeart/2005/8/layout/vList2"/>
    <dgm:cxn modelId="{0D70C6C1-A0D6-4BD0-8A94-41137AE4BEEF}" type="presParOf" srcId="{97CC9A86-C305-415F-A103-DB41676F1AD3}" destId="{C96A6360-9CDB-44E4-B351-676816FCD6D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0A0E2-BC49-419A-AA30-6561AC80C2DC}">
      <dsp:nvSpPr>
        <dsp:cNvPr id="0" name=""/>
        <dsp:cNvSpPr/>
      </dsp:nvSpPr>
      <dsp:spPr>
        <a:xfrm>
          <a:off x="0" y="32989"/>
          <a:ext cx="6666833" cy="264069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We target the students or the learners who don’t have that much money to buy a new books.</a:t>
          </a:r>
        </a:p>
      </dsp:txBody>
      <dsp:txXfrm>
        <a:off x="128908" y="161897"/>
        <a:ext cx="6409017" cy="2382874"/>
      </dsp:txXfrm>
    </dsp:sp>
    <dsp:sp modelId="{C96A6360-9CDB-44E4-B351-676816FCD6D1}">
      <dsp:nvSpPr>
        <dsp:cNvPr id="0" name=""/>
        <dsp:cNvSpPr/>
      </dsp:nvSpPr>
      <dsp:spPr>
        <a:xfrm>
          <a:off x="0" y="2780239"/>
          <a:ext cx="6666833" cy="264069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With the help of our website we provide them the old and used book online which they can buy easily.</a:t>
          </a:r>
        </a:p>
      </dsp:txBody>
      <dsp:txXfrm>
        <a:off x="128908" y="2909147"/>
        <a:ext cx="6409017" cy="23828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540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74182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6444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939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8672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6041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4562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0422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7572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425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7319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55411983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48A4663-07E9-4DDF-8F9B-3475EA3DCD6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Project – Old Book Store</a:t>
            </a:r>
            <a:endParaRPr lang="en-US" sz="4000">
              <a:solidFill>
                <a:srgbClr val="FFFFFF"/>
              </a:solidFill>
            </a:endParaRPr>
          </a:p>
        </p:txBody>
      </p:sp>
      <p:sp>
        <p:nvSpPr>
          <p:cNvPr id="5" name="Content Placeholder 4">
            <a:extLst>
              <a:ext uri="{FF2B5EF4-FFF2-40B4-BE49-F238E27FC236}">
                <a16:creationId xmlns:a16="http://schemas.microsoft.com/office/drawing/2014/main" id="{8AF6BF1B-735D-4E0A-8E8A-9482C6F55E48}"/>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dirty="0">
                <a:cs typeface="Calibri"/>
              </a:rPr>
              <a:t>By Group 28</a:t>
            </a:r>
          </a:p>
          <a:p>
            <a:pPr marL="0" indent="0">
              <a:buNone/>
            </a:pPr>
            <a:r>
              <a:rPr lang="en-US" sz="2000" dirty="0">
                <a:cs typeface="Calibri"/>
              </a:rPr>
              <a:t>Team Leader-Anuj Tripathi MCA 4B</a:t>
            </a:r>
          </a:p>
          <a:p>
            <a:pPr marL="0" indent="0">
              <a:buNone/>
            </a:pPr>
            <a:r>
              <a:rPr lang="en-US" sz="2000" dirty="0">
                <a:cs typeface="Calibri"/>
              </a:rPr>
              <a:t>Team Member(1)-Aayush Awasthi MCA 4B</a:t>
            </a:r>
          </a:p>
          <a:p>
            <a:pPr marL="0" indent="0">
              <a:buNone/>
            </a:pPr>
            <a:r>
              <a:rPr lang="en-US" sz="2000" dirty="0">
                <a:cs typeface="Calibri"/>
              </a:rPr>
              <a:t>Team Member(2)-Ramji Gupta MCA 4B</a:t>
            </a:r>
          </a:p>
          <a:p>
            <a:pPr marL="0" indent="0">
              <a:buNone/>
            </a:pPr>
            <a:endParaRPr lang="en-US" sz="2000" dirty="0">
              <a:cs typeface="Calibri"/>
            </a:endParaRPr>
          </a:p>
          <a:p>
            <a:pPr marL="0" indent="0">
              <a:buNone/>
            </a:pPr>
            <a:endParaRPr lang="en-US" sz="2000" dirty="0">
              <a:cs typeface="Calibri"/>
            </a:endParaRPr>
          </a:p>
          <a:p>
            <a:pPr marL="0" indent="0">
              <a:buNone/>
            </a:pPr>
            <a:r>
              <a:rPr lang="en-US" sz="2000" dirty="0">
                <a:cs typeface="Calibri"/>
              </a:rPr>
              <a:t>Project Supervisor-Dr. Amit Kumar</a:t>
            </a:r>
          </a:p>
          <a:p>
            <a:pPr marL="0" indent="0">
              <a:buNone/>
            </a:pPr>
            <a:endParaRPr lang="en-US" sz="2000" dirty="0">
              <a:cs typeface="Calibri"/>
            </a:endParaRPr>
          </a:p>
          <a:p>
            <a:pPr marL="0" indent="0">
              <a:buNone/>
            </a:pPr>
            <a:endParaRPr lang="en-US" sz="2000" dirty="0">
              <a:cs typeface="Calibri"/>
            </a:endParaRPr>
          </a:p>
        </p:txBody>
      </p:sp>
    </p:spTree>
    <p:extLst>
      <p:ext uri="{BB962C8B-B14F-4D97-AF65-F5344CB8AC3E}">
        <p14:creationId xmlns:p14="http://schemas.microsoft.com/office/powerpoint/2010/main" val="2459877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219066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264434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110455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D571BD-9A56-4065-92AA-6E58E1F3DD7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Conclusion</a:t>
            </a:r>
            <a:endParaRPr lang="en-US" sz="4000">
              <a:solidFill>
                <a:srgbClr val="FFFFFF"/>
              </a:solidFill>
            </a:endParaRPr>
          </a:p>
        </p:txBody>
      </p:sp>
      <p:sp>
        <p:nvSpPr>
          <p:cNvPr id="3" name="Content Placeholder 2">
            <a:extLst>
              <a:ext uri="{FF2B5EF4-FFF2-40B4-BE49-F238E27FC236}">
                <a16:creationId xmlns:a16="http://schemas.microsoft.com/office/drawing/2014/main" id="{2232D547-1052-429E-8CBE-34E93091B74E}"/>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ea typeface="+mn-lt"/>
                <a:cs typeface="+mn-lt"/>
              </a:rPr>
              <a:t>The Internet has become a major resource in modern business, thus electronic shopping has gained significance not only from the entrepreneur’s but also from the customer’s point of view. For the entrepreneur, electronic shopping generates new business opportunities and for the customer, it makes comparative shopping possible. As per a survey, most consumers of online stores are impulsive and usually make a decision to stay on a site within the first few seconds. “Website design is like a shop interior. If the shop looks poor or like hundreds of other shops the customer is most likely to skip to the other site”. Hence we have designed the project to provide the user with easy navigation, retrieval of data and necessary feedback as much as possible. In this project, the user is provided with an ecommerce web site that can be used to buy books online.</a:t>
            </a:r>
            <a:endParaRPr lang="en-US" sz="2000">
              <a:cs typeface="Calibri" panose="020F0502020204030204"/>
            </a:endParaRPr>
          </a:p>
        </p:txBody>
      </p:sp>
    </p:spTree>
    <p:extLst>
      <p:ext uri="{BB962C8B-B14F-4D97-AF65-F5344CB8AC3E}">
        <p14:creationId xmlns:p14="http://schemas.microsoft.com/office/powerpoint/2010/main" val="3402468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3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E2B2D-2C04-4B3A-BE37-68E2EC53E08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cs typeface="Calibri Light"/>
              </a:rPr>
              <a:t>How we serve the society.</a:t>
            </a:r>
            <a:endParaRPr lang="en-US" sz="4000">
              <a:solidFill>
                <a:srgbClr val="FFFFFF"/>
              </a:solidFill>
            </a:endParaRPr>
          </a:p>
        </p:txBody>
      </p:sp>
      <p:graphicFrame>
        <p:nvGraphicFramePr>
          <p:cNvPr id="22" name="Content Placeholder 2">
            <a:extLst>
              <a:ext uri="{FF2B5EF4-FFF2-40B4-BE49-F238E27FC236}">
                <a16:creationId xmlns:a16="http://schemas.microsoft.com/office/drawing/2014/main" id="{25C9FF3F-F729-4D30-AD07-5D37C14BF3BD}"/>
              </a:ext>
            </a:extLst>
          </p:cNvPr>
          <p:cNvGraphicFramePr>
            <a:graphicFrameLocks noGrp="1"/>
          </p:cNvGraphicFramePr>
          <p:nvPr>
            <p:ph idx="1"/>
            <p:extLst>
              <p:ext uri="{D42A27DB-BD31-4B8C-83A1-F6EECF244321}">
                <p14:modId xmlns:p14="http://schemas.microsoft.com/office/powerpoint/2010/main" val="239429969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575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096DAB-3760-4064-97A6-D77A39EEFA9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Introduction</a:t>
            </a:r>
            <a:endParaRPr lang="en-US" sz="4000">
              <a:solidFill>
                <a:srgbClr val="FFFFFF"/>
              </a:solidFill>
            </a:endParaRPr>
          </a:p>
        </p:txBody>
      </p:sp>
      <p:sp>
        <p:nvSpPr>
          <p:cNvPr id="3" name="Content Placeholder 2">
            <a:extLst>
              <a:ext uri="{FF2B5EF4-FFF2-40B4-BE49-F238E27FC236}">
                <a16:creationId xmlns:a16="http://schemas.microsoft.com/office/drawing/2014/main" id="{83E38943-76A0-4C92-AD50-EE5CEF5EA19C}"/>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ea typeface="+mn-lt"/>
                <a:cs typeface="+mn-lt"/>
              </a:rPr>
              <a:t>An online Old Book Store project that acts as a central database containing various books in stock along with their title and cost. This project is a website that acts as a central old book store.</a:t>
            </a:r>
          </a:p>
          <a:p>
            <a:pPr marL="0" indent="0">
              <a:buNone/>
            </a:pPr>
            <a:r>
              <a:rPr lang="en-US" sz="2000">
                <a:ea typeface="+mn-lt"/>
                <a:cs typeface="+mn-lt"/>
              </a:rPr>
              <a:t>A user visiting the website can see a wide range of books.</a:t>
            </a:r>
          </a:p>
          <a:p>
            <a:pPr marL="0" indent="0">
              <a:buNone/>
            </a:pPr>
            <a:r>
              <a:rPr lang="en-US" sz="2000">
                <a:ea typeface="+mn-lt"/>
                <a:cs typeface="+mn-lt"/>
              </a:rPr>
              <a:t>The user may select desired book and view its price. The user may even search for specific books on the website.</a:t>
            </a:r>
          </a:p>
        </p:txBody>
      </p:sp>
    </p:spTree>
    <p:extLst>
      <p:ext uri="{BB962C8B-B14F-4D97-AF65-F5344CB8AC3E}">
        <p14:creationId xmlns:p14="http://schemas.microsoft.com/office/powerpoint/2010/main" val="183526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2E6EA-C258-48ED-A457-E959BBAAEE7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Technologies And Software Requirements</a:t>
            </a:r>
            <a:endParaRPr lang="en-US" sz="4000">
              <a:solidFill>
                <a:srgbClr val="FFFFFF"/>
              </a:solidFill>
            </a:endParaRPr>
          </a:p>
        </p:txBody>
      </p:sp>
      <p:sp>
        <p:nvSpPr>
          <p:cNvPr id="3" name="Content Placeholder 2">
            <a:extLst>
              <a:ext uri="{FF2B5EF4-FFF2-40B4-BE49-F238E27FC236}">
                <a16:creationId xmlns:a16="http://schemas.microsoft.com/office/drawing/2014/main" id="{E39B76A5-E77D-4980-885C-AFA2D819750E}"/>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dirty="0">
                <a:cs typeface="Calibri" panose="020F0502020204030204"/>
              </a:rPr>
              <a:t>Front End Technologies - JavaScript , HTML , CSS</a:t>
            </a:r>
          </a:p>
          <a:p>
            <a:pPr marL="0" indent="0">
              <a:buNone/>
            </a:pPr>
            <a:r>
              <a:rPr lang="en-US" sz="2000" dirty="0">
                <a:cs typeface="Calibri" panose="020F0502020204030204"/>
              </a:rPr>
              <a:t>Back End Technologies - Python , SQLite</a:t>
            </a:r>
          </a:p>
          <a:p>
            <a:pPr marL="0" indent="0">
              <a:buNone/>
            </a:pPr>
            <a:r>
              <a:rPr lang="en-US" sz="2000" dirty="0">
                <a:cs typeface="Calibri" panose="020F0502020204030204"/>
              </a:rPr>
              <a:t>Framework – Django</a:t>
            </a:r>
          </a:p>
          <a:p>
            <a:pPr marL="0" indent="0">
              <a:buNone/>
            </a:pPr>
            <a:r>
              <a:rPr lang="en-US" sz="2000" dirty="0">
                <a:cs typeface="Calibri" panose="020F0502020204030204"/>
              </a:rPr>
              <a:t>Software Required – Windows 8,10</a:t>
            </a:r>
          </a:p>
          <a:p>
            <a:pPr marL="0" indent="0">
              <a:buNone/>
            </a:pPr>
            <a:endParaRPr lang="en-US" sz="2000">
              <a:cs typeface="Calibri" panose="020F0502020204030204"/>
            </a:endParaRPr>
          </a:p>
          <a:p>
            <a:pPr marL="0" indent="0">
              <a:buNone/>
            </a:pPr>
            <a:endParaRPr lang="en-US" sz="2000">
              <a:cs typeface="Calibri" panose="020F0502020204030204"/>
            </a:endParaRPr>
          </a:p>
        </p:txBody>
      </p:sp>
    </p:spTree>
    <p:extLst>
      <p:ext uri="{BB962C8B-B14F-4D97-AF65-F5344CB8AC3E}">
        <p14:creationId xmlns:p14="http://schemas.microsoft.com/office/powerpoint/2010/main" val="2784014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817B49-DFE2-4298-8DF6-992F49B2671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Hardware Requirements</a:t>
            </a:r>
          </a:p>
        </p:txBody>
      </p:sp>
      <p:sp>
        <p:nvSpPr>
          <p:cNvPr id="3" name="Content Placeholder 2">
            <a:extLst>
              <a:ext uri="{FF2B5EF4-FFF2-40B4-BE49-F238E27FC236}">
                <a16:creationId xmlns:a16="http://schemas.microsoft.com/office/drawing/2014/main" id="{6FE5DF76-93BE-4ED5-87F5-45557837B6DD}"/>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endParaRPr lang="en-US" sz="2000" dirty="0">
              <a:cs typeface="Calibri" panose="020F0502020204030204"/>
            </a:endParaRPr>
          </a:p>
          <a:p>
            <a:pPr marL="0" indent="0">
              <a:buNone/>
            </a:pPr>
            <a:r>
              <a:rPr lang="en-US" sz="2000" dirty="0">
                <a:cs typeface="Calibri" panose="020F0502020204030204"/>
              </a:rPr>
              <a:t>Intel Core i3/i5 Processor,</a:t>
            </a:r>
          </a:p>
          <a:p>
            <a:pPr marL="0" indent="0">
              <a:buNone/>
            </a:pPr>
            <a:endParaRPr lang="en-US" sz="2000" dirty="0">
              <a:ea typeface="+mn-lt"/>
              <a:cs typeface="+mn-lt"/>
            </a:endParaRPr>
          </a:p>
          <a:p>
            <a:pPr marL="0" indent="0">
              <a:buNone/>
            </a:pPr>
            <a:r>
              <a:rPr lang="en-US" sz="2000" dirty="0">
                <a:ea typeface="+mn-lt"/>
                <a:cs typeface="+mn-lt"/>
              </a:rPr>
              <a:t>Hard Disk – 50 GB </a:t>
            </a:r>
          </a:p>
          <a:p>
            <a:pPr marL="0" indent="0">
              <a:buNone/>
            </a:pPr>
            <a:endParaRPr lang="en-US" sz="2000" dirty="0">
              <a:ea typeface="+mn-lt"/>
              <a:cs typeface="+mn-lt"/>
            </a:endParaRPr>
          </a:p>
          <a:p>
            <a:pPr marL="0" indent="0">
              <a:buNone/>
            </a:pPr>
            <a:r>
              <a:rPr lang="en-US" sz="2000" dirty="0">
                <a:ea typeface="+mn-lt"/>
                <a:cs typeface="+mn-lt"/>
              </a:rPr>
              <a:t>Memory – 4GB RAM  </a:t>
            </a:r>
          </a:p>
          <a:p>
            <a:pPr marL="0" indent="0">
              <a:buNone/>
            </a:pPr>
            <a:endParaRPr lang="en-US" sz="2000" dirty="0">
              <a:ea typeface="+mn-lt"/>
              <a:cs typeface="+mn-lt"/>
            </a:endParaRPr>
          </a:p>
        </p:txBody>
      </p:sp>
    </p:spTree>
    <p:extLst>
      <p:ext uri="{BB962C8B-B14F-4D97-AF65-F5344CB8AC3E}">
        <p14:creationId xmlns:p14="http://schemas.microsoft.com/office/powerpoint/2010/main" val="299942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60C97-A3F7-49DC-AEBE-152B6DE078C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Modules</a:t>
            </a:r>
            <a:endParaRPr lang="en-US" sz="4000">
              <a:solidFill>
                <a:srgbClr val="FFFFFF"/>
              </a:solidFill>
            </a:endParaRPr>
          </a:p>
        </p:txBody>
      </p:sp>
      <p:sp>
        <p:nvSpPr>
          <p:cNvPr id="3" name="Content Placeholder 2">
            <a:extLst>
              <a:ext uri="{FF2B5EF4-FFF2-40B4-BE49-F238E27FC236}">
                <a16:creationId xmlns:a16="http://schemas.microsoft.com/office/drawing/2014/main" id="{B7D770F2-76E0-4F55-A7FE-AE9DEB408DCA}"/>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ea typeface="+mn-lt"/>
                <a:cs typeface="+mn-lt"/>
              </a:rPr>
              <a:t> Registration / Login</a:t>
            </a:r>
          </a:p>
          <a:p>
            <a:pPr marL="0" indent="0">
              <a:buNone/>
            </a:pPr>
            <a:endParaRPr lang="en-US" sz="2000">
              <a:ea typeface="+mn-lt"/>
              <a:cs typeface="+mn-lt"/>
            </a:endParaRPr>
          </a:p>
          <a:p>
            <a:pPr marL="0" indent="0">
              <a:buNone/>
            </a:pPr>
            <a:r>
              <a:rPr lang="en-US" sz="2000">
                <a:ea typeface="+mn-lt"/>
                <a:cs typeface="+mn-lt"/>
              </a:rPr>
              <a:t> Add to Cart</a:t>
            </a:r>
          </a:p>
          <a:p>
            <a:pPr marL="0" indent="0">
              <a:buNone/>
            </a:pPr>
            <a:endParaRPr lang="en-US" sz="2000">
              <a:ea typeface="+mn-lt"/>
              <a:cs typeface="+mn-lt"/>
            </a:endParaRPr>
          </a:p>
          <a:p>
            <a:pPr marL="0" indent="0">
              <a:buNone/>
            </a:pPr>
            <a:r>
              <a:rPr lang="en-US" sz="2000">
                <a:ea typeface="+mn-lt"/>
                <a:cs typeface="+mn-lt"/>
              </a:rPr>
              <a:t> Searching for book</a:t>
            </a:r>
          </a:p>
          <a:p>
            <a:pPr marL="0" indent="0">
              <a:buNone/>
            </a:pPr>
            <a:endParaRPr lang="en-US" sz="2000">
              <a:ea typeface="+mn-lt"/>
              <a:cs typeface="+mn-lt"/>
            </a:endParaRPr>
          </a:p>
          <a:p>
            <a:pPr marL="0" indent="0">
              <a:buNone/>
            </a:pPr>
            <a:r>
              <a:rPr lang="en-US" sz="2000">
                <a:ea typeface="+mn-lt"/>
                <a:cs typeface="+mn-lt"/>
              </a:rPr>
              <a:t> Buy book </a:t>
            </a:r>
          </a:p>
          <a:p>
            <a:pPr marL="0" indent="0">
              <a:buNone/>
            </a:pPr>
            <a:endParaRPr lang="en-US" sz="2000">
              <a:ea typeface="+mn-lt"/>
              <a:cs typeface="+mn-lt"/>
            </a:endParaRPr>
          </a:p>
          <a:p>
            <a:pPr marL="0" indent="0">
              <a:buNone/>
            </a:pPr>
            <a:r>
              <a:rPr lang="en-US" sz="2000">
                <a:ea typeface="+mn-lt"/>
                <a:cs typeface="+mn-lt"/>
              </a:rPr>
              <a:t> Payment option </a:t>
            </a:r>
            <a:endParaRPr lang="en-US" sz="2000">
              <a:cs typeface="Calibri"/>
            </a:endParaRPr>
          </a:p>
        </p:txBody>
      </p:sp>
    </p:spTree>
    <p:extLst>
      <p:ext uri="{BB962C8B-B14F-4D97-AF65-F5344CB8AC3E}">
        <p14:creationId xmlns:p14="http://schemas.microsoft.com/office/powerpoint/2010/main" val="406722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220956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109102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1974876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2489297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380</Words>
  <Application>Microsoft Office PowerPoint</Application>
  <PresentationFormat>Widescreen</PresentationFormat>
  <Paragraphs>39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Project – Old Book Store</vt:lpstr>
      <vt:lpstr>Introduction</vt:lpstr>
      <vt:lpstr>Technologies And Software Requirements</vt:lpstr>
      <vt:lpstr>Hardware Requirements</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How we serve the society.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Aayush Awasthi</cp:lastModifiedBy>
  <cp:revision>24</cp:revision>
  <dcterms:created xsi:type="dcterms:W3CDTF">2021-10-27T17:38:36Z</dcterms:created>
  <dcterms:modified xsi:type="dcterms:W3CDTF">2022-04-23T05:35:47Z</dcterms:modified>
</cp:coreProperties>
</file>