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21"/>
  </p:notesMasterIdLst>
  <p:sldIdLst>
    <p:sldId id="257" r:id="rId2"/>
    <p:sldId id="256" r:id="rId3"/>
    <p:sldId id="264" r:id="rId4"/>
    <p:sldId id="272" r:id="rId5"/>
    <p:sldId id="273" r:id="rId6"/>
    <p:sldId id="27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6" r:id="rId15"/>
    <p:sldId id="277" r:id="rId16"/>
    <p:sldId id="278" r:id="rId17"/>
    <p:sldId id="279" r:id="rId18"/>
    <p:sldId id="28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4F52F-3337-4BD7-B44C-37EE125EAEF3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9AEF36-5B01-4F03-93BC-935D8255E744}">
      <dgm:prSet custT="1"/>
      <dgm:spPr>
        <a:solidFill>
          <a:srgbClr val="0070C0"/>
        </a:solidFill>
      </dgm:spPr>
      <dgm:t>
        <a:bodyPr/>
        <a:lstStyle/>
        <a:p>
          <a:r>
            <a:rPr lang="en-IN" sz="3600" b="1" i="0" dirty="0"/>
            <a:t>“Online Student Registration System"</a:t>
          </a:r>
          <a:endParaRPr lang="en-IN" sz="3600" dirty="0"/>
        </a:p>
      </dgm:t>
    </dgm:pt>
    <dgm:pt modelId="{153F8B04-710F-40EC-AAC0-20813A07F472}" type="parTrans" cxnId="{28B2E2E5-B49B-434D-85B5-C09C522F08FD}">
      <dgm:prSet/>
      <dgm:spPr/>
      <dgm:t>
        <a:bodyPr/>
        <a:lstStyle/>
        <a:p>
          <a:endParaRPr lang="en-IN"/>
        </a:p>
      </dgm:t>
    </dgm:pt>
    <dgm:pt modelId="{8C8FC496-B71F-4038-BFFB-53E1CF18BC51}" type="sibTrans" cxnId="{28B2E2E5-B49B-434D-85B5-C09C522F08FD}">
      <dgm:prSet/>
      <dgm:spPr/>
      <dgm:t>
        <a:bodyPr/>
        <a:lstStyle/>
        <a:p>
          <a:endParaRPr lang="en-IN"/>
        </a:p>
      </dgm:t>
    </dgm:pt>
    <dgm:pt modelId="{33E3C17C-0B1B-4B74-8C6F-585BF430FE94}" type="pres">
      <dgm:prSet presAssocID="{3664F52F-3337-4BD7-B44C-37EE125EAEF3}" presName="linear" presStyleCnt="0">
        <dgm:presLayoutVars>
          <dgm:animLvl val="lvl"/>
          <dgm:resizeHandles val="exact"/>
        </dgm:presLayoutVars>
      </dgm:prSet>
      <dgm:spPr/>
    </dgm:pt>
    <dgm:pt modelId="{CE48258E-27DF-4E4C-8C20-F3926B49CB66}" type="pres">
      <dgm:prSet presAssocID="{639AEF36-5B01-4F03-93BC-935D8255E744}" presName="parentText" presStyleLbl="node1" presStyleIdx="0" presStyleCnt="1" custLinFactNeighborX="-894" custLinFactNeighborY="-17779">
        <dgm:presLayoutVars>
          <dgm:chMax val="0"/>
          <dgm:bulletEnabled val="1"/>
        </dgm:presLayoutVars>
      </dgm:prSet>
      <dgm:spPr/>
    </dgm:pt>
  </dgm:ptLst>
  <dgm:cxnLst>
    <dgm:cxn modelId="{BABA2330-5AD4-4866-A52C-A73ABC2897C1}" type="presOf" srcId="{639AEF36-5B01-4F03-93BC-935D8255E744}" destId="{CE48258E-27DF-4E4C-8C20-F3926B49CB66}" srcOrd="0" destOrd="0" presId="urn:microsoft.com/office/officeart/2005/8/layout/vList2"/>
    <dgm:cxn modelId="{DD748BB7-FB6C-4907-B47B-ECB8E9ADC355}" type="presOf" srcId="{3664F52F-3337-4BD7-B44C-37EE125EAEF3}" destId="{33E3C17C-0B1B-4B74-8C6F-585BF430FE94}" srcOrd="0" destOrd="0" presId="urn:microsoft.com/office/officeart/2005/8/layout/vList2"/>
    <dgm:cxn modelId="{28B2E2E5-B49B-434D-85B5-C09C522F08FD}" srcId="{3664F52F-3337-4BD7-B44C-37EE125EAEF3}" destId="{639AEF36-5B01-4F03-93BC-935D8255E744}" srcOrd="0" destOrd="0" parTransId="{153F8B04-710F-40EC-AAC0-20813A07F472}" sibTransId="{8C8FC496-B71F-4038-BFFB-53E1CF18BC51}"/>
    <dgm:cxn modelId="{DA16FD37-761C-478E-9D3C-64430E2A8BDF}" type="presParOf" srcId="{33E3C17C-0B1B-4B74-8C6F-585BF430FE94}" destId="{CE48258E-27DF-4E4C-8C20-F3926B49CB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3AF1F2-576F-4DF1-B190-4AB4C2A8D70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8CE61B-AEA0-4F90-B0A8-1A1D5991015C}">
      <dgm:prSet custT="1"/>
      <dgm:spPr>
        <a:solidFill>
          <a:srgbClr val="3333CC"/>
        </a:solidFill>
      </dgm:spPr>
      <dgm:t>
        <a:bodyPr/>
        <a:lstStyle/>
        <a:p>
          <a:r>
            <a:rPr lang="en-IN" sz="3200" b="1" u="sng" dirty="0"/>
            <a:t>DATA FLOW DIAGRAM (DFD)</a:t>
          </a:r>
          <a:endParaRPr lang="en-IN" sz="3200" u="sng" dirty="0"/>
        </a:p>
      </dgm:t>
    </dgm:pt>
    <dgm:pt modelId="{9D7C9CFE-93AD-4BAE-A8C7-C7ED57A184A5}" type="parTrans" cxnId="{4A465929-565A-45EA-B2BF-B901B1119D1D}">
      <dgm:prSet/>
      <dgm:spPr/>
      <dgm:t>
        <a:bodyPr/>
        <a:lstStyle/>
        <a:p>
          <a:endParaRPr lang="en-IN"/>
        </a:p>
      </dgm:t>
    </dgm:pt>
    <dgm:pt modelId="{8D3F413C-DA0F-4170-BC20-60BD970DA650}" type="sibTrans" cxnId="{4A465929-565A-45EA-B2BF-B901B1119D1D}">
      <dgm:prSet/>
      <dgm:spPr/>
      <dgm:t>
        <a:bodyPr/>
        <a:lstStyle/>
        <a:p>
          <a:endParaRPr lang="en-IN"/>
        </a:p>
      </dgm:t>
    </dgm:pt>
    <dgm:pt modelId="{FACBCB63-7F2D-4EDA-AEA2-DC77E7F3D85F}" type="pres">
      <dgm:prSet presAssocID="{0A3AF1F2-576F-4DF1-B190-4AB4C2A8D70E}" presName="linearFlow" presStyleCnt="0">
        <dgm:presLayoutVars>
          <dgm:dir/>
          <dgm:resizeHandles val="exact"/>
        </dgm:presLayoutVars>
      </dgm:prSet>
      <dgm:spPr/>
    </dgm:pt>
    <dgm:pt modelId="{DFC53BED-3793-4BAE-8A21-13FC1CA0F2D8}" type="pres">
      <dgm:prSet presAssocID="{648CE61B-AEA0-4F90-B0A8-1A1D5991015C}" presName="composite" presStyleCnt="0"/>
      <dgm:spPr/>
    </dgm:pt>
    <dgm:pt modelId="{F74D01F3-3BAD-4DF9-A0F7-09D592BB507B}" type="pres">
      <dgm:prSet presAssocID="{648CE61B-AEA0-4F90-B0A8-1A1D5991015C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extLst>
        <a:ext uri="{E40237B7-FDA0-4F09-8148-C483321AD2D9}">
          <dgm14:cNvPr xmlns:dgm14="http://schemas.microsoft.com/office/drawing/2010/diagram" id="0" name="" descr="A digital balance scale using circles"/>
        </a:ext>
      </dgm:extLst>
    </dgm:pt>
    <dgm:pt modelId="{AB2198AE-8129-4083-A3F8-E0663B31F102}" type="pres">
      <dgm:prSet presAssocID="{648CE61B-AEA0-4F90-B0A8-1A1D5991015C}" presName="txShp" presStyleLbl="node1" presStyleIdx="0" presStyleCnt="1" custLinFactNeighborY="63181">
        <dgm:presLayoutVars>
          <dgm:bulletEnabled val="1"/>
        </dgm:presLayoutVars>
      </dgm:prSet>
      <dgm:spPr/>
    </dgm:pt>
  </dgm:ptLst>
  <dgm:cxnLst>
    <dgm:cxn modelId="{D3D1681D-D16E-4C33-B295-6414E61D9AAA}" type="presOf" srcId="{648CE61B-AEA0-4F90-B0A8-1A1D5991015C}" destId="{AB2198AE-8129-4083-A3F8-E0663B31F102}" srcOrd="0" destOrd="0" presId="urn:microsoft.com/office/officeart/2005/8/layout/vList3"/>
    <dgm:cxn modelId="{4A465929-565A-45EA-B2BF-B901B1119D1D}" srcId="{0A3AF1F2-576F-4DF1-B190-4AB4C2A8D70E}" destId="{648CE61B-AEA0-4F90-B0A8-1A1D5991015C}" srcOrd="0" destOrd="0" parTransId="{9D7C9CFE-93AD-4BAE-A8C7-C7ED57A184A5}" sibTransId="{8D3F413C-DA0F-4170-BC20-60BD970DA650}"/>
    <dgm:cxn modelId="{4418FA8F-0D75-42B7-A145-AAC84F13858C}" type="presOf" srcId="{0A3AF1F2-576F-4DF1-B190-4AB4C2A8D70E}" destId="{FACBCB63-7F2D-4EDA-AEA2-DC77E7F3D85F}" srcOrd="0" destOrd="0" presId="urn:microsoft.com/office/officeart/2005/8/layout/vList3"/>
    <dgm:cxn modelId="{93CAC2E2-5947-404F-A190-EE737D3AE8D7}" type="presParOf" srcId="{FACBCB63-7F2D-4EDA-AEA2-DC77E7F3D85F}" destId="{DFC53BED-3793-4BAE-8A21-13FC1CA0F2D8}" srcOrd="0" destOrd="0" presId="urn:microsoft.com/office/officeart/2005/8/layout/vList3"/>
    <dgm:cxn modelId="{703C440E-D72F-4E41-8194-A9E6991A93C3}" type="presParOf" srcId="{DFC53BED-3793-4BAE-8A21-13FC1CA0F2D8}" destId="{F74D01F3-3BAD-4DF9-A0F7-09D592BB507B}" srcOrd="0" destOrd="0" presId="urn:microsoft.com/office/officeart/2005/8/layout/vList3"/>
    <dgm:cxn modelId="{EDEB726A-4D5F-40FB-A194-25552D410622}" type="presParOf" srcId="{DFC53BED-3793-4BAE-8A21-13FC1CA0F2D8}" destId="{AB2198AE-8129-4083-A3F8-E0663B31F10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75F4126-4901-4FD3-82A5-14F6E8C1D3D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2949B6-ADE6-45FE-8ACF-2C777CFF9E11}">
      <dgm:prSet/>
      <dgm:spPr>
        <a:solidFill>
          <a:srgbClr val="3333CC"/>
        </a:solidFill>
      </dgm:spPr>
      <dgm:t>
        <a:bodyPr/>
        <a:lstStyle/>
        <a:p>
          <a:r>
            <a:rPr lang="en-IN" b="1" dirty="0"/>
            <a:t>GANTT CHART</a:t>
          </a:r>
          <a:endParaRPr lang="en-IN" dirty="0"/>
        </a:p>
      </dgm:t>
    </dgm:pt>
    <dgm:pt modelId="{509739A4-3115-4E43-8263-345B33B84EEB}" type="parTrans" cxnId="{11F76FF9-7E82-40B9-9568-7EC46BD456E6}">
      <dgm:prSet/>
      <dgm:spPr/>
      <dgm:t>
        <a:bodyPr/>
        <a:lstStyle/>
        <a:p>
          <a:endParaRPr lang="en-IN"/>
        </a:p>
      </dgm:t>
    </dgm:pt>
    <dgm:pt modelId="{A5A4A7C7-A932-404D-B754-FCA57C59AF53}" type="sibTrans" cxnId="{11F76FF9-7E82-40B9-9568-7EC46BD456E6}">
      <dgm:prSet/>
      <dgm:spPr/>
      <dgm:t>
        <a:bodyPr/>
        <a:lstStyle/>
        <a:p>
          <a:endParaRPr lang="en-IN"/>
        </a:p>
      </dgm:t>
    </dgm:pt>
    <dgm:pt modelId="{FC1B5669-4174-4E7A-8EBC-28C51A3EFD58}" type="pres">
      <dgm:prSet presAssocID="{375F4126-4901-4FD3-82A5-14F6E8C1D3DE}" presName="linearFlow" presStyleCnt="0">
        <dgm:presLayoutVars>
          <dgm:dir/>
          <dgm:resizeHandles val="exact"/>
        </dgm:presLayoutVars>
      </dgm:prSet>
      <dgm:spPr/>
    </dgm:pt>
    <dgm:pt modelId="{802ED72A-20E6-4AAF-8344-82F14B27052E}" type="pres">
      <dgm:prSet presAssocID="{7D2949B6-ADE6-45FE-8ACF-2C777CFF9E11}" presName="composite" presStyleCnt="0"/>
      <dgm:spPr/>
    </dgm:pt>
    <dgm:pt modelId="{38D45A8D-F493-4F1F-A1C1-2F8EFAB4A144}" type="pres">
      <dgm:prSet presAssocID="{7D2949B6-ADE6-45FE-8ACF-2C777CFF9E11}" presName="imgShp" presStyleLbl="fgImgPlace1" presStyleIdx="0" presStyleCnt="1" custLinFactNeighborX="-32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ien Face with solid fill"/>
        </a:ext>
      </dgm:extLst>
    </dgm:pt>
    <dgm:pt modelId="{75046D4A-882F-45B2-900C-EA8A86C1FD76}" type="pres">
      <dgm:prSet presAssocID="{7D2949B6-ADE6-45FE-8ACF-2C777CFF9E11}" presName="txShp" presStyleLbl="node1" presStyleIdx="0" presStyleCnt="1">
        <dgm:presLayoutVars>
          <dgm:bulletEnabled val="1"/>
        </dgm:presLayoutVars>
      </dgm:prSet>
      <dgm:spPr/>
    </dgm:pt>
  </dgm:ptLst>
  <dgm:cxnLst>
    <dgm:cxn modelId="{68539410-2875-4429-8555-ADEC20057814}" type="presOf" srcId="{7D2949B6-ADE6-45FE-8ACF-2C777CFF9E11}" destId="{75046D4A-882F-45B2-900C-EA8A86C1FD76}" srcOrd="0" destOrd="0" presId="urn:microsoft.com/office/officeart/2005/8/layout/vList3"/>
    <dgm:cxn modelId="{D83EDEE0-7D50-405D-8D21-84F2412FDEDA}" type="presOf" srcId="{375F4126-4901-4FD3-82A5-14F6E8C1D3DE}" destId="{FC1B5669-4174-4E7A-8EBC-28C51A3EFD58}" srcOrd="0" destOrd="0" presId="urn:microsoft.com/office/officeart/2005/8/layout/vList3"/>
    <dgm:cxn modelId="{11F76FF9-7E82-40B9-9568-7EC46BD456E6}" srcId="{375F4126-4901-4FD3-82A5-14F6E8C1D3DE}" destId="{7D2949B6-ADE6-45FE-8ACF-2C777CFF9E11}" srcOrd="0" destOrd="0" parTransId="{509739A4-3115-4E43-8263-345B33B84EEB}" sibTransId="{A5A4A7C7-A932-404D-B754-FCA57C59AF53}"/>
    <dgm:cxn modelId="{D9ED008F-F19A-4403-B097-E2296F508BE0}" type="presParOf" srcId="{FC1B5669-4174-4E7A-8EBC-28C51A3EFD58}" destId="{802ED72A-20E6-4AAF-8344-82F14B27052E}" srcOrd="0" destOrd="0" presId="urn:microsoft.com/office/officeart/2005/8/layout/vList3"/>
    <dgm:cxn modelId="{B1EA635A-7E55-4537-9B94-EE222C05B490}" type="presParOf" srcId="{802ED72A-20E6-4AAF-8344-82F14B27052E}" destId="{38D45A8D-F493-4F1F-A1C1-2F8EFAB4A144}" srcOrd="0" destOrd="0" presId="urn:microsoft.com/office/officeart/2005/8/layout/vList3"/>
    <dgm:cxn modelId="{F47F51B7-74CB-45F8-9AB4-344E3384A524}" type="presParOf" srcId="{802ED72A-20E6-4AAF-8344-82F14B27052E}" destId="{75046D4A-882F-45B2-900C-EA8A86C1FD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8CE44F-B294-40D8-A77B-A0742BBE7D6A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D23DBB-63C4-429D-908A-7CFD1D31C5A0}">
      <dgm:prSet/>
      <dgm:spPr/>
      <dgm:t>
        <a:bodyPr/>
        <a:lstStyle/>
        <a:p>
          <a:r>
            <a:rPr lang="en-IN" dirty="0"/>
            <a:t> </a:t>
          </a:r>
          <a:r>
            <a:rPr lang="en-IN" b="1" dirty="0"/>
            <a:t>Submitted to -</a:t>
          </a:r>
        </a:p>
        <a:p>
          <a:r>
            <a:rPr lang="en-IN" b="1" dirty="0"/>
            <a:t>Ms. </a:t>
          </a:r>
          <a:r>
            <a:rPr lang="en-IN" b="1" dirty="0" err="1"/>
            <a:t>Divya</a:t>
          </a:r>
          <a:r>
            <a:rPr lang="en-IN" b="1" dirty="0"/>
            <a:t> Singhal</a:t>
          </a:r>
        </a:p>
      </dgm:t>
    </dgm:pt>
    <dgm:pt modelId="{FE893F13-F13D-4273-B4D3-4F0D73A7C79E}" type="sibTrans" cxnId="{99ADF351-910B-4A8C-AA48-D53FB018C4D9}">
      <dgm:prSet/>
      <dgm:spPr/>
      <dgm:t>
        <a:bodyPr/>
        <a:lstStyle/>
        <a:p>
          <a:endParaRPr lang="en-IN"/>
        </a:p>
      </dgm:t>
    </dgm:pt>
    <dgm:pt modelId="{BFDDDCD7-BA65-4D3D-888F-C614C264F013}" type="parTrans" cxnId="{99ADF351-910B-4A8C-AA48-D53FB018C4D9}">
      <dgm:prSet/>
      <dgm:spPr/>
      <dgm:t>
        <a:bodyPr/>
        <a:lstStyle/>
        <a:p>
          <a:endParaRPr lang="en-IN"/>
        </a:p>
      </dgm:t>
    </dgm:pt>
    <dgm:pt modelId="{907C2CB5-0715-4186-9228-84A5AEDAA1EC}" type="pres">
      <dgm:prSet presAssocID="{B98CE44F-B294-40D8-A77B-A0742BBE7D6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EABCE08-C660-49CE-8FA5-25D6FA55AF20}" type="pres">
      <dgm:prSet presAssocID="{1ED23DBB-63C4-429D-908A-7CFD1D31C5A0}" presName="circle1" presStyleLbl="node1" presStyleIdx="0" presStyleCnt="1"/>
      <dgm:spPr/>
    </dgm:pt>
    <dgm:pt modelId="{465C19A8-242F-4071-A37A-D2E7B658F26E}" type="pres">
      <dgm:prSet presAssocID="{1ED23DBB-63C4-429D-908A-7CFD1D31C5A0}" presName="space" presStyleCnt="0"/>
      <dgm:spPr/>
    </dgm:pt>
    <dgm:pt modelId="{D358EF98-0439-427A-9736-8631FFDF3C7E}" type="pres">
      <dgm:prSet presAssocID="{1ED23DBB-63C4-429D-908A-7CFD1D31C5A0}" presName="rect1" presStyleLbl="alignAcc1" presStyleIdx="0" presStyleCnt="1" custScaleX="108225"/>
      <dgm:spPr/>
    </dgm:pt>
    <dgm:pt modelId="{F83F4E42-E2E0-4943-84D6-78A5AE5C3CCA}" type="pres">
      <dgm:prSet presAssocID="{1ED23DBB-63C4-429D-908A-7CFD1D31C5A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99ADF351-910B-4A8C-AA48-D53FB018C4D9}" srcId="{B98CE44F-B294-40D8-A77B-A0742BBE7D6A}" destId="{1ED23DBB-63C4-429D-908A-7CFD1D31C5A0}" srcOrd="0" destOrd="0" parTransId="{BFDDDCD7-BA65-4D3D-888F-C614C264F013}" sibTransId="{FE893F13-F13D-4273-B4D3-4F0D73A7C79E}"/>
    <dgm:cxn modelId="{FBD74C53-D32E-4F21-A109-A6F33FE3F8E3}" type="presOf" srcId="{B98CE44F-B294-40D8-A77B-A0742BBE7D6A}" destId="{907C2CB5-0715-4186-9228-84A5AEDAA1EC}" srcOrd="0" destOrd="0" presId="urn:microsoft.com/office/officeart/2005/8/layout/target3"/>
    <dgm:cxn modelId="{B440F994-7921-4A6D-A076-601160A06C35}" type="presOf" srcId="{1ED23DBB-63C4-429D-908A-7CFD1D31C5A0}" destId="{F83F4E42-E2E0-4943-84D6-78A5AE5C3CCA}" srcOrd="1" destOrd="0" presId="urn:microsoft.com/office/officeart/2005/8/layout/target3"/>
    <dgm:cxn modelId="{60B651C4-FB67-4BCD-B87D-C867064AF082}" type="presOf" srcId="{1ED23DBB-63C4-429D-908A-7CFD1D31C5A0}" destId="{D358EF98-0439-427A-9736-8631FFDF3C7E}" srcOrd="0" destOrd="0" presId="urn:microsoft.com/office/officeart/2005/8/layout/target3"/>
    <dgm:cxn modelId="{35E8FF17-3DA3-4F42-9466-04E144DE52EC}" type="presParOf" srcId="{907C2CB5-0715-4186-9228-84A5AEDAA1EC}" destId="{0EABCE08-C660-49CE-8FA5-25D6FA55AF20}" srcOrd="0" destOrd="0" presId="urn:microsoft.com/office/officeart/2005/8/layout/target3"/>
    <dgm:cxn modelId="{1598BEE9-9A8D-485A-A56C-17357BDA6081}" type="presParOf" srcId="{907C2CB5-0715-4186-9228-84A5AEDAA1EC}" destId="{465C19A8-242F-4071-A37A-D2E7B658F26E}" srcOrd="1" destOrd="0" presId="urn:microsoft.com/office/officeart/2005/8/layout/target3"/>
    <dgm:cxn modelId="{7DCA5D54-C05F-4EAF-8D6C-5CEF379FFE42}" type="presParOf" srcId="{907C2CB5-0715-4186-9228-84A5AEDAA1EC}" destId="{D358EF98-0439-427A-9736-8631FFDF3C7E}" srcOrd="2" destOrd="0" presId="urn:microsoft.com/office/officeart/2005/8/layout/target3"/>
    <dgm:cxn modelId="{E925FED8-6EB9-4D33-AFA8-3DDAD37E8A1F}" type="presParOf" srcId="{907C2CB5-0715-4186-9228-84A5AEDAA1EC}" destId="{F83F4E42-E2E0-4943-84D6-78A5AE5C3CC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3036E-F5F2-4664-A636-6196BF30FF1C}" type="doc">
      <dgm:prSet loTypeId="urn:microsoft.com/office/officeart/2005/8/layout/target3" loCatId="relationship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5ADF80C-EFCD-41F1-A67A-93163B15897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IN" b="1" dirty="0"/>
            <a:t> Online Student Registration System</a:t>
          </a:r>
        </a:p>
      </dgm:t>
    </dgm:pt>
    <dgm:pt modelId="{5A9493B5-F754-48C4-8415-A430A1B16DD0}" type="parTrans" cxnId="{BDC9AD0E-F5F2-4A1E-80A6-E188E05DECED}">
      <dgm:prSet/>
      <dgm:spPr/>
      <dgm:t>
        <a:bodyPr/>
        <a:lstStyle/>
        <a:p>
          <a:endParaRPr lang="en-IN"/>
        </a:p>
      </dgm:t>
    </dgm:pt>
    <dgm:pt modelId="{52F2FF89-785D-4465-B6DF-2BA507D94965}" type="sibTrans" cxnId="{BDC9AD0E-F5F2-4A1E-80A6-E188E05DECED}">
      <dgm:prSet/>
      <dgm:spPr/>
      <dgm:t>
        <a:bodyPr/>
        <a:lstStyle/>
        <a:p>
          <a:endParaRPr lang="en-IN"/>
        </a:p>
      </dgm:t>
    </dgm:pt>
    <dgm:pt modelId="{FE06E2A3-311F-4A58-BA37-63529312E93F}" type="pres">
      <dgm:prSet presAssocID="{D7B3036E-F5F2-4664-A636-6196BF30FF1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781FF61-8700-45FE-BBCF-C7D981426FFB}" type="pres">
      <dgm:prSet presAssocID="{85ADF80C-EFCD-41F1-A67A-93163B158977}" presName="circle1" presStyleLbl="node1" presStyleIdx="0" presStyleCnt="1"/>
      <dgm:spPr/>
    </dgm:pt>
    <dgm:pt modelId="{433CB302-3EBA-4F09-A991-5518B591C083}" type="pres">
      <dgm:prSet presAssocID="{85ADF80C-EFCD-41F1-A67A-93163B158977}" presName="space" presStyleCnt="0"/>
      <dgm:spPr/>
    </dgm:pt>
    <dgm:pt modelId="{114B7DE8-EF35-4AEC-95AA-C1C54AD39C9A}" type="pres">
      <dgm:prSet presAssocID="{85ADF80C-EFCD-41F1-A67A-93163B158977}" presName="rect1" presStyleLbl="alignAcc1" presStyleIdx="0" presStyleCnt="1" custScaleY="100000" custLinFactNeighborY="1026"/>
      <dgm:spPr/>
    </dgm:pt>
    <dgm:pt modelId="{98FC4B40-B196-451B-A1FB-02F7FB47D836}" type="pres">
      <dgm:prSet presAssocID="{85ADF80C-EFCD-41F1-A67A-93163B15897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DC9AD0E-F5F2-4A1E-80A6-E188E05DECED}" srcId="{D7B3036E-F5F2-4664-A636-6196BF30FF1C}" destId="{85ADF80C-EFCD-41F1-A67A-93163B158977}" srcOrd="0" destOrd="0" parTransId="{5A9493B5-F754-48C4-8415-A430A1B16DD0}" sibTransId="{52F2FF89-785D-4465-B6DF-2BA507D94965}"/>
    <dgm:cxn modelId="{DBAE553D-49F5-42A5-B9CA-89FCA1398686}" type="presOf" srcId="{D7B3036E-F5F2-4664-A636-6196BF30FF1C}" destId="{FE06E2A3-311F-4A58-BA37-63529312E93F}" srcOrd="0" destOrd="0" presId="urn:microsoft.com/office/officeart/2005/8/layout/target3"/>
    <dgm:cxn modelId="{1BCA4667-B7F0-486A-B059-C854F0F11F31}" type="presOf" srcId="{85ADF80C-EFCD-41F1-A67A-93163B158977}" destId="{98FC4B40-B196-451B-A1FB-02F7FB47D836}" srcOrd="1" destOrd="0" presId="urn:microsoft.com/office/officeart/2005/8/layout/target3"/>
    <dgm:cxn modelId="{15BFC9AA-4209-41B3-BC54-2CE18E5B2F34}" type="presOf" srcId="{85ADF80C-EFCD-41F1-A67A-93163B158977}" destId="{114B7DE8-EF35-4AEC-95AA-C1C54AD39C9A}" srcOrd="0" destOrd="0" presId="urn:microsoft.com/office/officeart/2005/8/layout/target3"/>
    <dgm:cxn modelId="{DFFBB9CC-C056-49A0-9F27-5C0CC94DC390}" type="presParOf" srcId="{FE06E2A3-311F-4A58-BA37-63529312E93F}" destId="{0781FF61-8700-45FE-BBCF-C7D981426FFB}" srcOrd="0" destOrd="0" presId="urn:microsoft.com/office/officeart/2005/8/layout/target3"/>
    <dgm:cxn modelId="{A5C69335-59BA-49D8-8AB6-B8EF023C2069}" type="presParOf" srcId="{FE06E2A3-311F-4A58-BA37-63529312E93F}" destId="{433CB302-3EBA-4F09-A991-5518B591C083}" srcOrd="1" destOrd="0" presId="urn:microsoft.com/office/officeart/2005/8/layout/target3"/>
    <dgm:cxn modelId="{8CDEA342-C950-4FC2-8D70-C0099EF6A282}" type="presParOf" srcId="{FE06E2A3-311F-4A58-BA37-63529312E93F}" destId="{114B7DE8-EF35-4AEC-95AA-C1C54AD39C9A}" srcOrd="2" destOrd="0" presId="urn:microsoft.com/office/officeart/2005/8/layout/target3"/>
    <dgm:cxn modelId="{3EB68EFE-FBF2-46FC-9122-2155333A415D}" type="presParOf" srcId="{FE06E2A3-311F-4A58-BA37-63529312E93F}" destId="{98FC4B40-B196-451B-A1FB-02F7FB47D83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3211A2-803F-4989-A5B5-A015176A4428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3302B5-E22C-4353-B34D-DACD4EB172F1}">
      <dgm:prSet/>
      <dgm:spPr>
        <a:solidFill>
          <a:srgbClr val="7030A0"/>
        </a:solidFill>
      </dgm:spPr>
      <dgm:t>
        <a:bodyPr/>
        <a:lstStyle/>
        <a:p>
          <a:r>
            <a:rPr lang="en-IN" b="1" dirty="0"/>
            <a:t>Group Members </a:t>
          </a:r>
          <a:r>
            <a:rPr lang="en-IN" dirty="0"/>
            <a:t>:- </a:t>
          </a:r>
          <a:r>
            <a:rPr lang="en-IN" b="1" dirty="0"/>
            <a:t>AMBRISH SHUKLA (Group Leader)</a:t>
          </a:r>
          <a:endParaRPr lang="en-IN" dirty="0"/>
        </a:p>
      </dgm:t>
    </dgm:pt>
    <dgm:pt modelId="{CE4CE1C4-EC05-4796-B7D5-0781C2A942F5}" type="parTrans" cxnId="{F946E3F4-77C9-4215-8A5D-FA0D5D835D87}">
      <dgm:prSet/>
      <dgm:spPr/>
      <dgm:t>
        <a:bodyPr/>
        <a:lstStyle/>
        <a:p>
          <a:endParaRPr lang="en-IN"/>
        </a:p>
      </dgm:t>
    </dgm:pt>
    <dgm:pt modelId="{E8C515FC-8CB7-4375-BB6C-BA655FECD6E2}" type="sibTrans" cxnId="{F946E3F4-77C9-4215-8A5D-FA0D5D835D87}">
      <dgm:prSet/>
      <dgm:spPr/>
      <dgm:t>
        <a:bodyPr/>
        <a:lstStyle/>
        <a:p>
          <a:endParaRPr lang="en-IN"/>
        </a:p>
      </dgm:t>
    </dgm:pt>
    <dgm:pt modelId="{98077EB1-4CAE-4F60-A871-365AF962DECC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IN" b="1"/>
            <a:t>     ABHINANDAN </a:t>
          </a:r>
          <a:r>
            <a:rPr lang="en-IN" b="1" dirty="0"/>
            <a:t>SAINI </a:t>
          </a:r>
          <a:endParaRPr lang="en-IN" dirty="0"/>
        </a:p>
      </dgm:t>
    </dgm:pt>
    <dgm:pt modelId="{CF70419B-7D41-4ED1-8934-C9AB087ABEF2}" type="parTrans" cxnId="{B0EC1781-156B-488D-8075-CF7AA56AD3F2}">
      <dgm:prSet/>
      <dgm:spPr/>
      <dgm:t>
        <a:bodyPr/>
        <a:lstStyle/>
        <a:p>
          <a:endParaRPr lang="en-IN"/>
        </a:p>
      </dgm:t>
    </dgm:pt>
    <dgm:pt modelId="{38526B3A-8656-4232-8467-6285379DF22D}" type="sibTrans" cxnId="{B0EC1781-156B-488D-8075-CF7AA56AD3F2}">
      <dgm:prSet/>
      <dgm:spPr/>
      <dgm:t>
        <a:bodyPr/>
        <a:lstStyle/>
        <a:p>
          <a:endParaRPr lang="en-IN"/>
        </a:p>
      </dgm:t>
    </dgm:pt>
    <dgm:pt modelId="{DB3D43DA-669F-47F4-A567-D139DF374DA7}">
      <dgm:prSet/>
      <dgm:spPr>
        <a:solidFill>
          <a:srgbClr val="7030A0"/>
        </a:solidFill>
      </dgm:spPr>
      <dgm:t>
        <a:bodyPr/>
        <a:lstStyle/>
        <a:p>
          <a:r>
            <a:rPr lang="en-IN" b="1" dirty="0"/>
            <a:t>                                AADITYA SINGH </a:t>
          </a:r>
          <a:endParaRPr lang="en-IN" dirty="0"/>
        </a:p>
      </dgm:t>
    </dgm:pt>
    <dgm:pt modelId="{B7A328E8-4F1B-4986-B2AE-70626CEC68B2}" type="parTrans" cxnId="{44A378D2-4800-4E9E-A930-2C7FC164C740}">
      <dgm:prSet/>
      <dgm:spPr/>
      <dgm:t>
        <a:bodyPr/>
        <a:lstStyle/>
        <a:p>
          <a:endParaRPr lang="en-IN"/>
        </a:p>
      </dgm:t>
    </dgm:pt>
    <dgm:pt modelId="{70E421CC-E574-448C-A6D9-BACD3BFE56AE}" type="sibTrans" cxnId="{44A378D2-4800-4E9E-A930-2C7FC164C740}">
      <dgm:prSet/>
      <dgm:spPr/>
      <dgm:t>
        <a:bodyPr/>
        <a:lstStyle/>
        <a:p>
          <a:endParaRPr lang="en-IN"/>
        </a:p>
      </dgm:t>
    </dgm:pt>
    <dgm:pt modelId="{2E772054-95D7-4C59-A64B-E0DEB9673C06}" type="pres">
      <dgm:prSet presAssocID="{293211A2-803F-4989-A5B5-A015176A4428}" presName="linear" presStyleCnt="0">
        <dgm:presLayoutVars>
          <dgm:animLvl val="lvl"/>
          <dgm:resizeHandles val="exact"/>
        </dgm:presLayoutVars>
      </dgm:prSet>
      <dgm:spPr/>
    </dgm:pt>
    <dgm:pt modelId="{9EDE73E0-ECC8-4F22-91F1-79A86CB93DEC}" type="pres">
      <dgm:prSet presAssocID="{6D3302B5-E22C-4353-B34D-DACD4EB172F1}" presName="parentText" presStyleLbl="node1" presStyleIdx="0" presStyleCnt="3" custScaleY="136772">
        <dgm:presLayoutVars>
          <dgm:chMax val="0"/>
          <dgm:bulletEnabled val="1"/>
        </dgm:presLayoutVars>
      </dgm:prSet>
      <dgm:spPr/>
    </dgm:pt>
    <dgm:pt modelId="{002062AB-84F6-4693-8060-6FADDE61B971}" type="pres">
      <dgm:prSet presAssocID="{E8C515FC-8CB7-4375-BB6C-BA655FECD6E2}" presName="spacer" presStyleCnt="0"/>
      <dgm:spPr/>
    </dgm:pt>
    <dgm:pt modelId="{B4601597-5891-4814-A67A-24D9DC5EE77F}" type="pres">
      <dgm:prSet presAssocID="{98077EB1-4CAE-4F60-A871-365AF962DE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329574-9047-4AF5-BC7D-B4BEFA8505D4}" type="pres">
      <dgm:prSet presAssocID="{38526B3A-8656-4232-8467-6285379DF22D}" presName="spacer" presStyleCnt="0"/>
      <dgm:spPr/>
    </dgm:pt>
    <dgm:pt modelId="{EC22585A-0DD2-421F-BF26-132C9F03E1D4}" type="pres">
      <dgm:prSet presAssocID="{DB3D43DA-669F-47F4-A567-D139DF374D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E5F304-CEDC-4A01-9871-5683C205F20C}" type="presOf" srcId="{DB3D43DA-669F-47F4-A567-D139DF374DA7}" destId="{EC22585A-0DD2-421F-BF26-132C9F03E1D4}" srcOrd="0" destOrd="0" presId="urn:microsoft.com/office/officeart/2005/8/layout/vList2"/>
    <dgm:cxn modelId="{B0EC1781-156B-488D-8075-CF7AA56AD3F2}" srcId="{293211A2-803F-4989-A5B5-A015176A4428}" destId="{98077EB1-4CAE-4F60-A871-365AF962DECC}" srcOrd="1" destOrd="0" parTransId="{CF70419B-7D41-4ED1-8934-C9AB087ABEF2}" sibTransId="{38526B3A-8656-4232-8467-6285379DF22D}"/>
    <dgm:cxn modelId="{B6543793-646E-4597-BD1C-0B7268F0E3E3}" type="presOf" srcId="{293211A2-803F-4989-A5B5-A015176A4428}" destId="{2E772054-95D7-4C59-A64B-E0DEB9673C06}" srcOrd="0" destOrd="0" presId="urn:microsoft.com/office/officeart/2005/8/layout/vList2"/>
    <dgm:cxn modelId="{44A378D2-4800-4E9E-A930-2C7FC164C740}" srcId="{293211A2-803F-4989-A5B5-A015176A4428}" destId="{DB3D43DA-669F-47F4-A567-D139DF374DA7}" srcOrd="2" destOrd="0" parTransId="{B7A328E8-4F1B-4986-B2AE-70626CEC68B2}" sibTransId="{70E421CC-E574-448C-A6D9-BACD3BFE56AE}"/>
    <dgm:cxn modelId="{5C672AED-0B95-424E-9B58-3E21258EAC59}" type="presOf" srcId="{98077EB1-4CAE-4F60-A871-365AF962DECC}" destId="{B4601597-5891-4814-A67A-24D9DC5EE77F}" srcOrd="0" destOrd="0" presId="urn:microsoft.com/office/officeart/2005/8/layout/vList2"/>
    <dgm:cxn modelId="{54D9FAF1-3649-4F3A-96E5-3243A74B6531}" type="presOf" srcId="{6D3302B5-E22C-4353-B34D-DACD4EB172F1}" destId="{9EDE73E0-ECC8-4F22-91F1-79A86CB93DEC}" srcOrd="0" destOrd="0" presId="urn:microsoft.com/office/officeart/2005/8/layout/vList2"/>
    <dgm:cxn modelId="{F946E3F4-77C9-4215-8A5D-FA0D5D835D87}" srcId="{293211A2-803F-4989-A5B5-A015176A4428}" destId="{6D3302B5-E22C-4353-B34D-DACD4EB172F1}" srcOrd="0" destOrd="0" parTransId="{CE4CE1C4-EC05-4796-B7D5-0781C2A942F5}" sibTransId="{E8C515FC-8CB7-4375-BB6C-BA655FECD6E2}"/>
    <dgm:cxn modelId="{6F2A8723-585D-4DCB-B436-6B71D06E5E0E}" type="presParOf" srcId="{2E772054-95D7-4C59-A64B-E0DEB9673C06}" destId="{9EDE73E0-ECC8-4F22-91F1-79A86CB93DEC}" srcOrd="0" destOrd="0" presId="urn:microsoft.com/office/officeart/2005/8/layout/vList2"/>
    <dgm:cxn modelId="{855AA3C7-D9F4-4EC1-AD80-DCA2F9F1DD0E}" type="presParOf" srcId="{2E772054-95D7-4C59-A64B-E0DEB9673C06}" destId="{002062AB-84F6-4693-8060-6FADDE61B971}" srcOrd="1" destOrd="0" presId="urn:microsoft.com/office/officeart/2005/8/layout/vList2"/>
    <dgm:cxn modelId="{A36967FB-7FF5-40E1-8E1B-FA1BAC0C6B95}" type="presParOf" srcId="{2E772054-95D7-4C59-A64B-E0DEB9673C06}" destId="{B4601597-5891-4814-A67A-24D9DC5EE77F}" srcOrd="2" destOrd="0" presId="urn:microsoft.com/office/officeart/2005/8/layout/vList2"/>
    <dgm:cxn modelId="{B6CC7E66-1CA7-4E64-90D2-002DE5E0B589}" type="presParOf" srcId="{2E772054-95D7-4C59-A64B-E0DEB9673C06}" destId="{B2329574-9047-4AF5-BC7D-B4BEFA8505D4}" srcOrd="3" destOrd="0" presId="urn:microsoft.com/office/officeart/2005/8/layout/vList2"/>
    <dgm:cxn modelId="{6A1E719D-595B-4476-851A-475D5BC66C9E}" type="presParOf" srcId="{2E772054-95D7-4C59-A64B-E0DEB9673C06}" destId="{EC22585A-0DD2-421F-BF26-132C9F03E1D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EA04C0-7071-4F78-BAE5-0E5F321A4D5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B20BE1-C9B5-4E67-B7B0-36146E577F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N" b="1" u="sng" dirty="0"/>
            <a:t>INTRODUCTION</a:t>
          </a:r>
          <a:endParaRPr lang="en-IN" dirty="0"/>
        </a:p>
      </dgm:t>
    </dgm:pt>
    <dgm:pt modelId="{7EAF862E-D7ED-47D1-A3C2-4BFAE4F02F2B}" type="parTrans" cxnId="{B014088A-A81A-4006-B001-616769545591}">
      <dgm:prSet/>
      <dgm:spPr/>
      <dgm:t>
        <a:bodyPr/>
        <a:lstStyle/>
        <a:p>
          <a:endParaRPr lang="en-IN"/>
        </a:p>
      </dgm:t>
    </dgm:pt>
    <dgm:pt modelId="{BFB2E690-6DD5-4984-9BA8-29E5352ED07B}" type="sibTrans" cxnId="{B014088A-A81A-4006-B001-616769545591}">
      <dgm:prSet/>
      <dgm:spPr/>
      <dgm:t>
        <a:bodyPr/>
        <a:lstStyle/>
        <a:p>
          <a:endParaRPr lang="en-IN"/>
        </a:p>
      </dgm:t>
    </dgm:pt>
    <dgm:pt modelId="{1EE6A1C8-515E-4D2C-B312-B36CC477ADE8}" type="pres">
      <dgm:prSet presAssocID="{B9EA04C0-7071-4F78-BAE5-0E5F321A4D52}" presName="linear" presStyleCnt="0">
        <dgm:presLayoutVars>
          <dgm:dir/>
          <dgm:resizeHandles val="exact"/>
        </dgm:presLayoutVars>
      </dgm:prSet>
      <dgm:spPr/>
    </dgm:pt>
    <dgm:pt modelId="{AE6159B2-170E-4F30-9443-0E48CCA3524C}" type="pres">
      <dgm:prSet presAssocID="{29B20BE1-C9B5-4E67-B7B0-36146E577F3C}" presName="comp" presStyleCnt="0"/>
      <dgm:spPr/>
    </dgm:pt>
    <dgm:pt modelId="{DCD3316D-D277-41E9-9BAE-B016B4EF78EA}" type="pres">
      <dgm:prSet presAssocID="{29B20BE1-C9B5-4E67-B7B0-36146E577F3C}" presName="box" presStyleLbl="node1" presStyleIdx="0" presStyleCnt="1"/>
      <dgm:spPr/>
    </dgm:pt>
    <dgm:pt modelId="{3BD23664-F3A9-413F-BDA0-DDF51F40F555}" type="pres">
      <dgm:prSet presAssocID="{29B20BE1-C9B5-4E67-B7B0-36146E577F3C}" presName="img" presStyleLbl="fgImgPlace1" presStyleIdx="0" presStyleCnt="1" custScaleY="125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2000" b="-42000"/>
          </a:stretch>
        </a:blipFill>
      </dgm:spPr>
      <dgm:extLst>
        <a:ext uri="{E40237B7-FDA0-4F09-8148-C483321AD2D9}">
          <dgm14:cNvPr xmlns:dgm14="http://schemas.microsoft.com/office/drawing/2010/diagram" id="0" name="" descr="Angel face outline with solid fill"/>
        </a:ext>
      </dgm:extLst>
    </dgm:pt>
    <dgm:pt modelId="{5691D7FF-3126-444E-895C-417CEAF3B70C}" type="pres">
      <dgm:prSet presAssocID="{29B20BE1-C9B5-4E67-B7B0-36146E577F3C}" presName="text" presStyleLbl="node1" presStyleIdx="0" presStyleCnt="1">
        <dgm:presLayoutVars>
          <dgm:bulletEnabled val="1"/>
        </dgm:presLayoutVars>
      </dgm:prSet>
      <dgm:spPr/>
    </dgm:pt>
  </dgm:ptLst>
  <dgm:cxnLst>
    <dgm:cxn modelId="{E28DAB72-677C-445B-B5E9-E4D616FAF5DF}" type="presOf" srcId="{29B20BE1-C9B5-4E67-B7B0-36146E577F3C}" destId="{5691D7FF-3126-444E-895C-417CEAF3B70C}" srcOrd="1" destOrd="0" presId="urn:microsoft.com/office/officeart/2005/8/layout/vList4"/>
    <dgm:cxn modelId="{B014088A-A81A-4006-B001-616769545591}" srcId="{B9EA04C0-7071-4F78-BAE5-0E5F321A4D52}" destId="{29B20BE1-C9B5-4E67-B7B0-36146E577F3C}" srcOrd="0" destOrd="0" parTransId="{7EAF862E-D7ED-47D1-A3C2-4BFAE4F02F2B}" sibTransId="{BFB2E690-6DD5-4984-9BA8-29E5352ED07B}"/>
    <dgm:cxn modelId="{373B78EB-CC19-4CEB-AB03-5FDDBD834A25}" type="presOf" srcId="{29B20BE1-C9B5-4E67-B7B0-36146E577F3C}" destId="{DCD3316D-D277-41E9-9BAE-B016B4EF78EA}" srcOrd="0" destOrd="0" presId="urn:microsoft.com/office/officeart/2005/8/layout/vList4"/>
    <dgm:cxn modelId="{86C099FD-D6D0-4BD0-9AAC-367DEAA02270}" type="presOf" srcId="{B9EA04C0-7071-4F78-BAE5-0E5F321A4D52}" destId="{1EE6A1C8-515E-4D2C-B312-B36CC477ADE8}" srcOrd="0" destOrd="0" presId="urn:microsoft.com/office/officeart/2005/8/layout/vList4"/>
    <dgm:cxn modelId="{2814C4A8-BF34-4062-9DB8-0586F26E043C}" type="presParOf" srcId="{1EE6A1C8-515E-4D2C-B312-B36CC477ADE8}" destId="{AE6159B2-170E-4F30-9443-0E48CCA3524C}" srcOrd="0" destOrd="0" presId="urn:microsoft.com/office/officeart/2005/8/layout/vList4"/>
    <dgm:cxn modelId="{55FA61B0-5CCC-4A9A-9FE7-F137F72DB171}" type="presParOf" srcId="{AE6159B2-170E-4F30-9443-0E48CCA3524C}" destId="{DCD3316D-D277-41E9-9BAE-B016B4EF78EA}" srcOrd="0" destOrd="0" presId="urn:microsoft.com/office/officeart/2005/8/layout/vList4"/>
    <dgm:cxn modelId="{5B14B689-3B00-4237-9166-8B9DF564918D}" type="presParOf" srcId="{AE6159B2-170E-4F30-9443-0E48CCA3524C}" destId="{3BD23664-F3A9-413F-BDA0-DDF51F40F555}" srcOrd="1" destOrd="0" presId="urn:microsoft.com/office/officeart/2005/8/layout/vList4"/>
    <dgm:cxn modelId="{7D585328-A831-4163-9209-F11DC9082ABD}" type="presParOf" srcId="{AE6159B2-170E-4F30-9443-0E48CCA3524C}" destId="{5691D7FF-3126-444E-895C-417CEAF3B70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2195A-A587-4CFE-A080-C704EF4B2E92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BA5378-B66E-4AE5-9D3A-C29AFB0B689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u="sng" dirty="0"/>
            <a:t> SECURITY</a:t>
          </a:r>
        </a:p>
      </dgm:t>
    </dgm:pt>
    <dgm:pt modelId="{A28DA49C-FD44-4B99-8EAA-FD1969E8CBF9}" type="parTrans" cxnId="{5FBF1335-7607-4D6E-B379-346A1DF10520}">
      <dgm:prSet/>
      <dgm:spPr/>
      <dgm:t>
        <a:bodyPr/>
        <a:lstStyle/>
        <a:p>
          <a:endParaRPr lang="en-IN"/>
        </a:p>
      </dgm:t>
    </dgm:pt>
    <dgm:pt modelId="{D2A7A9F7-8FE7-490F-B978-0350F529C3BB}" type="sibTrans" cxnId="{5FBF1335-7607-4D6E-B379-346A1DF10520}">
      <dgm:prSet/>
      <dgm:spPr/>
      <dgm:t>
        <a:bodyPr/>
        <a:lstStyle/>
        <a:p>
          <a:endParaRPr lang="en-IN"/>
        </a:p>
      </dgm:t>
    </dgm:pt>
    <dgm:pt modelId="{3D524B05-737B-4724-B399-50F9CFA27079}" type="pres">
      <dgm:prSet presAssocID="{09A2195A-A587-4CFE-A080-C704EF4B2E92}" presName="linearFlow" presStyleCnt="0">
        <dgm:presLayoutVars>
          <dgm:dir/>
          <dgm:resizeHandles val="exact"/>
        </dgm:presLayoutVars>
      </dgm:prSet>
      <dgm:spPr/>
    </dgm:pt>
    <dgm:pt modelId="{8C9F65CD-58D6-49FF-BF57-6E5F5C44CB01}" type="pres">
      <dgm:prSet presAssocID="{D5BA5378-B66E-4AE5-9D3A-C29AFB0B6891}" presName="composite" presStyleCnt="0"/>
      <dgm:spPr/>
    </dgm:pt>
    <dgm:pt modelId="{A2BDAA45-023C-435D-B62C-D229FD22BC3D}" type="pres">
      <dgm:prSet presAssocID="{D5BA5378-B66E-4AE5-9D3A-C29AFB0B6891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ildren in costume party"/>
        </a:ext>
      </dgm:extLst>
    </dgm:pt>
    <dgm:pt modelId="{4D29E80D-C360-4209-B051-B5B319304A58}" type="pres">
      <dgm:prSet presAssocID="{D5BA5378-B66E-4AE5-9D3A-C29AFB0B6891}" presName="txShp" presStyleLbl="node1" presStyleIdx="0" presStyleCnt="1">
        <dgm:presLayoutVars>
          <dgm:bulletEnabled val="1"/>
        </dgm:presLayoutVars>
      </dgm:prSet>
      <dgm:spPr/>
    </dgm:pt>
  </dgm:ptLst>
  <dgm:cxnLst>
    <dgm:cxn modelId="{5FBF1335-7607-4D6E-B379-346A1DF10520}" srcId="{09A2195A-A587-4CFE-A080-C704EF4B2E92}" destId="{D5BA5378-B66E-4AE5-9D3A-C29AFB0B6891}" srcOrd="0" destOrd="0" parTransId="{A28DA49C-FD44-4B99-8EAA-FD1969E8CBF9}" sibTransId="{D2A7A9F7-8FE7-490F-B978-0350F529C3BB}"/>
    <dgm:cxn modelId="{7023BEAE-71E5-413B-A393-07AFDA8C488E}" type="presOf" srcId="{D5BA5378-B66E-4AE5-9D3A-C29AFB0B6891}" destId="{4D29E80D-C360-4209-B051-B5B319304A58}" srcOrd="0" destOrd="0" presId="urn:microsoft.com/office/officeart/2005/8/layout/vList3"/>
    <dgm:cxn modelId="{AF555CE6-8051-4858-96A8-C2E89378A0E0}" type="presOf" srcId="{09A2195A-A587-4CFE-A080-C704EF4B2E92}" destId="{3D524B05-737B-4724-B399-50F9CFA27079}" srcOrd="0" destOrd="0" presId="urn:microsoft.com/office/officeart/2005/8/layout/vList3"/>
    <dgm:cxn modelId="{56642850-96C0-42EE-866A-352F31BC26CC}" type="presParOf" srcId="{3D524B05-737B-4724-B399-50F9CFA27079}" destId="{8C9F65CD-58D6-49FF-BF57-6E5F5C44CB01}" srcOrd="0" destOrd="0" presId="urn:microsoft.com/office/officeart/2005/8/layout/vList3"/>
    <dgm:cxn modelId="{7F41AFDE-17BF-4D7C-ABE4-4EC98BDD79C1}" type="presParOf" srcId="{8C9F65CD-58D6-49FF-BF57-6E5F5C44CB01}" destId="{A2BDAA45-023C-435D-B62C-D229FD22BC3D}" srcOrd="0" destOrd="0" presId="urn:microsoft.com/office/officeart/2005/8/layout/vList3"/>
    <dgm:cxn modelId="{5DDBCB3B-62F0-477C-BF36-17C9931C2345}" type="presParOf" srcId="{8C9F65CD-58D6-49FF-BF57-6E5F5C44CB01}" destId="{4D29E80D-C360-4209-B051-B5B319304A5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ECFA4A-7BCD-493B-9FC5-27B2334CBFE4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61F8C4-AAE0-423C-B1E4-F47B8339D4EC}">
      <dgm:prSet/>
      <dgm:spPr/>
      <dgm:t>
        <a:bodyPr/>
        <a:lstStyle/>
        <a:p>
          <a:r>
            <a:rPr lang="en-IN" b="1" dirty="0"/>
            <a:t>REQUIREMENTS</a:t>
          </a:r>
          <a:endParaRPr lang="en-IN" dirty="0"/>
        </a:p>
      </dgm:t>
    </dgm:pt>
    <dgm:pt modelId="{D82A1C72-7DCC-4128-B809-B80B081B6F3C}" type="parTrans" cxnId="{FF56BF41-1E0B-4BFF-86DF-931CF434C49C}">
      <dgm:prSet/>
      <dgm:spPr/>
      <dgm:t>
        <a:bodyPr/>
        <a:lstStyle/>
        <a:p>
          <a:endParaRPr lang="en-IN"/>
        </a:p>
      </dgm:t>
    </dgm:pt>
    <dgm:pt modelId="{AD406CB8-861F-4863-AF20-B72538E5F07E}" type="sibTrans" cxnId="{FF56BF41-1E0B-4BFF-86DF-931CF434C49C}">
      <dgm:prSet/>
      <dgm:spPr/>
      <dgm:t>
        <a:bodyPr/>
        <a:lstStyle/>
        <a:p>
          <a:endParaRPr lang="en-IN"/>
        </a:p>
      </dgm:t>
    </dgm:pt>
    <dgm:pt modelId="{C752C078-E7B0-4AF4-BCC8-FD32C0DC0E51}" type="pres">
      <dgm:prSet presAssocID="{A0ECFA4A-7BCD-493B-9FC5-27B2334CBFE4}" presName="linearFlow" presStyleCnt="0">
        <dgm:presLayoutVars>
          <dgm:dir/>
          <dgm:resizeHandles val="exact"/>
        </dgm:presLayoutVars>
      </dgm:prSet>
      <dgm:spPr/>
    </dgm:pt>
    <dgm:pt modelId="{2DFB6F75-AF49-4F45-8BB1-8BD719A7507C}" type="pres">
      <dgm:prSet presAssocID="{5C61F8C4-AAE0-423C-B1E4-F47B8339D4EC}" presName="composite" presStyleCnt="0"/>
      <dgm:spPr/>
    </dgm:pt>
    <dgm:pt modelId="{9072F0B9-F372-4B5D-9942-307A121AA3C1}" type="pres">
      <dgm:prSet presAssocID="{5C61F8C4-AAE0-423C-B1E4-F47B8339D4EC}" presName="imgShp" presStyleLbl="fgImgPlace1" presStyleIdx="0" presStyleCnt="1" custLinFactNeighborX="5813" custLinFactNeighborY="-5293"/>
      <dgm:spPr>
        <a:blipFill>
          <a:blip xmlns:r="http://schemas.openxmlformats.org/officeDocument/2006/relationships" r:embed="rId1"/>
          <a:srcRect/>
          <a:stretch>
            <a:fillRect l="-30000" r="-30000"/>
          </a:stretch>
        </a:blipFill>
      </dgm:spPr>
    </dgm:pt>
    <dgm:pt modelId="{5D4BC107-7FDB-4B8C-A539-15F9C7F44372}" type="pres">
      <dgm:prSet presAssocID="{5C61F8C4-AAE0-423C-B1E4-F47B8339D4EC}" presName="txShp" presStyleLbl="node1" presStyleIdx="0" presStyleCnt="1" custScaleX="125486">
        <dgm:presLayoutVars>
          <dgm:bulletEnabled val="1"/>
        </dgm:presLayoutVars>
      </dgm:prSet>
      <dgm:spPr/>
    </dgm:pt>
  </dgm:ptLst>
  <dgm:cxnLst>
    <dgm:cxn modelId="{FF56BF41-1E0B-4BFF-86DF-931CF434C49C}" srcId="{A0ECFA4A-7BCD-493B-9FC5-27B2334CBFE4}" destId="{5C61F8C4-AAE0-423C-B1E4-F47B8339D4EC}" srcOrd="0" destOrd="0" parTransId="{D82A1C72-7DCC-4128-B809-B80B081B6F3C}" sibTransId="{AD406CB8-861F-4863-AF20-B72538E5F07E}"/>
    <dgm:cxn modelId="{DF374F4E-007C-4C36-91E9-55CE96E0925D}" type="presOf" srcId="{A0ECFA4A-7BCD-493B-9FC5-27B2334CBFE4}" destId="{C752C078-E7B0-4AF4-BCC8-FD32C0DC0E51}" srcOrd="0" destOrd="0" presId="urn:microsoft.com/office/officeart/2005/8/layout/vList3"/>
    <dgm:cxn modelId="{66F160FA-3FF9-485A-AD67-6624F4018C20}" type="presOf" srcId="{5C61F8C4-AAE0-423C-B1E4-F47B8339D4EC}" destId="{5D4BC107-7FDB-4B8C-A539-15F9C7F44372}" srcOrd="0" destOrd="0" presId="urn:microsoft.com/office/officeart/2005/8/layout/vList3"/>
    <dgm:cxn modelId="{CA4D2469-CA50-4671-B7AF-CE5590A9383F}" type="presParOf" srcId="{C752C078-E7B0-4AF4-BCC8-FD32C0DC0E51}" destId="{2DFB6F75-AF49-4F45-8BB1-8BD719A7507C}" srcOrd="0" destOrd="0" presId="urn:microsoft.com/office/officeart/2005/8/layout/vList3"/>
    <dgm:cxn modelId="{2F767E38-7098-446F-8986-289BD3D8F488}" type="presParOf" srcId="{2DFB6F75-AF49-4F45-8BB1-8BD719A7507C}" destId="{9072F0B9-F372-4B5D-9942-307A121AA3C1}" srcOrd="0" destOrd="0" presId="urn:microsoft.com/office/officeart/2005/8/layout/vList3"/>
    <dgm:cxn modelId="{2E322D45-00C7-408C-A96F-E57FA5B025B0}" type="presParOf" srcId="{2DFB6F75-AF49-4F45-8BB1-8BD719A7507C}" destId="{5D4BC107-7FDB-4B8C-A539-15F9C7F4437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ECFA4A-7BCD-493B-9FC5-27B2334CBFE4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61F8C4-AAE0-423C-B1E4-F47B8339D4EC}">
      <dgm:prSet/>
      <dgm:spPr/>
      <dgm:t>
        <a:bodyPr/>
        <a:lstStyle/>
        <a:p>
          <a:r>
            <a:rPr lang="en-IN" b="1" dirty="0"/>
            <a:t>REQUIREMENTS</a:t>
          </a:r>
          <a:endParaRPr lang="en-IN" dirty="0"/>
        </a:p>
      </dgm:t>
    </dgm:pt>
    <dgm:pt modelId="{D82A1C72-7DCC-4128-B809-B80B081B6F3C}" type="parTrans" cxnId="{FF56BF41-1E0B-4BFF-86DF-931CF434C49C}">
      <dgm:prSet/>
      <dgm:spPr/>
      <dgm:t>
        <a:bodyPr/>
        <a:lstStyle/>
        <a:p>
          <a:endParaRPr lang="en-IN"/>
        </a:p>
      </dgm:t>
    </dgm:pt>
    <dgm:pt modelId="{AD406CB8-861F-4863-AF20-B72538E5F07E}" type="sibTrans" cxnId="{FF56BF41-1E0B-4BFF-86DF-931CF434C49C}">
      <dgm:prSet/>
      <dgm:spPr/>
      <dgm:t>
        <a:bodyPr/>
        <a:lstStyle/>
        <a:p>
          <a:endParaRPr lang="en-IN"/>
        </a:p>
      </dgm:t>
    </dgm:pt>
    <dgm:pt modelId="{C752C078-E7B0-4AF4-BCC8-FD32C0DC0E51}" type="pres">
      <dgm:prSet presAssocID="{A0ECFA4A-7BCD-493B-9FC5-27B2334CBFE4}" presName="linearFlow" presStyleCnt="0">
        <dgm:presLayoutVars>
          <dgm:dir/>
          <dgm:resizeHandles val="exact"/>
        </dgm:presLayoutVars>
      </dgm:prSet>
      <dgm:spPr/>
    </dgm:pt>
    <dgm:pt modelId="{2DFB6F75-AF49-4F45-8BB1-8BD719A7507C}" type="pres">
      <dgm:prSet presAssocID="{5C61F8C4-AAE0-423C-B1E4-F47B8339D4EC}" presName="composite" presStyleCnt="0"/>
      <dgm:spPr/>
    </dgm:pt>
    <dgm:pt modelId="{9072F0B9-F372-4B5D-9942-307A121AA3C1}" type="pres">
      <dgm:prSet presAssocID="{5C61F8C4-AAE0-423C-B1E4-F47B8339D4EC}" presName="imgShp" presStyleLbl="fgImgPlace1" presStyleIdx="0" presStyleCnt="1" custLinFactNeighborX="-48513" custLinFactNeighborY="80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Group of students working in library"/>
        </a:ext>
      </dgm:extLst>
    </dgm:pt>
    <dgm:pt modelId="{5D4BC107-7FDB-4B8C-A539-15F9C7F44372}" type="pres">
      <dgm:prSet presAssocID="{5C61F8C4-AAE0-423C-B1E4-F47B8339D4EC}" presName="txShp" presStyleLbl="node1" presStyleIdx="0" presStyleCnt="1" custScaleX="115760">
        <dgm:presLayoutVars>
          <dgm:bulletEnabled val="1"/>
        </dgm:presLayoutVars>
      </dgm:prSet>
      <dgm:spPr/>
    </dgm:pt>
  </dgm:ptLst>
  <dgm:cxnLst>
    <dgm:cxn modelId="{FF56BF41-1E0B-4BFF-86DF-931CF434C49C}" srcId="{A0ECFA4A-7BCD-493B-9FC5-27B2334CBFE4}" destId="{5C61F8C4-AAE0-423C-B1E4-F47B8339D4EC}" srcOrd="0" destOrd="0" parTransId="{D82A1C72-7DCC-4128-B809-B80B081B6F3C}" sibTransId="{AD406CB8-861F-4863-AF20-B72538E5F07E}"/>
    <dgm:cxn modelId="{DF374F4E-007C-4C36-91E9-55CE96E0925D}" type="presOf" srcId="{A0ECFA4A-7BCD-493B-9FC5-27B2334CBFE4}" destId="{C752C078-E7B0-4AF4-BCC8-FD32C0DC0E51}" srcOrd="0" destOrd="0" presId="urn:microsoft.com/office/officeart/2005/8/layout/vList3"/>
    <dgm:cxn modelId="{66F160FA-3FF9-485A-AD67-6624F4018C20}" type="presOf" srcId="{5C61F8C4-AAE0-423C-B1E4-F47B8339D4EC}" destId="{5D4BC107-7FDB-4B8C-A539-15F9C7F44372}" srcOrd="0" destOrd="0" presId="urn:microsoft.com/office/officeart/2005/8/layout/vList3"/>
    <dgm:cxn modelId="{CA4D2469-CA50-4671-B7AF-CE5590A9383F}" type="presParOf" srcId="{C752C078-E7B0-4AF4-BCC8-FD32C0DC0E51}" destId="{2DFB6F75-AF49-4F45-8BB1-8BD719A7507C}" srcOrd="0" destOrd="0" presId="urn:microsoft.com/office/officeart/2005/8/layout/vList3"/>
    <dgm:cxn modelId="{2F767E38-7098-446F-8986-289BD3D8F488}" type="presParOf" srcId="{2DFB6F75-AF49-4F45-8BB1-8BD719A7507C}" destId="{9072F0B9-F372-4B5D-9942-307A121AA3C1}" srcOrd="0" destOrd="0" presId="urn:microsoft.com/office/officeart/2005/8/layout/vList3"/>
    <dgm:cxn modelId="{2E322D45-00C7-408C-A96F-E57FA5B025B0}" type="presParOf" srcId="{2DFB6F75-AF49-4F45-8BB1-8BD719A7507C}" destId="{5D4BC107-7FDB-4B8C-A539-15F9C7F4437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3AF1F2-576F-4DF1-B190-4AB4C2A8D70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8CE61B-AEA0-4F90-B0A8-1A1D5991015C}">
      <dgm:prSet custT="1"/>
      <dgm:spPr>
        <a:solidFill>
          <a:srgbClr val="3333CC"/>
        </a:solidFill>
      </dgm:spPr>
      <dgm:t>
        <a:bodyPr/>
        <a:lstStyle/>
        <a:p>
          <a:r>
            <a:rPr lang="en-IN" sz="3200" b="1" u="sng" dirty="0"/>
            <a:t> </a:t>
          </a:r>
          <a:r>
            <a:rPr lang="en-IN" sz="4400" b="1" u="sng" dirty="0"/>
            <a:t>STUDENT CAN DO ?</a:t>
          </a:r>
          <a:endParaRPr lang="en-IN" sz="3200" u="sng" dirty="0"/>
        </a:p>
      </dgm:t>
    </dgm:pt>
    <dgm:pt modelId="{9D7C9CFE-93AD-4BAE-A8C7-C7ED57A184A5}" type="parTrans" cxnId="{4A465929-565A-45EA-B2BF-B901B1119D1D}">
      <dgm:prSet/>
      <dgm:spPr/>
      <dgm:t>
        <a:bodyPr/>
        <a:lstStyle/>
        <a:p>
          <a:endParaRPr lang="en-IN"/>
        </a:p>
      </dgm:t>
    </dgm:pt>
    <dgm:pt modelId="{8D3F413C-DA0F-4170-BC20-60BD970DA650}" type="sibTrans" cxnId="{4A465929-565A-45EA-B2BF-B901B1119D1D}">
      <dgm:prSet/>
      <dgm:spPr/>
      <dgm:t>
        <a:bodyPr/>
        <a:lstStyle/>
        <a:p>
          <a:endParaRPr lang="en-IN"/>
        </a:p>
      </dgm:t>
    </dgm:pt>
    <dgm:pt modelId="{FACBCB63-7F2D-4EDA-AEA2-DC77E7F3D85F}" type="pres">
      <dgm:prSet presAssocID="{0A3AF1F2-576F-4DF1-B190-4AB4C2A8D70E}" presName="linearFlow" presStyleCnt="0">
        <dgm:presLayoutVars>
          <dgm:dir/>
          <dgm:resizeHandles val="exact"/>
        </dgm:presLayoutVars>
      </dgm:prSet>
      <dgm:spPr/>
    </dgm:pt>
    <dgm:pt modelId="{DFC53BED-3793-4BAE-8A21-13FC1CA0F2D8}" type="pres">
      <dgm:prSet presAssocID="{648CE61B-AEA0-4F90-B0A8-1A1D5991015C}" presName="composite" presStyleCnt="0"/>
      <dgm:spPr/>
    </dgm:pt>
    <dgm:pt modelId="{F74D01F3-3BAD-4DF9-A0F7-09D592BB507B}" type="pres">
      <dgm:prSet presAssocID="{648CE61B-AEA0-4F90-B0A8-1A1D5991015C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extLst>
        <a:ext uri="{E40237B7-FDA0-4F09-8148-C483321AD2D9}">
          <dgm14:cNvPr xmlns:dgm14="http://schemas.microsoft.com/office/drawing/2010/diagram" id="0" name="" descr="A digital balance scale using circles"/>
        </a:ext>
      </dgm:extLst>
    </dgm:pt>
    <dgm:pt modelId="{AB2198AE-8129-4083-A3F8-E0663B31F102}" type="pres">
      <dgm:prSet presAssocID="{648CE61B-AEA0-4F90-B0A8-1A1D5991015C}" presName="txShp" presStyleLbl="node1" presStyleIdx="0" presStyleCnt="1" custLinFactNeighborY="63181">
        <dgm:presLayoutVars>
          <dgm:bulletEnabled val="1"/>
        </dgm:presLayoutVars>
      </dgm:prSet>
      <dgm:spPr/>
    </dgm:pt>
  </dgm:ptLst>
  <dgm:cxnLst>
    <dgm:cxn modelId="{D3D1681D-D16E-4C33-B295-6414E61D9AAA}" type="presOf" srcId="{648CE61B-AEA0-4F90-B0A8-1A1D5991015C}" destId="{AB2198AE-8129-4083-A3F8-E0663B31F102}" srcOrd="0" destOrd="0" presId="urn:microsoft.com/office/officeart/2005/8/layout/vList3"/>
    <dgm:cxn modelId="{4A465929-565A-45EA-B2BF-B901B1119D1D}" srcId="{0A3AF1F2-576F-4DF1-B190-4AB4C2A8D70E}" destId="{648CE61B-AEA0-4F90-B0A8-1A1D5991015C}" srcOrd="0" destOrd="0" parTransId="{9D7C9CFE-93AD-4BAE-A8C7-C7ED57A184A5}" sibTransId="{8D3F413C-DA0F-4170-BC20-60BD970DA650}"/>
    <dgm:cxn modelId="{4418FA8F-0D75-42B7-A145-AAC84F13858C}" type="presOf" srcId="{0A3AF1F2-576F-4DF1-B190-4AB4C2A8D70E}" destId="{FACBCB63-7F2D-4EDA-AEA2-DC77E7F3D85F}" srcOrd="0" destOrd="0" presId="urn:microsoft.com/office/officeart/2005/8/layout/vList3"/>
    <dgm:cxn modelId="{93CAC2E2-5947-404F-A190-EE737D3AE8D7}" type="presParOf" srcId="{FACBCB63-7F2D-4EDA-AEA2-DC77E7F3D85F}" destId="{DFC53BED-3793-4BAE-8A21-13FC1CA0F2D8}" srcOrd="0" destOrd="0" presId="urn:microsoft.com/office/officeart/2005/8/layout/vList3"/>
    <dgm:cxn modelId="{703C440E-D72F-4E41-8194-A9E6991A93C3}" type="presParOf" srcId="{DFC53BED-3793-4BAE-8A21-13FC1CA0F2D8}" destId="{F74D01F3-3BAD-4DF9-A0F7-09D592BB507B}" srcOrd="0" destOrd="0" presId="urn:microsoft.com/office/officeart/2005/8/layout/vList3"/>
    <dgm:cxn modelId="{EDEB726A-4D5F-40FB-A194-25552D410622}" type="presParOf" srcId="{DFC53BED-3793-4BAE-8A21-13FC1CA0F2D8}" destId="{AB2198AE-8129-4083-A3F8-E0663B31F10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8258E-27DF-4E4C-8C20-F3926B49CB66}">
      <dsp:nvSpPr>
        <dsp:cNvPr id="0" name=""/>
        <dsp:cNvSpPr/>
      </dsp:nvSpPr>
      <dsp:spPr>
        <a:xfrm>
          <a:off x="0" y="0"/>
          <a:ext cx="5930800" cy="1123931"/>
        </a:xfrm>
        <a:prstGeom prst="roundRect">
          <a:avLst/>
        </a:prstGeom>
        <a:solidFill>
          <a:srgbClr val="0070C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i="0" kern="1200" dirty="0"/>
            <a:t>“Online Student Registration System"</a:t>
          </a:r>
          <a:endParaRPr lang="en-IN" sz="3600" kern="1200" dirty="0"/>
        </a:p>
      </dsp:txBody>
      <dsp:txXfrm>
        <a:off x="54866" y="54866"/>
        <a:ext cx="5821068" cy="10141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198AE-8129-4083-A3F8-E0663B31F102}">
      <dsp:nvSpPr>
        <dsp:cNvPr id="0" name=""/>
        <dsp:cNvSpPr/>
      </dsp:nvSpPr>
      <dsp:spPr>
        <a:xfrm rot="10800000">
          <a:off x="1885110" y="0"/>
          <a:ext cx="6580581" cy="910383"/>
        </a:xfrm>
        <a:prstGeom prst="homePlate">
          <a:avLst/>
        </a:prstGeom>
        <a:solidFill>
          <a:srgbClr val="3333CC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145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u="sng" kern="1200" dirty="0"/>
            <a:t>DATA FLOW DIAGRAM (DFD)</a:t>
          </a:r>
          <a:endParaRPr lang="en-IN" sz="3200" u="sng" kern="1200" dirty="0"/>
        </a:p>
      </dsp:txBody>
      <dsp:txXfrm rot="10800000">
        <a:off x="2112706" y="0"/>
        <a:ext cx="6352985" cy="910383"/>
      </dsp:txXfrm>
    </dsp:sp>
    <dsp:sp modelId="{F74D01F3-3BAD-4DF9-A0F7-09D592BB507B}">
      <dsp:nvSpPr>
        <dsp:cNvPr id="0" name=""/>
        <dsp:cNvSpPr/>
      </dsp:nvSpPr>
      <dsp:spPr>
        <a:xfrm>
          <a:off x="1429919" y="0"/>
          <a:ext cx="910383" cy="91038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46D4A-882F-45B2-900C-EA8A86C1FD76}">
      <dsp:nvSpPr>
        <dsp:cNvPr id="0" name=""/>
        <dsp:cNvSpPr/>
      </dsp:nvSpPr>
      <dsp:spPr>
        <a:xfrm rot="10800000">
          <a:off x="908823" y="0"/>
          <a:ext cx="2920607" cy="692728"/>
        </a:xfrm>
        <a:prstGeom prst="homePlate">
          <a:avLst/>
        </a:prstGeom>
        <a:solidFill>
          <a:srgbClr val="3333CC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47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GANTT CHART</a:t>
          </a:r>
          <a:endParaRPr lang="en-IN" sz="2400" kern="1200" dirty="0"/>
        </a:p>
      </dsp:txBody>
      <dsp:txXfrm rot="10800000">
        <a:off x="1082005" y="0"/>
        <a:ext cx="2747425" cy="692728"/>
      </dsp:txXfrm>
    </dsp:sp>
    <dsp:sp modelId="{38D45A8D-F493-4F1F-A1C1-2F8EFAB4A144}">
      <dsp:nvSpPr>
        <dsp:cNvPr id="0" name=""/>
        <dsp:cNvSpPr/>
      </dsp:nvSpPr>
      <dsp:spPr>
        <a:xfrm>
          <a:off x="340786" y="0"/>
          <a:ext cx="692728" cy="69272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BCE08-C660-49CE-8FA5-25D6FA55AF20}">
      <dsp:nvSpPr>
        <dsp:cNvPr id="0" name=""/>
        <dsp:cNvSpPr/>
      </dsp:nvSpPr>
      <dsp:spPr>
        <a:xfrm>
          <a:off x="-61888" y="0"/>
          <a:ext cx="1125030" cy="1125030"/>
        </a:xfrm>
        <a:prstGeom prst="pie">
          <a:avLst>
            <a:gd name="adj1" fmla="val 5400000"/>
            <a:gd name="adj2" fmla="val 1620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58EF98-0439-427A-9736-8631FFDF3C7E}">
      <dsp:nvSpPr>
        <dsp:cNvPr id="0" name=""/>
        <dsp:cNvSpPr/>
      </dsp:nvSpPr>
      <dsp:spPr>
        <a:xfrm>
          <a:off x="376849" y="0"/>
          <a:ext cx="3257331" cy="11250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 </a:t>
          </a:r>
          <a:r>
            <a:rPr lang="en-IN" sz="2900" b="1" kern="1200" dirty="0"/>
            <a:t>Submitted to -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Ms. </a:t>
          </a:r>
          <a:r>
            <a:rPr lang="en-IN" sz="2900" b="1" kern="1200" dirty="0" err="1"/>
            <a:t>Divya</a:t>
          </a:r>
          <a:r>
            <a:rPr lang="en-IN" sz="2900" b="1" kern="1200" dirty="0"/>
            <a:t> Singhal</a:t>
          </a:r>
        </a:p>
      </dsp:txBody>
      <dsp:txXfrm>
        <a:off x="376849" y="0"/>
        <a:ext cx="3257331" cy="1125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1FF61-8700-45FE-BBCF-C7D981426FFB}">
      <dsp:nvSpPr>
        <dsp:cNvPr id="0" name=""/>
        <dsp:cNvSpPr/>
      </dsp:nvSpPr>
      <dsp:spPr>
        <a:xfrm>
          <a:off x="0" y="0"/>
          <a:ext cx="1371600" cy="137160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4B7DE8-EF35-4AEC-95AA-C1C54AD39C9A}">
      <dsp:nvSpPr>
        <dsp:cNvPr id="0" name=""/>
        <dsp:cNvSpPr/>
      </dsp:nvSpPr>
      <dsp:spPr>
        <a:xfrm>
          <a:off x="685799" y="0"/>
          <a:ext cx="9491870" cy="1371600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b="1" kern="1200" dirty="0"/>
            <a:t> Online Student Registration System</a:t>
          </a:r>
        </a:p>
      </dsp:txBody>
      <dsp:txXfrm>
        <a:off x="685799" y="0"/>
        <a:ext cx="9491870" cy="1371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E73E0-ECC8-4F22-91F1-79A86CB93DEC}">
      <dsp:nvSpPr>
        <dsp:cNvPr id="0" name=""/>
        <dsp:cNvSpPr/>
      </dsp:nvSpPr>
      <dsp:spPr>
        <a:xfrm>
          <a:off x="0" y="50736"/>
          <a:ext cx="6495524" cy="640092"/>
        </a:xfrm>
        <a:prstGeom prst="roundRect">
          <a:avLst/>
        </a:prstGeom>
        <a:solidFill>
          <a:srgbClr val="7030A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Group Members </a:t>
          </a:r>
          <a:r>
            <a:rPr lang="en-IN" sz="2000" kern="1200" dirty="0"/>
            <a:t>:- </a:t>
          </a:r>
          <a:r>
            <a:rPr lang="en-IN" sz="2000" b="1" kern="1200" dirty="0"/>
            <a:t>AMBRISH SHUKLA (Group Leader)</a:t>
          </a:r>
          <a:endParaRPr lang="en-IN" sz="2000" kern="1200" dirty="0"/>
        </a:p>
      </dsp:txBody>
      <dsp:txXfrm>
        <a:off x="31247" y="81983"/>
        <a:ext cx="6433030" cy="577598"/>
      </dsp:txXfrm>
    </dsp:sp>
    <dsp:sp modelId="{B4601597-5891-4814-A67A-24D9DC5EE77F}">
      <dsp:nvSpPr>
        <dsp:cNvPr id="0" name=""/>
        <dsp:cNvSpPr/>
      </dsp:nvSpPr>
      <dsp:spPr>
        <a:xfrm>
          <a:off x="0" y="748428"/>
          <a:ext cx="6495524" cy="468000"/>
        </a:xfrm>
        <a:prstGeom prst="roundRect">
          <a:avLst/>
        </a:prstGeom>
        <a:solidFill>
          <a:srgbClr val="7030A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     ABHINANDAN </a:t>
          </a:r>
          <a:r>
            <a:rPr lang="en-IN" sz="2000" b="1" kern="1200" dirty="0"/>
            <a:t>SAINI </a:t>
          </a:r>
          <a:endParaRPr lang="en-IN" sz="2000" kern="1200" dirty="0"/>
        </a:p>
      </dsp:txBody>
      <dsp:txXfrm>
        <a:off x="22846" y="771274"/>
        <a:ext cx="6449832" cy="422308"/>
      </dsp:txXfrm>
    </dsp:sp>
    <dsp:sp modelId="{EC22585A-0DD2-421F-BF26-132C9F03E1D4}">
      <dsp:nvSpPr>
        <dsp:cNvPr id="0" name=""/>
        <dsp:cNvSpPr/>
      </dsp:nvSpPr>
      <dsp:spPr>
        <a:xfrm>
          <a:off x="0" y="1274028"/>
          <a:ext cx="6495524" cy="468000"/>
        </a:xfrm>
        <a:prstGeom prst="roundRect">
          <a:avLst/>
        </a:prstGeom>
        <a:solidFill>
          <a:srgbClr val="7030A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                                AADITYA SINGH </a:t>
          </a:r>
          <a:endParaRPr lang="en-IN" sz="2000" kern="1200" dirty="0"/>
        </a:p>
      </dsp:txBody>
      <dsp:txXfrm>
        <a:off x="22846" y="1296874"/>
        <a:ext cx="6449832" cy="422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3316D-D277-41E9-9BAE-B016B4EF78EA}">
      <dsp:nvSpPr>
        <dsp:cNvPr id="0" name=""/>
        <dsp:cNvSpPr/>
      </dsp:nvSpPr>
      <dsp:spPr>
        <a:xfrm>
          <a:off x="0" y="0"/>
          <a:ext cx="9601196" cy="130386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300" b="1" u="sng" kern="1200" dirty="0"/>
            <a:t>INTRODUCTION</a:t>
          </a:r>
          <a:endParaRPr lang="en-IN" sz="6300" kern="1200" dirty="0"/>
        </a:p>
      </dsp:txBody>
      <dsp:txXfrm>
        <a:off x="2050625" y="0"/>
        <a:ext cx="7550570" cy="1303867"/>
      </dsp:txXfrm>
    </dsp:sp>
    <dsp:sp modelId="{3BD23664-F3A9-413F-BDA0-DDF51F40F555}">
      <dsp:nvSpPr>
        <dsp:cNvPr id="0" name=""/>
        <dsp:cNvSpPr/>
      </dsp:nvSpPr>
      <dsp:spPr>
        <a:xfrm>
          <a:off x="130386" y="0"/>
          <a:ext cx="1920239" cy="13038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2000" b="-4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E80D-C360-4209-B051-B5B319304A58}">
      <dsp:nvSpPr>
        <dsp:cNvPr id="0" name=""/>
        <dsp:cNvSpPr/>
      </dsp:nvSpPr>
      <dsp:spPr>
        <a:xfrm rot="10800000">
          <a:off x="1857902" y="0"/>
          <a:ext cx="6384795" cy="998807"/>
        </a:xfrm>
        <a:prstGeom prst="homePlate">
          <a:avLst/>
        </a:prstGeom>
        <a:solidFill>
          <a:schemeClr val="accent2">
            <a:lumMod val="7500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446" tIns="182880" rIns="341376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u="sng" kern="1200" dirty="0"/>
            <a:t> SECURITY</a:t>
          </a:r>
        </a:p>
      </dsp:txBody>
      <dsp:txXfrm rot="10800000">
        <a:off x="2107604" y="0"/>
        <a:ext cx="6135093" cy="998807"/>
      </dsp:txXfrm>
    </dsp:sp>
    <dsp:sp modelId="{A2BDAA45-023C-435D-B62C-D229FD22BC3D}">
      <dsp:nvSpPr>
        <dsp:cNvPr id="0" name=""/>
        <dsp:cNvSpPr/>
      </dsp:nvSpPr>
      <dsp:spPr>
        <a:xfrm>
          <a:off x="1358498" y="0"/>
          <a:ext cx="998807" cy="99880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BC107-7FDB-4B8C-A539-15F9C7F44372}">
      <dsp:nvSpPr>
        <dsp:cNvPr id="0" name=""/>
        <dsp:cNvSpPr/>
      </dsp:nvSpPr>
      <dsp:spPr>
        <a:xfrm rot="10800000">
          <a:off x="657885" y="0"/>
          <a:ext cx="6633635" cy="8904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2657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b="1" kern="1200" dirty="0"/>
            <a:t>REQUIREMENTS</a:t>
          </a:r>
          <a:endParaRPr lang="en-IN" sz="4300" kern="1200" dirty="0"/>
        </a:p>
      </dsp:txBody>
      <dsp:txXfrm rot="10800000">
        <a:off x="880493" y="0"/>
        <a:ext cx="6411027" cy="890434"/>
      </dsp:txXfrm>
    </dsp:sp>
    <dsp:sp modelId="{9072F0B9-F372-4B5D-9942-307A121AA3C1}">
      <dsp:nvSpPr>
        <dsp:cNvPr id="0" name=""/>
        <dsp:cNvSpPr/>
      </dsp:nvSpPr>
      <dsp:spPr>
        <a:xfrm>
          <a:off x="938069" y="0"/>
          <a:ext cx="890434" cy="89043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0000" r="-30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BC107-7FDB-4B8C-A539-15F9C7F44372}">
      <dsp:nvSpPr>
        <dsp:cNvPr id="0" name=""/>
        <dsp:cNvSpPr/>
      </dsp:nvSpPr>
      <dsp:spPr>
        <a:xfrm rot="10800000">
          <a:off x="890415" y="0"/>
          <a:ext cx="5782881" cy="8904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2657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b="1" kern="1200" dirty="0"/>
            <a:t>REQUIREMENTS</a:t>
          </a:r>
          <a:endParaRPr lang="en-IN" sz="4300" kern="1200" dirty="0"/>
        </a:p>
      </dsp:txBody>
      <dsp:txXfrm rot="10800000">
        <a:off x="1113023" y="0"/>
        <a:ext cx="5560273" cy="890434"/>
      </dsp:txXfrm>
    </dsp:sp>
    <dsp:sp modelId="{9072F0B9-F372-4B5D-9942-307A121AA3C1}">
      <dsp:nvSpPr>
        <dsp:cNvPr id="0" name=""/>
        <dsp:cNvSpPr/>
      </dsp:nvSpPr>
      <dsp:spPr>
        <a:xfrm>
          <a:off x="406874" y="0"/>
          <a:ext cx="890434" cy="89043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198AE-8129-4083-A3F8-E0663B31F102}">
      <dsp:nvSpPr>
        <dsp:cNvPr id="0" name=""/>
        <dsp:cNvSpPr/>
      </dsp:nvSpPr>
      <dsp:spPr>
        <a:xfrm rot="10800000">
          <a:off x="1885110" y="0"/>
          <a:ext cx="6580581" cy="910383"/>
        </a:xfrm>
        <a:prstGeom prst="homePlate">
          <a:avLst/>
        </a:prstGeom>
        <a:solidFill>
          <a:srgbClr val="3333CC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145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u="sng" kern="1200" dirty="0"/>
            <a:t> </a:t>
          </a:r>
          <a:r>
            <a:rPr lang="en-IN" sz="4400" b="1" u="sng" kern="1200" dirty="0"/>
            <a:t>STUDENT CAN DO ?</a:t>
          </a:r>
          <a:endParaRPr lang="en-IN" sz="3200" u="sng" kern="1200" dirty="0"/>
        </a:p>
      </dsp:txBody>
      <dsp:txXfrm rot="10800000">
        <a:off x="2112706" y="0"/>
        <a:ext cx="6352985" cy="910383"/>
      </dsp:txXfrm>
    </dsp:sp>
    <dsp:sp modelId="{F74D01F3-3BAD-4DF9-A0F7-09D592BB507B}">
      <dsp:nvSpPr>
        <dsp:cNvPr id="0" name=""/>
        <dsp:cNvSpPr/>
      </dsp:nvSpPr>
      <dsp:spPr>
        <a:xfrm>
          <a:off x="1429919" y="0"/>
          <a:ext cx="910383" cy="91038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16D26-285E-4386-A4FE-C02CB2448112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20EA1-815B-4DC1-AA31-F777DC927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6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20EA1-815B-4DC1-AA31-F777DC92792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20EA1-815B-4DC1-AA31-F777DC92792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3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4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2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9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57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009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54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36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6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4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9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0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6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9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8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2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6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A5E897-9128-431C-8EE2-B05C91BEA23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A2DC7-DB17-48BF-B6E3-D01AA7B15A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5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0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5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KIET Group of Institutions, Delhi-NCR - YouTube">
            <a:extLst>
              <a:ext uri="{FF2B5EF4-FFF2-40B4-BE49-F238E27FC236}">
                <a16:creationId xmlns:a16="http://schemas.microsoft.com/office/drawing/2014/main" id="{1A5B7344-B3D8-46BD-AAC4-6CCADF263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76" y="1254242"/>
            <a:ext cx="3572292" cy="4170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42A9A0-33BE-4C42-ABEB-2F9D2F428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728776"/>
              </p:ext>
            </p:extLst>
          </p:nvPr>
        </p:nvGraphicFramePr>
        <p:xfrm>
          <a:off x="5452817" y="2303970"/>
          <a:ext cx="5930800" cy="112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DE7DBF-C7AE-41AE-B16C-E0FDCE97C507}"/>
              </a:ext>
            </a:extLst>
          </p:cNvPr>
          <p:cNvSpPr txBox="1"/>
          <p:nvPr/>
        </p:nvSpPr>
        <p:spPr>
          <a:xfrm>
            <a:off x="9439422" y="636104"/>
            <a:ext cx="244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14 May 2022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41E610-A0B7-43CF-92E8-5A1EA27B3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603342"/>
              </p:ext>
            </p:extLst>
          </p:nvPr>
        </p:nvGraphicFramePr>
        <p:xfrm>
          <a:off x="7617357" y="4969242"/>
          <a:ext cx="3572292" cy="112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9319131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241512-52E6-4370-9367-FB3BE85E9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273820"/>
              </p:ext>
            </p:extLst>
          </p:nvPr>
        </p:nvGraphicFramePr>
        <p:xfrm>
          <a:off x="1148194" y="627470"/>
          <a:ext cx="9895612" cy="91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0C396D-D37D-4D86-A69B-23682620C831}"/>
              </a:ext>
            </a:extLst>
          </p:cNvPr>
          <p:cNvSpPr txBox="1"/>
          <p:nvPr/>
        </p:nvSpPr>
        <p:spPr>
          <a:xfrm>
            <a:off x="1148194" y="3228109"/>
            <a:ext cx="231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Level ‘0’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A426F8-6D17-4DB4-9EFC-87F361CA6450}"/>
              </a:ext>
            </a:extLst>
          </p:cNvPr>
          <p:cNvSpPr/>
          <p:nvPr/>
        </p:nvSpPr>
        <p:spPr>
          <a:xfrm>
            <a:off x="3463636" y="3567407"/>
            <a:ext cx="609600" cy="2216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C061D-B04A-49EF-98DB-F2D8233B23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10" y="1582656"/>
            <a:ext cx="5919019" cy="45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6478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241512-52E6-4370-9367-FB3BE85E99E7}"/>
              </a:ext>
            </a:extLst>
          </p:cNvPr>
          <p:cNvGraphicFramePr/>
          <p:nvPr/>
        </p:nvGraphicFramePr>
        <p:xfrm>
          <a:off x="1148194" y="627470"/>
          <a:ext cx="9895612" cy="91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0C396D-D37D-4D86-A69B-23682620C831}"/>
              </a:ext>
            </a:extLst>
          </p:cNvPr>
          <p:cNvSpPr txBox="1"/>
          <p:nvPr/>
        </p:nvSpPr>
        <p:spPr>
          <a:xfrm>
            <a:off x="704849" y="3013501"/>
            <a:ext cx="231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highlight>
                  <a:srgbClr val="800080"/>
                </a:highlight>
              </a:rPr>
              <a:t>Level ‘1’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A426F8-6D17-4DB4-9EFC-87F361CA6450}"/>
              </a:ext>
            </a:extLst>
          </p:cNvPr>
          <p:cNvSpPr/>
          <p:nvPr/>
        </p:nvSpPr>
        <p:spPr>
          <a:xfrm>
            <a:off x="3020291" y="3318163"/>
            <a:ext cx="609600" cy="2216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58">
            <a:extLst>
              <a:ext uri="{FF2B5EF4-FFF2-40B4-BE49-F238E27FC236}">
                <a16:creationId xmlns:a16="http://schemas.microsoft.com/office/drawing/2014/main" id="{9E3A2E42-C660-4D83-9392-3055DC303B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9637" y="1640264"/>
            <a:ext cx="6539847" cy="4374722"/>
            <a:chOff x="2175" y="5971"/>
            <a:chExt cx="8640" cy="9540"/>
          </a:xfrm>
        </p:grpSpPr>
        <p:sp>
          <p:nvSpPr>
            <p:cNvPr id="9" name="AutoShape 59">
              <a:extLst>
                <a:ext uri="{FF2B5EF4-FFF2-40B4-BE49-F238E27FC236}">
                  <a16:creationId xmlns:a16="http://schemas.microsoft.com/office/drawing/2014/main" id="{E06CBEF8-3332-4F09-B6BE-854BF213A2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75" y="5971"/>
              <a:ext cx="8640" cy="9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AutoShape 60">
              <a:extLst>
                <a:ext uri="{FF2B5EF4-FFF2-40B4-BE49-F238E27FC236}">
                  <a16:creationId xmlns:a16="http://schemas.microsoft.com/office/drawing/2014/main" id="{E1CA464B-CA59-44E2-A88A-D5A31013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6110"/>
              <a:ext cx="2302" cy="4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70413" tIns="35206" rIns="70413" bIns="35206" anchor="ctr"/>
            <a:lstStyle/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Start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sp>
          <p:nvSpPr>
            <p:cNvPr id="11" name="Rectangle 61">
              <a:extLst>
                <a:ext uri="{FF2B5EF4-FFF2-40B4-BE49-F238E27FC236}">
                  <a16:creationId xmlns:a16="http://schemas.microsoft.com/office/drawing/2014/main" id="{AA244DDD-BC7C-4096-BE4C-4E07383C2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7601"/>
              <a:ext cx="1565" cy="4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70413" tIns="35206" rIns="70413" bIns="35206" anchor="ctr"/>
            <a:lstStyle/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Login Failure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sp>
          <p:nvSpPr>
            <p:cNvPr id="12" name="Rectangle 62">
              <a:extLst>
                <a:ext uri="{FF2B5EF4-FFF2-40B4-BE49-F238E27FC236}">
                  <a16:creationId xmlns:a16="http://schemas.microsoft.com/office/drawing/2014/main" id="{72A1BC35-C62D-4DAB-AB1A-8221DD46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6992"/>
              <a:ext cx="2384" cy="3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70413" tIns="35206" rIns="70413" bIns="35206" anchor="ctr"/>
            <a:lstStyle/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Login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sp>
          <p:nvSpPr>
            <p:cNvPr id="13" name="AutoShape 63">
              <a:extLst>
                <a:ext uri="{FF2B5EF4-FFF2-40B4-BE49-F238E27FC236}">
                  <a16:creationId xmlns:a16="http://schemas.microsoft.com/office/drawing/2014/main" id="{38940143-2681-4F3C-9C3C-0C39BCF66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8061"/>
              <a:ext cx="2340" cy="139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70413" tIns="35206" rIns="70413" bIns="35206" anchor="ctr"/>
            <a:lstStyle/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Is</a:t>
              </a:r>
            </a:p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Login </a:t>
              </a:r>
            </a:p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Successful?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cxnSp>
          <p:nvCxnSpPr>
            <p:cNvPr id="14" name="AutoShape 64">
              <a:extLst>
                <a:ext uri="{FF2B5EF4-FFF2-40B4-BE49-F238E27FC236}">
                  <a16:creationId xmlns:a16="http://schemas.microsoft.com/office/drawing/2014/main" id="{282B1559-22CE-4E3D-A528-7B0458662F2C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>
              <a:off x="4850" y="7324"/>
              <a:ext cx="25" cy="7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65">
              <a:extLst>
                <a:ext uri="{FF2B5EF4-FFF2-40B4-BE49-F238E27FC236}">
                  <a16:creationId xmlns:a16="http://schemas.microsoft.com/office/drawing/2014/main" id="{0DFBDE8B-E841-4919-8817-326DB4021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8336"/>
              <a:ext cx="822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0413" tIns="35206" rIns="70413" bIns="35206"/>
            <a:lstStyle/>
            <a:p>
              <a:pPr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sp>
          <p:nvSpPr>
            <p:cNvPr id="16" name="AutoShape 66">
              <a:extLst>
                <a:ext uri="{FF2B5EF4-FFF2-40B4-BE49-F238E27FC236}">
                  <a16:creationId xmlns:a16="http://schemas.microsoft.com/office/drawing/2014/main" id="{C688E58E-D90F-45B6-841D-8B03EF529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9" y="9391"/>
              <a:ext cx="1749" cy="1474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70413" tIns="35206" rIns="70413" bIns="35206" anchor="ctr"/>
            <a:lstStyle/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Check login type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cxnSp>
          <p:nvCxnSpPr>
            <p:cNvPr id="17" name="AutoShape 67">
              <a:extLst>
                <a:ext uri="{FF2B5EF4-FFF2-40B4-BE49-F238E27FC236}">
                  <a16:creationId xmlns:a16="http://schemas.microsoft.com/office/drawing/2014/main" id="{98E82857-F392-493D-99BC-D096C612BFCE}"/>
                </a:ext>
              </a:extLst>
            </p:cNvPr>
            <p:cNvCxnSpPr>
              <a:cxnSpLocks noChangeShapeType="1"/>
              <a:stCxn id="13" idx="3"/>
              <a:endCxn id="16" idx="0"/>
            </p:cNvCxnSpPr>
            <p:nvPr/>
          </p:nvCxnSpPr>
          <p:spPr bwMode="auto">
            <a:xfrm>
              <a:off x="6045" y="8759"/>
              <a:ext cx="989" cy="63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68">
              <a:extLst>
                <a:ext uri="{FF2B5EF4-FFF2-40B4-BE49-F238E27FC236}">
                  <a16:creationId xmlns:a16="http://schemas.microsoft.com/office/drawing/2014/main" id="{012BC9E6-2046-41F2-B934-EA93B0242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6" y="8336"/>
              <a:ext cx="823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0413" tIns="35206" rIns="70413" bIns="35206"/>
            <a:lstStyle/>
            <a:p>
              <a:pPr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cxnSp>
          <p:nvCxnSpPr>
            <p:cNvPr id="19" name="AutoShape 69">
              <a:extLst>
                <a:ext uri="{FF2B5EF4-FFF2-40B4-BE49-F238E27FC236}">
                  <a16:creationId xmlns:a16="http://schemas.microsoft.com/office/drawing/2014/main" id="{898E70B7-1FB5-4A40-A529-990A1915D00F}"/>
                </a:ext>
              </a:extLst>
            </p:cNvPr>
            <p:cNvCxnSpPr>
              <a:cxnSpLocks noChangeShapeType="1"/>
              <a:stCxn id="16" idx="1"/>
              <a:endCxn id="24" idx="0"/>
            </p:cNvCxnSpPr>
            <p:nvPr/>
          </p:nvCxnSpPr>
          <p:spPr bwMode="auto">
            <a:xfrm rot="10800000" flipV="1">
              <a:off x="4050" y="10128"/>
              <a:ext cx="2109" cy="69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70">
              <a:extLst>
                <a:ext uri="{FF2B5EF4-FFF2-40B4-BE49-F238E27FC236}">
                  <a16:creationId xmlns:a16="http://schemas.microsoft.com/office/drawing/2014/main" id="{5D3A6819-3798-4355-9BB7-8186E7471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" y="9673"/>
              <a:ext cx="822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0413" tIns="35206" rIns="70413" bIns="35206"/>
            <a:lstStyle/>
            <a:p>
              <a:pPr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cxnSp>
          <p:nvCxnSpPr>
            <p:cNvPr id="21" name="AutoShape 71">
              <a:extLst>
                <a:ext uri="{FF2B5EF4-FFF2-40B4-BE49-F238E27FC236}">
                  <a16:creationId xmlns:a16="http://schemas.microsoft.com/office/drawing/2014/main" id="{0BB3D2AB-9566-428A-BF59-A927289C9510}"/>
                </a:ext>
              </a:extLst>
            </p:cNvPr>
            <p:cNvCxnSpPr>
              <a:cxnSpLocks noChangeShapeType="1"/>
              <a:stCxn id="16" idx="3"/>
              <a:endCxn id="23" idx="0"/>
            </p:cNvCxnSpPr>
            <p:nvPr/>
          </p:nvCxnSpPr>
          <p:spPr bwMode="auto">
            <a:xfrm>
              <a:off x="7908" y="10128"/>
              <a:ext cx="1693" cy="68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72">
              <a:extLst>
                <a:ext uri="{FF2B5EF4-FFF2-40B4-BE49-F238E27FC236}">
                  <a16:creationId xmlns:a16="http://schemas.microsoft.com/office/drawing/2014/main" id="{CFFBB3F6-1393-4CE2-AC05-AE3B4812C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5" y="9673"/>
              <a:ext cx="147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0413" tIns="35206" rIns="70413" bIns="35206"/>
            <a:lstStyle/>
            <a:p>
              <a:pPr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Administrator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sp>
          <p:nvSpPr>
            <p:cNvPr id="23" name="Rectangle 73">
              <a:extLst>
                <a:ext uri="{FF2B5EF4-FFF2-40B4-BE49-F238E27FC236}">
                  <a16:creationId xmlns:a16="http://schemas.microsoft.com/office/drawing/2014/main" id="{FD193816-216B-46D5-AC45-D30B8A1CC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9" y="10810"/>
              <a:ext cx="2384" cy="3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70413" tIns="35206" rIns="70413" bIns="35206" anchor="ctr"/>
            <a:lstStyle/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Administrator</a:t>
              </a:r>
              <a:r>
                <a:rPr lang="en-US" altLang="en-US" sz="900" u="none">
                  <a:solidFill>
                    <a:srgbClr val="000000"/>
                  </a:solidFill>
                  <a:latin typeface="Times New Roman" panose="02020603050405020304" pitchFamily="18" charset="0"/>
                </a:rPr>
                <a:t>’</a:t>
              </a:r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s Screen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sp>
          <p:nvSpPr>
            <p:cNvPr id="24" name="Rectangle 74">
              <a:extLst>
                <a:ext uri="{FF2B5EF4-FFF2-40B4-BE49-F238E27FC236}">
                  <a16:creationId xmlns:a16="http://schemas.microsoft.com/office/drawing/2014/main" id="{DB4D2DDF-66D5-4E23-A2B1-1BCB2070C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10826"/>
              <a:ext cx="2384" cy="3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70413" tIns="35206" rIns="70413" bIns="35206" anchor="ctr"/>
            <a:lstStyle/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  <a:r>
                <a:rPr lang="en-US" altLang="en-US" sz="900" u="none">
                  <a:solidFill>
                    <a:srgbClr val="000000"/>
                  </a:solidFill>
                  <a:latin typeface="Times New Roman" panose="02020603050405020304" pitchFamily="18" charset="0"/>
                </a:rPr>
                <a:t>’</a:t>
              </a:r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s Screen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cxnSp>
          <p:nvCxnSpPr>
            <p:cNvPr id="25" name="AutoShape 75">
              <a:extLst>
                <a:ext uri="{FF2B5EF4-FFF2-40B4-BE49-F238E27FC236}">
                  <a16:creationId xmlns:a16="http://schemas.microsoft.com/office/drawing/2014/main" id="{DFB5D300-C66F-4D23-8544-85CA735660E0}"/>
                </a:ext>
              </a:extLst>
            </p:cNvPr>
            <p:cNvCxnSpPr>
              <a:cxnSpLocks noChangeShapeType="1"/>
              <a:stCxn id="23" idx="2"/>
            </p:cNvCxnSpPr>
            <p:nvPr/>
          </p:nvCxnSpPr>
          <p:spPr bwMode="auto">
            <a:xfrm rot="5400000">
              <a:off x="9108" y="11634"/>
              <a:ext cx="986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AutoShape 76">
              <a:extLst>
                <a:ext uri="{FF2B5EF4-FFF2-40B4-BE49-F238E27FC236}">
                  <a16:creationId xmlns:a16="http://schemas.microsoft.com/office/drawing/2014/main" id="{95ACF4CD-8952-463F-8E65-018856139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" y="12144"/>
              <a:ext cx="2138" cy="1604"/>
            </a:xfrm>
            <a:prstGeom prst="flowChartMultidocumen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70413" tIns="35206" rIns="70413" bIns="35206" anchor="ctr"/>
            <a:lstStyle/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Create User </a:t>
              </a:r>
            </a:p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Upload Documents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sp>
          <p:nvSpPr>
            <p:cNvPr id="27" name="AutoShape 77">
              <a:extLst>
                <a:ext uri="{FF2B5EF4-FFF2-40B4-BE49-F238E27FC236}">
                  <a16:creationId xmlns:a16="http://schemas.microsoft.com/office/drawing/2014/main" id="{B285B59B-8A1F-42CA-AAF8-04974633A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12309"/>
              <a:ext cx="2138" cy="1604"/>
            </a:xfrm>
            <a:prstGeom prst="flowChartMultidocumen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70413" tIns="35206" rIns="70413" bIns="35206" anchor="ctr"/>
            <a:lstStyle/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Search Module</a:t>
              </a:r>
            </a:p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View Documents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sp>
          <p:nvSpPr>
            <p:cNvPr id="28" name="AutoShape 78">
              <a:extLst>
                <a:ext uri="{FF2B5EF4-FFF2-40B4-BE49-F238E27FC236}">
                  <a16:creationId xmlns:a16="http://schemas.microsoft.com/office/drawing/2014/main" id="{291B417E-8D71-4A45-AB2C-0BCB6949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" y="14844"/>
              <a:ext cx="2301" cy="540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70413" tIns="35206" rIns="70413" bIns="35206" anchor="ctr"/>
            <a:lstStyle/>
            <a:p>
              <a:pPr algn="ctr" eaLnBrk="1" hangingPunct="1"/>
              <a:r>
                <a:rPr lang="en-US" altLang="en-US" sz="900" u="none">
                  <a:solidFill>
                    <a:srgbClr val="000000"/>
                  </a:solidFill>
                  <a:latin typeface="Arial" panose="020B0604020202020204" pitchFamily="34" charset="0"/>
                </a:rPr>
                <a:t>Stop</a:t>
              </a:r>
              <a:endParaRPr lang="en-US" altLang="en-US" u="none">
                <a:latin typeface="Arial" panose="020B0604020202020204" pitchFamily="34" charset="0"/>
              </a:endParaRPr>
            </a:p>
          </p:txBody>
        </p:sp>
        <p:cxnSp>
          <p:nvCxnSpPr>
            <p:cNvPr id="29" name="AutoShape 79">
              <a:extLst>
                <a:ext uri="{FF2B5EF4-FFF2-40B4-BE49-F238E27FC236}">
                  <a16:creationId xmlns:a16="http://schemas.microsoft.com/office/drawing/2014/main" id="{B8FBCA56-3BCE-4711-9F19-DA2B9A85DFA0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rot="16200000" flipH="1">
              <a:off x="4646" y="6787"/>
              <a:ext cx="404" cy="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80">
              <a:extLst>
                <a:ext uri="{FF2B5EF4-FFF2-40B4-BE49-F238E27FC236}">
                  <a16:creationId xmlns:a16="http://schemas.microsoft.com/office/drawing/2014/main" id="{684E90FD-7D06-4A6E-8E96-D08B191748C6}"/>
                </a:ext>
              </a:extLst>
            </p:cNvPr>
            <p:cNvCxnSpPr>
              <a:cxnSpLocks noChangeShapeType="1"/>
              <a:stCxn id="27" idx="2"/>
              <a:endCxn id="28" idx="1"/>
            </p:cNvCxnSpPr>
            <p:nvPr/>
          </p:nvCxnSpPr>
          <p:spPr bwMode="auto">
            <a:xfrm rot="16200000" flipH="1">
              <a:off x="4153" y="13672"/>
              <a:ext cx="1328" cy="155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81">
              <a:extLst>
                <a:ext uri="{FF2B5EF4-FFF2-40B4-BE49-F238E27FC236}">
                  <a16:creationId xmlns:a16="http://schemas.microsoft.com/office/drawing/2014/main" id="{1191010B-369E-4479-8725-0AECCB2945D0}"/>
                </a:ext>
              </a:extLst>
            </p:cNvPr>
            <p:cNvCxnSpPr>
              <a:cxnSpLocks noChangeShapeType="1"/>
              <a:stCxn id="26" idx="2"/>
              <a:endCxn id="28" idx="3"/>
            </p:cNvCxnSpPr>
            <p:nvPr/>
          </p:nvCxnSpPr>
          <p:spPr bwMode="auto">
            <a:xfrm rot="5400000">
              <a:off x="7973" y="13544"/>
              <a:ext cx="1493" cy="164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82">
              <a:extLst>
                <a:ext uri="{FF2B5EF4-FFF2-40B4-BE49-F238E27FC236}">
                  <a16:creationId xmlns:a16="http://schemas.microsoft.com/office/drawing/2014/main" id="{3E80299D-ABAA-4520-ABDA-A8E7D1C3539C}"/>
                </a:ext>
              </a:extLst>
            </p:cNvPr>
            <p:cNvCxnSpPr>
              <a:cxnSpLocks noChangeShapeType="1"/>
              <a:stCxn id="11" idx="0"/>
              <a:endCxn id="12" idx="1"/>
            </p:cNvCxnSpPr>
            <p:nvPr/>
          </p:nvCxnSpPr>
          <p:spPr bwMode="auto">
            <a:xfrm rot="16200000">
              <a:off x="3086" y="7030"/>
              <a:ext cx="443" cy="7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83">
              <a:extLst>
                <a:ext uri="{FF2B5EF4-FFF2-40B4-BE49-F238E27FC236}">
                  <a16:creationId xmlns:a16="http://schemas.microsoft.com/office/drawing/2014/main" id="{01DDF3CA-0AAC-4A03-AC4F-7BF85E5CA40A}"/>
                </a:ext>
              </a:extLst>
            </p:cNvPr>
            <p:cNvCxnSpPr>
              <a:cxnSpLocks noChangeShapeType="1"/>
              <a:stCxn id="13" idx="1"/>
              <a:endCxn id="11" idx="2"/>
            </p:cNvCxnSpPr>
            <p:nvPr/>
          </p:nvCxnSpPr>
          <p:spPr bwMode="auto">
            <a:xfrm rot="10800000">
              <a:off x="2958" y="8061"/>
              <a:ext cx="747" cy="69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84">
              <a:extLst>
                <a:ext uri="{FF2B5EF4-FFF2-40B4-BE49-F238E27FC236}">
                  <a16:creationId xmlns:a16="http://schemas.microsoft.com/office/drawing/2014/main" id="{5DF7914C-F211-48B9-9BFA-E5642937CEF4}"/>
                </a:ext>
              </a:extLst>
            </p:cNvPr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 flipH="1">
              <a:off x="4039" y="11156"/>
              <a:ext cx="11" cy="1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7402321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4D6581-13DA-4346-87E8-2B6ADBD37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025"/>
              </p:ext>
            </p:extLst>
          </p:nvPr>
        </p:nvGraphicFramePr>
        <p:xfrm>
          <a:off x="3851565" y="651163"/>
          <a:ext cx="4391891" cy="69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8" name="Picture 4" descr="How to draw Tom and Jerry together - Sketchok easy drawing guides">
            <a:extLst>
              <a:ext uri="{FF2B5EF4-FFF2-40B4-BE49-F238E27FC236}">
                <a16:creationId xmlns:a16="http://schemas.microsoft.com/office/drawing/2014/main" id="{5B809B09-BC7A-4FD9-B350-87E58F527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6060" b="7273"/>
          <a:stretch/>
        </p:blipFill>
        <p:spPr bwMode="auto">
          <a:xfrm>
            <a:off x="8769928" y="775854"/>
            <a:ext cx="2590800" cy="498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1A204-FF99-4FA4-9294-364A59A9570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477" t="23421" r="31250" b="18166"/>
          <a:stretch/>
        </p:blipFill>
        <p:spPr>
          <a:xfrm>
            <a:off x="1773381" y="1759527"/>
            <a:ext cx="6636328" cy="4003964"/>
          </a:xfrm>
          <a:prstGeom prst="round2DiagRect">
            <a:avLst>
              <a:gd name="adj1" fmla="val 421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77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77E26-4C2E-B8F1-EC26-D424E5E11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58" y="664000"/>
            <a:ext cx="10199802" cy="5529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219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7958E-988A-0DEB-DEB2-1C172E257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4" y="650448"/>
            <a:ext cx="10199802" cy="55146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511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83B5B4-B7EC-AAEB-01A9-80E5362B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2" y="697584"/>
            <a:ext cx="10143241" cy="5495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037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13C8C-BE88-A826-CCF6-87AC69E1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8" y="801278"/>
            <a:ext cx="10077254" cy="5279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35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81CF-BEDC-BAAB-FFF9-EC3A6419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28" y="754144"/>
            <a:ext cx="10124387" cy="5363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614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E6683-170D-8362-BC3B-5B228D55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8" y="744718"/>
            <a:ext cx="9785023" cy="537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47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om and Jerry Movie Review - Bollymoviereviewz">
            <a:extLst>
              <a:ext uri="{FF2B5EF4-FFF2-40B4-BE49-F238E27FC236}">
                <a16:creationId xmlns:a16="http://schemas.microsoft.com/office/drawing/2014/main" id="{E6186141-A3AD-4250-98F4-E0904AE0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652896"/>
            <a:ext cx="76009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B87F54-2ECF-410F-BB03-706D6DBF4812}"/>
              </a:ext>
            </a:extLst>
          </p:cNvPr>
          <p:cNvSpPr txBox="1"/>
          <p:nvPr/>
        </p:nvSpPr>
        <p:spPr>
          <a:xfrm>
            <a:off x="2667000" y="4211122"/>
            <a:ext cx="63012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solidFill>
                  <a:srgbClr val="002060"/>
                </a:solidFill>
                <a:latin typeface="Brush Script MT" panose="03060802040406070304" pitchFamily="66" charset="0"/>
              </a:rPr>
              <a:t>thankyou</a:t>
            </a:r>
            <a:endParaRPr lang="en-IN" sz="4000" dirty="0">
              <a:solidFill>
                <a:srgbClr val="002060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8843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7E27C7-9184-443F-B20C-1FE5C6833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748603"/>
              </p:ext>
            </p:extLst>
          </p:nvPr>
        </p:nvGraphicFramePr>
        <p:xfrm>
          <a:off x="912694" y="783695"/>
          <a:ext cx="10177671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8DE140-991B-4457-AD68-C40EF5859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817151"/>
              </p:ext>
            </p:extLst>
          </p:nvPr>
        </p:nvGraphicFramePr>
        <p:xfrm>
          <a:off x="849576" y="2833063"/>
          <a:ext cx="6495524" cy="179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How Parents and Administrators Both Win With an Online Student Registration  System | Blog">
            <a:extLst>
              <a:ext uri="{FF2B5EF4-FFF2-40B4-BE49-F238E27FC236}">
                <a16:creationId xmlns:a16="http://schemas.microsoft.com/office/drawing/2014/main" id="{459ADD8F-5C17-45F2-9C91-3B4261F23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100" y="2422689"/>
            <a:ext cx="4108467" cy="3393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5042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7DA465-57A4-49C6-93ED-5C99E852C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122177"/>
              </p:ext>
            </p:extLst>
          </p:nvPr>
        </p:nvGraphicFramePr>
        <p:xfrm>
          <a:off x="1295402" y="982132"/>
          <a:ext cx="9601196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6B03D8-C10D-4DD1-9143-32633C6DFA31}"/>
              </a:ext>
            </a:extLst>
          </p:cNvPr>
          <p:cNvSpPr txBox="1"/>
          <p:nvPr/>
        </p:nvSpPr>
        <p:spPr>
          <a:xfrm>
            <a:off x="859410" y="2926220"/>
            <a:ext cx="104731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Online Student Registration System is a  Website designed, and developed for collage students which is for the help of students.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This project designed to better manage the record of Student’s registration and admissions.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With the   help of this project it becomes easy for the students to register them selves in the college.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And, the work of registration can be done remotely.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680724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2711-7F27-0B9D-3543-35778B8C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b="1" u="sng" dirty="0">
                <a:solidFill>
                  <a:schemeClr val="bg1"/>
                </a:solidFill>
                <a:highlight>
                  <a:srgbClr val="008080"/>
                </a:highlight>
              </a:rPr>
              <a:t>GOAL OF THE PROJECT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72DB5-40B7-39F3-6204-E0747B910B57}"/>
              </a:ext>
            </a:extLst>
          </p:cNvPr>
          <p:cNvSpPr txBox="1"/>
          <p:nvPr/>
        </p:nvSpPr>
        <p:spPr>
          <a:xfrm>
            <a:off x="1178351" y="2941163"/>
            <a:ext cx="98792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        </a:t>
            </a:r>
            <a:r>
              <a:rPr lang="en-IN" sz="6600" b="1" dirty="0">
                <a:solidFill>
                  <a:srgbClr val="7030A0"/>
                </a:solidFill>
                <a:highlight>
                  <a:srgbClr val="00FFFF"/>
                </a:highlight>
              </a:rPr>
              <a:t>Computerize The Manually Operated System</a:t>
            </a:r>
          </a:p>
        </p:txBody>
      </p:sp>
    </p:spTree>
    <p:extLst>
      <p:ext uri="{BB962C8B-B14F-4D97-AF65-F5344CB8AC3E}">
        <p14:creationId xmlns:p14="http://schemas.microsoft.com/office/powerpoint/2010/main" val="367021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84FF-8091-752D-F5E3-18463E10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8000" b="1" u="sng" dirty="0">
                <a:solidFill>
                  <a:schemeClr val="bg1"/>
                </a:solidFill>
                <a:highlight>
                  <a:srgbClr val="008080"/>
                </a:highlight>
              </a:rPr>
              <a:t>OLD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7EB26-0879-DCE2-BFE4-A101161FBB8D}"/>
              </a:ext>
            </a:extLst>
          </p:cNvPr>
          <p:cNvSpPr txBox="1"/>
          <p:nvPr/>
        </p:nvSpPr>
        <p:spPr>
          <a:xfrm>
            <a:off x="1725105" y="2875175"/>
            <a:ext cx="879520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highlight>
                  <a:srgbClr val="FFFF00"/>
                </a:highlight>
              </a:rPr>
              <a:t>DISADVANTAGES</a:t>
            </a:r>
          </a:p>
          <a:p>
            <a:endParaRPr lang="en-IN" b="1" u="sng" dirty="0">
              <a:highlight>
                <a:srgbClr val="FFFF00"/>
              </a:highligh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rgbClr val="FF0000"/>
                </a:solidFill>
              </a:rPr>
              <a:t>Physical presence must (COVID 19)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rgbClr val="FF0000"/>
                </a:solidFill>
              </a:rPr>
              <a:t>Less Interactive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rgbClr val="FF0000"/>
                </a:solidFill>
              </a:rPr>
              <a:t>Time Consuming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2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E351-60DB-7763-C6E8-B694B6DC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rgbClr val="0070C0"/>
                </a:solidFill>
                <a:highlight>
                  <a:srgbClr val="C0C0C0"/>
                </a:highlight>
              </a:rPr>
              <a:t>PRESENT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A43D0-7C71-68DD-EB0D-C22000A1BB59}"/>
              </a:ext>
            </a:extLst>
          </p:cNvPr>
          <p:cNvSpPr txBox="1"/>
          <p:nvPr/>
        </p:nvSpPr>
        <p:spPr>
          <a:xfrm>
            <a:off x="1835084" y="2721114"/>
            <a:ext cx="8521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highlight>
                  <a:srgbClr val="FFFF00"/>
                </a:highlight>
              </a:rPr>
              <a:t>ADVANTAGES</a:t>
            </a:r>
            <a:endParaRPr lang="en-IN" b="1" dirty="0">
              <a:highlight>
                <a:srgbClr val="FFFF00"/>
              </a:highlight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600" b="1" dirty="0">
                <a:solidFill>
                  <a:srgbClr val="0070C0"/>
                </a:solidFill>
              </a:rPr>
              <a:t>Highly Interactive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600" b="1" dirty="0">
                <a:solidFill>
                  <a:srgbClr val="0070C0"/>
                </a:solidFill>
              </a:rPr>
              <a:t>Instant Response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600" b="1" dirty="0">
                <a:solidFill>
                  <a:srgbClr val="0070C0"/>
                </a:solidFill>
              </a:rPr>
              <a:t>Time Saving</a:t>
            </a:r>
          </a:p>
        </p:txBody>
      </p:sp>
    </p:spTree>
    <p:extLst>
      <p:ext uri="{BB962C8B-B14F-4D97-AF65-F5344CB8AC3E}">
        <p14:creationId xmlns:p14="http://schemas.microsoft.com/office/powerpoint/2010/main" val="285473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1C1F60-EBE8-470A-B643-726EF6548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149664"/>
              </p:ext>
            </p:extLst>
          </p:nvPr>
        </p:nvGraphicFramePr>
        <p:xfrm>
          <a:off x="1295402" y="844062"/>
          <a:ext cx="9601196" cy="99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5B07F1-3FBE-4C9F-8CE1-33F38E6672F4}"/>
              </a:ext>
            </a:extLst>
          </p:cNvPr>
          <p:cNvSpPr txBox="1"/>
          <p:nvPr/>
        </p:nvSpPr>
        <p:spPr>
          <a:xfrm>
            <a:off x="1188262" y="2841477"/>
            <a:ext cx="10550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If we talk about the security of the data of the students it is safe.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Because if a student wants to register himself on the website </a:t>
            </a:r>
          </a:p>
          <a:p>
            <a:r>
              <a:rPr lang="en-US" sz="2400" b="1" dirty="0"/>
              <a:t>      he/she needs a User ID and password to login.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Only after this he/she get able to register him/herself </a:t>
            </a:r>
          </a:p>
        </p:txBody>
      </p:sp>
      <p:pic>
        <p:nvPicPr>
          <p:cNvPr id="2050" name="Picture 2" descr="778 Student Registration Illustrations &amp;amp;amp; Clip Art - iStock">
            <a:extLst>
              <a:ext uri="{FF2B5EF4-FFF2-40B4-BE49-F238E27FC236}">
                <a16:creationId xmlns:a16="http://schemas.microsoft.com/office/drawing/2014/main" id="{5A0B142C-13D8-4B93-8AD1-C560D125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878" y="4112687"/>
            <a:ext cx="2522025" cy="2111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5739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37445C-7848-46EC-9A46-AD6899B22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69361"/>
              </p:ext>
            </p:extLst>
          </p:nvPr>
        </p:nvGraphicFramePr>
        <p:xfrm>
          <a:off x="2335237" y="685149"/>
          <a:ext cx="7949406" cy="89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36D4-3712-4351-8A71-D78939238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999" y="2119268"/>
            <a:ext cx="7160872" cy="457723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7030A0"/>
                </a:solidFill>
              </a:rPr>
              <a:t>Software Requirements:-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87CA-3D9C-4A00-88A3-D58C9F441110}"/>
              </a:ext>
            </a:extLst>
          </p:cNvPr>
          <p:cNvSpPr txBox="1"/>
          <p:nvPr/>
        </p:nvSpPr>
        <p:spPr>
          <a:xfrm>
            <a:off x="948024" y="3027200"/>
            <a:ext cx="102639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HTML(Hyper Text Markup Language)</a:t>
            </a:r>
            <a:r>
              <a:rPr lang="en-GB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CSS(Cascading Styling Sheet).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JavaScript.</a:t>
            </a:r>
          </a:p>
          <a:p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 MongoDB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Windows xp,7,10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39424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37445C-7848-46EC-9A46-AD6899B22BFA}"/>
              </a:ext>
            </a:extLst>
          </p:cNvPr>
          <p:cNvGraphicFramePr/>
          <p:nvPr/>
        </p:nvGraphicFramePr>
        <p:xfrm>
          <a:off x="2335237" y="685149"/>
          <a:ext cx="7512148" cy="89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2624-AE85-4C0B-8BF1-793FD7FEB97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3735664" y="6812281"/>
            <a:ext cx="442452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36D4-3712-4351-8A71-D78939238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4999" y="2119268"/>
            <a:ext cx="8722386" cy="457723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7030A0"/>
                </a:solidFill>
              </a:rPr>
              <a:t>Functional Requirements:-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87CA-3D9C-4A00-88A3-D58C9F441110}"/>
              </a:ext>
            </a:extLst>
          </p:cNvPr>
          <p:cNvSpPr txBox="1"/>
          <p:nvPr/>
        </p:nvSpPr>
        <p:spPr>
          <a:xfrm>
            <a:off x="948024" y="3027200"/>
            <a:ext cx="10263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 </a:t>
            </a:r>
            <a:r>
              <a:rPr lang="en-US" sz="2400" b="1" dirty="0"/>
              <a:t>It deals with the functionalities required from the system which are as follows</a:t>
            </a:r>
            <a:r>
              <a:rPr lang="en-US" sz="24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 The website will help the colleges/organizations/companies to conduct their student registration.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Only authorized person can access related details.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Organizations can change their information regarding themselves. The students can login through TEST-ID and PASSWORD.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 Administrator will be responsible for updating the site</a:t>
            </a:r>
            <a:endParaRPr lang="en-GB" sz="2100" dirty="0"/>
          </a:p>
        </p:txBody>
      </p:sp>
      <p:pic>
        <p:nvPicPr>
          <p:cNvPr id="5122" name="Picture 2" descr="What are Non Functional Requirements With Examples| Perforce">
            <a:extLst>
              <a:ext uri="{FF2B5EF4-FFF2-40B4-BE49-F238E27FC236}">
                <a16:creationId xmlns:a16="http://schemas.microsoft.com/office/drawing/2014/main" id="{30776F69-AE8A-4B36-BD0D-7534D186D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61" y="685149"/>
            <a:ext cx="2428945" cy="175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863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1710</TotalTime>
  <Words>348</Words>
  <Application>Microsoft Office PowerPoint</Application>
  <PresentationFormat>Widescreen</PresentationFormat>
  <Paragraphs>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Brush Script MT</vt:lpstr>
      <vt:lpstr>Calibri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GOAL OF THE PROJECT</vt:lpstr>
      <vt:lpstr>OLD SYSTEM</vt:lpstr>
      <vt:lpstr>PRESENT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abhinandan.2023mca</dc:creator>
  <cp:lastModifiedBy>aadityas863@gmail.com</cp:lastModifiedBy>
  <cp:revision>46</cp:revision>
  <dcterms:created xsi:type="dcterms:W3CDTF">2021-07-09T20:20:15Z</dcterms:created>
  <dcterms:modified xsi:type="dcterms:W3CDTF">2022-05-31T15:32:38Z</dcterms:modified>
</cp:coreProperties>
</file>