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4" r:id="rId5"/>
    <p:sldId id="315" r:id="rId6"/>
    <p:sldId id="316" r:id="rId7"/>
    <p:sldId id="313" r:id="rId8"/>
    <p:sldId id="317" r:id="rId9"/>
    <p:sldId id="314" r:id="rId10"/>
    <p:sldId id="312" r:id="rId11"/>
    <p:sldId id="320" r:id="rId12"/>
    <p:sldId id="321" r:id="rId13"/>
    <p:sldId id="322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ha Chauhan" userId="5c6d7bcd36bec35d" providerId="LiveId" clId="{CC580D3A-7614-4C30-8377-BB0524947CA1}"/>
    <pc:docChg chg="undo redo custSel addSld delSld modSld sldOrd">
      <pc:chgData name="Astha Chauhan" userId="5c6d7bcd36bec35d" providerId="LiveId" clId="{CC580D3A-7614-4C30-8377-BB0524947CA1}" dt="2022-05-13T19:30:53.795" v="345" actId="20577"/>
      <pc:docMkLst>
        <pc:docMk/>
      </pc:docMkLst>
      <pc:sldChg chg="modSp mod">
        <pc:chgData name="Astha Chauhan" userId="5c6d7bcd36bec35d" providerId="LiveId" clId="{CC580D3A-7614-4C30-8377-BB0524947CA1}" dt="2022-04-23T05:58:32.472" v="343" actId="1036"/>
        <pc:sldMkLst>
          <pc:docMk/>
          <pc:sldMk cId="42028081" sldId="264"/>
        </pc:sldMkLst>
        <pc:spChg chg="mod">
          <ac:chgData name="Astha Chauhan" userId="5c6d7bcd36bec35d" providerId="LiveId" clId="{CC580D3A-7614-4C30-8377-BB0524947CA1}" dt="2022-04-23T05:58:09.121" v="341" actId="1076"/>
          <ac:spMkLst>
            <pc:docMk/>
            <pc:sldMk cId="42028081" sldId="264"/>
            <ac:spMk id="2" creationId="{18C3B467-088C-4F3D-A9A7-105C4E1E20CD}"/>
          </ac:spMkLst>
        </pc:spChg>
        <pc:picChg chg="mod">
          <ac:chgData name="Astha Chauhan" userId="5c6d7bcd36bec35d" providerId="LiveId" clId="{CC580D3A-7614-4C30-8377-BB0524947CA1}" dt="2022-04-23T05:58:32.472" v="343" actId="1036"/>
          <ac:picMkLst>
            <pc:docMk/>
            <pc:sldMk cId="42028081" sldId="264"/>
            <ac:picMk id="8" creationId="{46768272-0F6A-4E58-A45C-F10D015D8952}"/>
          </ac:picMkLst>
        </pc:picChg>
      </pc:sldChg>
      <pc:sldChg chg="modSp mod ord">
        <pc:chgData name="Astha Chauhan" userId="5c6d7bcd36bec35d" providerId="LiveId" clId="{CC580D3A-7614-4C30-8377-BB0524947CA1}" dt="2022-04-23T05:30:07.108" v="339" actId="20577"/>
        <pc:sldMkLst>
          <pc:docMk/>
          <pc:sldMk cId="241906802" sldId="314"/>
        </pc:sldMkLst>
        <pc:spChg chg="mod">
          <ac:chgData name="Astha Chauhan" userId="5c6d7bcd36bec35d" providerId="LiveId" clId="{CC580D3A-7614-4C30-8377-BB0524947CA1}" dt="2022-04-23T05:30:07.108" v="339" actId="20577"/>
          <ac:spMkLst>
            <pc:docMk/>
            <pc:sldMk cId="241906802" sldId="314"/>
            <ac:spMk id="3" creationId="{D73A813D-B01F-4B5A-93CC-452402B0895E}"/>
          </ac:spMkLst>
        </pc:spChg>
        <pc:spChg chg="mod">
          <ac:chgData name="Astha Chauhan" userId="5c6d7bcd36bec35d" providerId="LiveId" clId="{CC580D3A-7614-4C30-8377-BB0524947CA1}" dt="2022-04-23T05:05:50.599" v="4" actId="1076"/>
          <ac:spMkLst>
            <pc:docMk/>
            <pc:sldMk cId="241906802" sldId="314"/>
            <ac:spMk id="4" creationId="{08DE27D7-6E5C-4490-B95C-488265B1F497}"/>
          </ac:spMkLst>
        </pc:spChg>
      </pc:sldChg>
      <pc:sldChg chg="modSp mod">
        <pc:chgData name="Astha Chauhan" userId="5c6d7bcd36bec35d" providerId="LiveId" clId="{CC580D3A-7614-4C30-8377-BB0524947CA1}" dt="2022-05-13T19:30:53.795" v="345" actId="20577"/>
        <pc:sldMkLst>
          <pc:docMk/>
          <pc:sldMk cId="441833948" sldId="318"/>
        </pc:sldMkLst>
        <pc:spChg chg="mod">
          <ac:chgData name="Astha Chauhan" userId="5c6d7bcd36bec35d" providerId="LiveId" clId="{CC580D3A-7614-4C30-8377-BB0524947CA1}" dt="2022-05-13T19:30:53.795" v="345" actId="20577"/>
          <ac:spMkLst>
            <pc:docMk/>
            <pc:sldMk cId="441833948" sldId="318"/>
            <ac:spMk id="3" creationId="{A3A38718-8F79-408F-A0B8-DBE2D946511D}"/>
          </ac:spMkLst>
        </pc:spChg>
      </pc:sldChg>
      <pc:sldChg chg="addSp delSp modSp new mod">
        <pc:chgData name="Astha Chauhan" userId="5c6d7bcd36bec35d" providerId="LiveId" clId="{CC580D3A-7614-4C30-8377-BB0524947CA1}" dt="2022-04-23T05:25:51.404" v="205" actId="1440"/>
        <pc:sldMkLst>
          <pc:docMk/>
          <pc:sldMk cId="2299790195" sldId="320"/>
        </pc:sldMkLst>
        <pc:spChg chg="mod">
          <ac:chgData name="Astha Chauhan" userId="5c6d7bcd36bec35d" providerId="LiveId" clId="{CC580D3A-7614-4C30-8377-BB0524947CA1}" dt="2022-04-23T05:25:45.987" v="202" actId="1076"/>
          <ac:spMkLst>
            <pc:docMk/>
            <pc:sldMk cId="2299790195" sldId="320"/>
            <ac:spMk id="2" creationId="{3219E2E8-333A-4C28-927F-021C446659CB}"/>
          </ac:spMkLst>
        </pc:spChg>
        <pc:spChg chg="del">
          <ac:chgData name="Astha Chauhan" userId="5c6d7bcd36bec35d" providerId="LiveId" clId="{CC580D3A-7614-4C30-8377-BB0524947CA1}" dt="2022-04-23T05:20:03.748" v="171" actId="22"/>
          <ac:spMkLst>
            <pc:docMk/>
            <pc:sldMk cId="2299790195" sldId="320"/>
            <ac:spMk id="3" creationId="{C637BF1A-DB9B-4158-9784-C1BDF49538D4}"/>
          </ac:spMkLst>
        </pc:spChg>
        <pc:picChg chg="add mod ord">
          <ac:chgData name="Astha Chauhan" userId="5c6d7bcd36bec35d" providerId="LiveId" clId="{CC580D3A-7614-4C30-8377-BB0524947CA1}" dt="2022-04-23T05:25:51.404" v="205" actId="1440"/>
          <ac:picMkLst>
            <pc:docMk/>
            <pc:sldMk cId="2299790195" sldId="320"/>
            <ac:picMk id="5" creationId="{78B47F92-27D7-4CFF-9BF6-F0C59345A9D8}"/>
          </ac:picMkLst>
        </pc:picChg>
      </pc:sldChg>
      <pc:sldChg chg="del">
        <pc:chgData name="Astha Chauhan" userId="5c6d7bcd36bec35d" providerId="LiveId" clId="{CC580D3A-7614-4C30-8377-BB0524947CA1}" dt="2022-04-23T05:05:05.005" v="0" actId="47"/>
        <pc:sldMkLst>
          <pc:docMk/>
          <pc:sldMk cId="2620582893" sldId="320"/>
        </pc:sldMkLst>
      </pc:sldChg>
      <pc:sldChg chg="new del">
        <pc:chgData name="Astha Chauhan" userId="5c6d7bcd36bec35d" providerId="LiveId" clId="{CC580D3A-7614-4C30-8377-BB0524947CA1}" dt="2022-04-23T05:12:46.155" v="169" actId="47"/>
        <pc:sldMkLst>
          <pc:docMk/>
          <pc:sldMk cId="3057601999" sldId="320"/>
        </pc:sldMkLst>
      </pc:sldChg>
      <pc:sldChg chg="addSp delSp modSp new mod">
        <pc:chgData name="Astha Chauhan" userId="5c6d7bcd36bec35d" providerId="LiveId" clId="{CC580D3A-7614-4C30-8377-BB0524947CA1}" dt="2022-04-23T05:28:50.713" v="274" actId="20577"/>
        <pc:sldMkLst>
          <pc:docMk/>
          <pc:sldMk cId="2494568320" sldId="321"/>
        </pc:sldMkLst>
        <pc:spChg chg="del">
          <ac:chgData name="Astha Chauhan" userId="5c6d7bcd36bec35d" providerId="LiveId" clId="{CC580D3A-7614-4C30-8377-BB0524947CA1}" dt="2022-04-23T05:25:28.070" v="197" actId="478"/>
          <ac:spMkLst>
            <pc:docMk/>
            <pc:sldMk cId="2494568320" sldId="321"/>
            <ac:spMk id="2" creationId="{D09DA418-E716-4605-ABB2-7929AD6E4C3C}"/>
          </ac:spMkLst>
        </pc:spChg>
        <pc:spChg chg="del">
          <ac:chgData name="Astha Chauhan" userId="5c6d7bcd36bec35d" providerId="LiveId" clId="{CC580D3A-7614-4C30-8377-BB0524947CA1}" dt="2022-04-23T05:25:22.811" v="196" actId="478"/>
          <ac:spMkLst>
            <pc:docMk/>
            <pc:sldMk cId="2494568320" sldId="321"/>
            <ac:spMk id="3" creationId="{0841E94F-0C74-4AE7-A2EA-95AC513EA74F}"/>
          </ac:spMkLst>
        </pc:spChg>
        <pc:spChg chg="add mod">
          <ac:chgData name="Astha Chauhan" userId="5c6d7bcd36bec35d" providerId="LiveId" clId="{CC580D3A-7614-4C30-8377-BB0524947CA1}" dt="2022-04-23T05:28:50.713" v="274" actId="20577"/>
          <ac:spMkLst>
            <pc:docMk/>
            <pc:sldMk cId="2494568320" sldId="321"/>
            <ac:spMk id="6" creationId="{0D13B8D5-6227-4739-A329-62E23973F225}"/>
          </ac:spMkLst>
        </pc:spChg>
        <pc:picChg chg="add mod">
          <ac:chgData name="Astha Chauhan" userId="5c6d7bcd36bec35d" providerId="LiveId" clId="{CC580D3A-7614-4C30-8377-BB0524947CA1}" dt="2022-04-23T05:28:34.974" v="253" actId="1076"/>
          <ac:picMkLst>
            <pc:docMk/>
            <pc:sldMk cId="2494568320" sldId="321"/>
            <ac:picMk id="5" creationId="{A21314F0-990E-4BAE-922E-8D90CB97EF05}"/>
          </ac:picMkLst>
        </pc:picChg>
      </pc:sldChg>
      <pc:sldChg chg="addSp delSp modSp new mod">
        <pc:chgData name="Astha Chauhan" userId="5c6d7bcd36bec35d" providerId="LiveId" clId="{CC580D3A-7614-4C30-8377-BB0524947CA1}" dt="2022-04-23T05:29:18.032" v="290" actId="1076"/>
        <pc:sldMkLst>
          <pc:docMk/>
          <pc:sldMk cId="2433033989" sldId="322"/>
        </pc:sldMkLst>
        <pc:spChg chg="del">
          <ac:chgData name="Astha Chauhan" userId="5c6d7bcd36bec35d" providerId="LiveId" clId="{CC580D3A-7614-4C30-8377-BB0524947CA1}" dt="2022-04-23T05:26:32.218" v="211" actId="478"/>
          <ac:spMkLst>
            <pc:docMk/>
            <pc:sldMk cId="2433033989" sldId="322"/>
            <ac:spMk id="2" creationId="{19C6A33C-9EF5-49CC-89F7-3A28EE7AF2FD}"/>
          </ac:spMkLst>
        </pc:spChg>
        <pc:spChg chg="del">
          <ac:chgData name="Astha Chauhan" userId="5c6d7bcd36bec35d" providerId="LiveId" clId="{CC580D3A-7614-4C30-8377-BB0524947CA1}" dt="2022-04-23T05:26:30.023" v="210" actId="22"/>
          <ac:spMkLst>
            <pc:docMk/>
            <pc:sldMk cId="2433033989" sldId="322"/>
            <ac:spMk id="3" creationId="{E91B2490-F05B-4AC0-BCC0-D1A735F6DD00}"/>
          </ac:spMkLst>
        </pc:spChg>
        <pc:spChg chg="add mod">
          <ac:chgData name="Astha Chauhan" userId="5c6d7bcd36bec35d" providerId="LiveId" clId="{CC580D3A-7614-4C30-8377-BB0524947CA1}" dt="2022-04-23T05:29:18.032" v="290" actId="1076"/>
          <ac:spMkLst>
            <pc:docMk/>
            <pc:sldMk cId="2433033989" sldId="322"/>
            <ac:spMk id="6" creationId="{7F46FA7A-F007-4D7C-90DB-A85F889D7CCE}"/>
          </ac:spMkLst>
        </pc:spChg>
        <pc:picChg chg="add mod ord">
          <ac:chgData name="Astha Chauhan" userId="5c6d7bcd36bec35d" providerId="LiveId" clId="{CC580D3A-7614-4C30-8377-BB0524947CA1}" dt="2022-04-23T05:28:59.265" v="276" actId="1076"/>
          <ac:picMkLst>
            <pc:docMk/>
            <pc:sldMk cId="2433033989" sldId="322"/>
            <ac:picMk id="5" creationId="{7F8201A2-FFAF-4990-B696-AD871E585D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ibm.com/topics/smart-contra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491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2500660"/>
            <a:ext cx="8649738" cy="2590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Cloud based payment systems vs blockchain based payment systems</a:t>
            </a:r>
            <a:b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supervisor: Dr.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arun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kumar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Tripathi</a:t>
            </a:r>
            <a:b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-By Chirag Tyagi, </a:t>
            </a:r>
            <a:r>
              <a:rPr lang="en-US" dirty="0" err="1"/>
              <a:t>Divyanshu</a:t>
            </a:r>
            <a:r>
              <a:rPr lang="en-US" dirty="0"/>
              <a:t>, Astha Chauhan</a:t>
            </a:r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201A2-FFAF-4990-B696-AD871E585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866" y="1523717"/>
            <a:ext cx="6314268" cy="4854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46FA7A-F007-4D7C-90DB-A85F889D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038" y="335901"/>
            <a:ext cx="10058400" cy="1371600"/>
          </a:xfrm>
        </p:spPr>
        <p:txBody>
          <a:bodyPr/>
          <a:lstStyle/>
          <a:p>
            <a:r>
              <a:rPr lang="en-IN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43303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AB1-340C-4DB4-AF59-BD721BA6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0339"/>
            <a:ext cx="10058400" cy="1371600"/>
          </a:xfrm>
        </p:spPr>
        <p:txBody>
          <a:bodyPr/>
          <a:lstStyle/>
          <a:p>
            <a:r>
              <a:rPr lang="en-IN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38718-8F79-408F-A0B8-DBE2D946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18995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focussing on submitting our project in Scopus Conference (IEEE/Springer) and in Scopus Journal.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83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AK">
            <a:hlinkClick r:id="" action="ppaction://media"/>
            <a:extLst>
              <a:ext uri="{FF2B5EF4-FFF2-40B4-BE49-F238E27FC236}">
                <a16:creationId xmlns:a16="http://schemas.microsoft.com/office/drawing/2014/main" id="{82BFCCE5-ED86-4E3C-A9E0-0282A3DA40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84342" y="1366102"/>
            <a:ext cx="4876800" cy="36576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C382-6D74-498B-A61A-E0B83182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2378-7833-4442-B8F9-FCD7EDFE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99" y="2112546"/>
            <a:ext cx="10058400" cy="3849624"/>
          </a:xfrm>
        </p:spPr>
        <p:txBody>
          <a:bodyPr>
            <a:normAutofit/>
          </a:bodyPr>
          <a:lstStyle/>
          <a:p>
            <a:pPr lvl="2" algn="just"/>
            <a:r>
              <a:rPr lang="en-US" sz="20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 is a shared, immutable ledger</a:t>
            </a:r>
          </a:p>
          <a:p>
            <a:pPr marL="548640" lvl="2" indent="0" algn="just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facilitates the process of recording </a:t>
            </a:r>
          </a:p>
          <a:p>
            <a:pPr marL="548640" lvl="2" indent="0" algn="just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and tracking assets in a </a:t>
            </a:r>
          </a:p>
          <a:p>
            <a:pPr marL="548640" lvl="2" indent="0" algn="just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network. </a:t>
            </a:r>
          </a:p>
          <a:p>
            <a:pPr lvl="2" algn="just"/>
            <a:r>
              <a:rPr lang="en-US" sz="20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Virtually anything of value can be tracked </a:t>
            </a:r>
          </a:p>
          <a:p>
            <a:pPr marL="548640" lvl="2" indent="0" algn="just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traded on a blockchain network, </a:t>
            </a:r>
          </a:p>
          <a:p>
            <a:pPr marL="548640" lvl="2" indent="0" algn="just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risk and cutting costs for all </a:t>
            </a:r>
          </a:p>
          <a:p>
            <a:pPr marL="548640" lvl="2" indent="0" algn="just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785C8-86B6-42F7-AE98-CE0C2C4E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06" y="2014194"/>
            <a:ext cx="5792881" cy="33693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6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ow_does_a_blockchain_work_Simply_Explained">
            <a:hlinkClick r:id="" action="ppaction://media"/>
            <a:extLst>
              <a:ext uri="{FF2B5EF4-FFF2-40B4-BE49-F238E27FC236}">
                <a16:creationId xmlns:a16="http://schemas.microsoft.com/office/drawing/2014/main" id="{0B47765C-3E2D-432B-86CA-C6B715FBF69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7139" y="1094120"/>
            <a:ext cx="9859100" cy="46697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6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0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27C2-C7F2-439E-A4F6-9A324E40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17" y="905255"/>
            <a:ext cx="10058400" cy="13716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</a:t>
            </a:r>
            <a:b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14C1-EC3D-431A-9FA5-BFEFB19E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To speed transactions, a set of rules —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called a </a:t>
            </a:r>
            <a:r>
              <a:rPr lang="en-US" sz="2000" b="0" i="0" u="none" strike="noStrike" dirty="0">
                <a:effectLst/>
                <a:latin typeface="IBM Plex Sans" panose="020B0503050203000203" pitchFamily="34" charset="0"/>
                <a:hlinkClick r:id="rId2" tooltip="smart-contrac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 contract</a:t>
            </a:r>
            <a:r>
              <a:rPr lang="en-US" sz="2000" b="0" i="0" dirty="0">
                <a:effectLst/>
                <a:latin typeface="IBM Plex Sans" panose="020B0503050203000203" pitchFamily="34" charset="0"/>
              </a:rPr>
              <a:t> 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— is stored 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blockchain and executed automatically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 smart contract can define conditions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for corporate bond transfers, include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terms for travel insurance to be paid and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much more.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0F44F-1D60-420C-B3AC-7C5DED7B0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65" y="1753386"/>
            <a:ext cx="4800568" cy="36004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91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84A9-C380-4881-A8BA-03C1FE98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CONTRACTS IN TRANSACTION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7A3BCF-934D-41DE-96AC-0EC13FE7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84" y="1923446"/>
            <a:ext cx="7291431" cy="40102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3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543B-BC8F-446B-815F-DCA628D8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 TO SOCIETY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 using smart contracts will make the process fast, secure and free from any middlemen thus providing a better experience to the users.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 OF RESEARCH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focussing on submitting our project in Scopus Conference (IEEE/Springer) and in Scopus Journal.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813D-B01F-4B5A-93CC-452402B0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22" y="2808274"/>
            <a:ext cx="10058400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process of transaction fast, cheap and more secure for the users using blockchain and smart contracts.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DE27D7-6E5C-4490-B95C-488265B1F497}"/>
              </a:ext>
            </a:extLst>
          </p:cNvPr>
          <p:cNvSpPr txBox="1">
            <a:spLocks/>
          </p:cNvSpPr>
          <p:nvPr/>
        </p:nvSpPr>
        <p:spPr>
          <a:xfrm>
            <a:off x="1462726" y="1450485"/>
            <a:ext cx="6142506" cy="112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/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4190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823932"/>
            <a:ext cx="6142506" cy="1127418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4449C-1763-42FA-969F-E6986F34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84444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 system uses blockchain that allows online transactions which enables online payments to be sent directly from one party to another without going through a financial institution and in a secured way. This system allows online transactions between two parties based on cryptographic proof without relying and trusting for a third party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E2E8-333A-4C28-927F-021C4466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590" y="354755"/>
            <a:ext cx="10058400" cy="1371600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47F92-27D7-4CFF-9BF6-F0C59345A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590" y="1603905"/>
            <a:ext cx="5446787" cy="4650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79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314F0-990E-4BAE-922E-8D90CB97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67" y="1594026"/>
            <a:ext cx="6853386" cy="4782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13B8D5-6227-4739-A329-62E23973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590" y="354755"/>
            <a:ext cx="10058400" cy="1371600"/>
          </a:xfrm>
        </p:spPr>
        <p:txBody>
          <a:bodyPr/>
          <a:lstStyle/>
          <a:p>
            <a:r>
              <a:rPr lang="en-IN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249456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{40C22E9A-2881-409B-969F-FCF927AE14DF}tf11531919_win32</Template>
  <TotalTime>279</TotalTime>
  <Words>345</Words>
  <Application>Microsoft Office PowerPoint</Application>
  <PresentationFormat>Widescreen</PresentationFormat>
  <Paragraphs>32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Avenir Next LT Pro</vt:lpstr>
      <vt:lpstr>Avenir Next LT Pro Light</vt:lpstr>
      <vt:lpstr>Calibri</vt:lpstr>
      <vt:lpstr>Garamond</vt:lpstr>
      <vt:lpstr>IBM Plex Sans</vt:lpstr>
      <vt:lpstr>Times New Roman</vt:lpstr>
      <vt:lpstr>SavonVTI</vt:lpstr>
      <vt:lpstr>Cloud based payment systems vs blockchain based payment systems   supervisor: Dr. arun kumar Tripathi  </vt:lpstr>
      <vt:lpstr>BLOCKCHAIN?</vt:lpstr>
      <vt:lpstr>PowerPoint Presentation</vt:lpstr>
      <vt:lpstr>SMART CONTRACTS </vt:lpstr>
      <vt:lpstr>SMART CONTRACTS IN TRANSACTION </vt:lpstr>
      <vt:lpstr>BENEFIT TO SOCIETY  Transactions using smart contracts will make the process fast, secure and free from any middlemen thus providing a better experience to the users.               OUTCOME OF RESEARCH We are focussing on submitting our project in Scopus Conference (IEEE/Springer) and in Scopus Journal.                                           </vt:lpstr>
      <vt:lpstr>OBJECTIVE</vt:lpstr>
      <vt:lpstr>SEQUENCE DIAGRAM</vt:lpstr>
      <vt:lpstr>SMART CONTRACT</vt:lpstr>
      <vt:lpstr>OUTCOME</vt:lpstr>
      <vt:lpstr>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payment systems vs blockchain based payment systems   supervisor: Dr. arun kumar Tripathi co-supervisor: mr. apoorva jain</dc:title>
  <dc:creator>Astha Chauhan</dc:creator>
  <cp:lastModifiedBy>Astha Chauhan</cp:lastModifiedBy>
  <cp:revision>6</cp:revision>
  <dcterms:created xsi:type="dcterms:W3CDTF">2022-03-08T15:29:48Z</dcterms:created>
  <dcterms:modified xsi:type="dcterms:W3CDTF">2022-05-13T19:30:57Z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