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4" r:id="rId2"/>
    <p:sldId id="260" r:id="rId3"/>
    <p:sldId id="262" r:id="rId4"/>
    <p:sldId id="272" r:id="rId5"/>
    <p:sldId id="273" r:id="rId6"/>
    <p:sldId id="286" r:id="rId7"/>
    <p:sldId id="275" r:id="rId8"/>
    <p:sldId id="276" r:id="rId9"/>
    <p:sldId id="293" r:id="rId10"/>
    <p:sldId id="277" r:id="rId11"/>
    <p:sldId id="290" r:id="rId12"/>
    <p:sldId id="278" r:id="rId13"/>
    <p:sldId id="291" r:id="rId14"/>
    <p:sldId id="279" r:id="rId15"/>
    <p:sldId id="282" r:id="rId16"/>
    <p:sldId id="283" r:id="rId17"/>
    <p:sldId id="288" r:id="rId18"/>
    <p:sldId id="289" r:id="rId19"/>
    <p:sldId id="281" r:id="rId20"/>
    <p:sldId id="29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C0E1A5-500F-45A0-999A-C45782D7631D}" type="datetimeFigureOut">
              <a:rPr lang="en-GB" smtClean="0"/>
              <a:t>25/10/2021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803142-A9BA-4D5D-8066-4680BDC8F522}" type="slidenum">
              <a:rPr lang="en-GB" smtClean="0"/>
              <a:t>‹#›</a:t>
            </a:fld>
            <a:endParaRPr lang="en-GB"/>
          </a:p>
        </p:txBody>
      </p:sp>
    </p:spTree>
    <p:extLst>
      <p:ext uri="{BB962C8B-B14F-4D97-AF65-F5344CB8AC3E}">
        <p14:creationId xmlns:p14="http://schemas.microsoft.com/office/powerpoint/2010/main" val="3707301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ln/>
        </p:spPr>
      </p:sp>
      <p:sp>
        <p:nvSpPr>
          <p:cNvPr id="15362" name="Rectangle 3"/>
          <p:cNvSpPr>
            <a:spLocks noGrp="1" noChangeArrowheads="1"/>
          </p:cNvSpPr>
          <p:nvPr>
            <p:ph type="body" idx="1"/>
          </p:nvPr>
        </p:nvSpPr>
        <p:spPr>
          <a:noFill/>
        </p:spPr>
        <p:txBody>
          <a:bodyPr/>
          <a:lstStyle/>
          <a:p>
            <a:endParaRPr lang="en-US" smtClean="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Rot="1" noChangeAspect="1" noChangeArrowheads="1" noTextEdit="1"/>
          </p:cNvSpPr>
          <p:nvPr>
            <p:ph type="sldImg"/>
          </p:nvPr>
        </p:nvSpPr>
        <p:spPr>
          <a:ln/>
        </p:spPr>
      </p:sp>
      <p:sp>
        <p:nvSpPr>
          <p:cNvPr id="56322" name="Rectangle 3"/>
          <p:cNvSpPr>
            <a:spLocks noGrp="1" noChangeArrowheads="1"/>
          </p:cNvSpPr>
          <p:nvPr>
            <p:ph type="body" idx="1"/>
          </p:nvPr>
        </p:nvSpPr>
        <p:spPr>
          <a:noFill/>
        </p:spPr>
        <p:txBody>
          <a:bodyPr/>
          <a:lstStyle/>
          <a:p>
            <a:endParaRPr lang="en-US" dirty="0" smtClean="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4" name="Picture 15" descr="cover_template"/>
          <p:cNvPicPr>
            <a:picLocks noChangeAspect="1" noChangeArrowheads="1"/>
          </p:cNvPicPr>
          <p:nvPr userDrawn="1"/>
        </p:nvPicPr>
        <p:blipFill>
          <a:blip r:embed="rId2"/>
          <a:srcRect/>
          <a:stretch>
            <a:fillRect/>
          </a:stretch>
        </p:blipFill>
        <p:spPr bwMode="auto">
          <a:xfrm>
            <a:off x="0" y="0"/>
            <a:ext cx="9145588" cy="6842125"/>
          </a:xfrm>
          <a:prstGeom prst="rect">
            <a:avLst/>
          </a:prstGeom>
          <a:noFill/>
          <a:ln w="9525">
            <a:noFill/>
            <a:miter lim="800000"/>
            <a:headEnd/>
            <a:tailEnd/>
          </a:ln>
        </p:spPr>
      </p:pic>
      <p:pic>
        <p:nvPicPr>
          <p:cNvPr id="5" name="Picture 16" descr="logo"/>
          <p:cNvPicPr>
            <a:picLocks noChangeAspect="1" noChangeArrowheads="1"/>
          </p:cNvPicPr>
          <p:nvPr userDrawn="1"/>
        </p:nvPicPr>
        <p:blipFill>
          <a:blip r:embed="rId3"/>
          <a:srcRect/>
          <a:stretch>
            <a:fillRect/>
          </a:stretch>
        </p:blipFill>
        <p:spPr bwMode="auto">
          <a:xfrm>
            <a:off x="7808913" y="431800"/>
            <a:ext cx="900112" cy="900113"/>
          </a:xfrm>
          <a:prstGeom prst="rect">
            <a:avLst/>
          </a:prstGeom>
          <a:noFill/>
          <a:ln w="9525">
            <a:noFill/>
            <a:miter lim="800000"/>
            <a:headEnd/>
            <a:tailEnd/>
          </a:ln>
        </p:spPr>
      </p:pic>
      <p:sp>
        <p:nvSpPr>
          <p:cNvPr id="9229" name="Rectangle 13"/>
          <p:cNvSpPr>
            <a:spLocks noGrp="1" noChangeArrowheads="1"/>
          </p:cNvSpPr>
          <p:nvPr>
            <p:ph type="ctrTitle" sz="quarter"/>
          </p:nvPr>
        </p:nvSpPr>
        <p:spPr>
          <a:xfrm>
            <a:off x="1027113" y="3032125"/>
            <a:ext cx="7772400" cy="809625"/>
          </a:xfrm>
        </p:spPr>
        <p:txBody>
          <a:bodyPr/>
          <a:lstStyle>
            <a:lvl1pPr>
              <a:defRPr sz="2800"/>
            </a:lvl1pPr>
          </a:lstStyle>
          <a:p>
            <a:pPr lvl="0"/>
            <a:r>
              <a:rPr lang="en-US" noProof="0" smtClean="0"/>
              <a:t>Click to edit Master title style</a:t>
            </a:r>
            <a:endParaRPr lang="en-GB" noProof="0" dirty="0" smtClean="0"/>
          </a:p>
        </p:txBody>
      </p:sp>
      <p:sp>
        <p:nvSpPr>
          <p:cNvPr id="9230" name="Rectangle 14"/>
          <p:cNvSpPr>
            <a:spLocks noGrp="1" noChangeArrowheads="1"/>
          </p:cNvSpPr>
          <p:nvPr>
            <p:ph type="subTitle" sz="quarter" idx="1"/>
          </p:nvPr>
        </p:nvSpPr>
        <p:spPr>
          <a:xfrm>
            <a:off x="2863850" y="4183063"/>
            <a:ext cx="5943600" cy="381000"/>
          </a:xfrm>
        </p:spPr>
        <p:txBody>
          <a:bodyPr/>
          <a:lstStyle>
            <a:lvl1pPr marL="0" indent="0" algn="r">
              <a:defRPr sz="2000">
                <a:solidFill>
                  <a:srgbClr val="005395"/>
                </a:solidFill>
              </a:defRPr>
            </a:lvl1pPr>
          </a:lstStyle>
          <a:p>
            <a:pPr lvl="0"/>
            <a:r>
              <a:rPr lang="en-US" noProof="0" smtClean="0"/>
              <a:t>Click to edit Master subtitle style</a:t>
            </a:r>
            <a:endParaRPr lang="en-GB" noProof="0" smtClean="0"/>
          </a:p>
        </p:txBody>
      </p:sp>
    </p:spTree>
    <p:extLst>
      <p:ext uri="{BB962C8B-B14F-4D97-AF65-F5344CB8AC3E}">
        <p14:creationId xmlns:p14="http://schemas.microsoft.com/office/powerpoint/2010/main" val="280872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Click to edit Master title style</a:t>
            </a:r>
            <a:endParaRPr lang="en-GB"/>
          </a:p>
        </p:txBody>
      </p:sp>
      <p:sp>
        <p:nvSpPr>
          <p:cNvPr id="3" name="Segnaposto testo verticale 2"/>
          <p:cNvSpPr>
            <a:spLocks noGrp="1"/>
          </p:cNvSpPr>
          <p:nvPr>
            <p:ph type="body" orient="vert" idx="1"/>
          </p:nvPr>
        </p:nvSpPr>
        <p:spPr>
          <a:noFill/>
          <a:ln>
            <a:noFill/>
          </a:ln>
          <a:extLst/>
        </p:spPr>
        <p:txBody>
          <a:bodyPr vert="vert"/>
          <a:lstStyle>
            <a:lvl1pPr>
              <a:defRPr lang="en-US" smtClean="0"/>
            </a:lvl1pPr>
            <a:lvl2pPr>
              <a:defRPr lang="en-US" smtClean="0"/>
            </a:lvl2pPr>
            <a:lvl3pPr>
              <a:defRPr lang="en-US" smtClean="0"/>
            </a:lvl3pPr>
            <a:lvl4pPr>
              <a:defRPr lang="en-US" smtClean="0"/>
            </a:lvl4pPr>
            <a:lvl5pPr>
              <a:defRPr lang="en-GB"/>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578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19888" y="1412776"/>
            <a:ext cx="2095500" cy="4500662"/>
          </a:xfrm>
        </p:spPr>
        <p:txBody>
          <a:bodyPr vert="eaVert"/>
          <a:lstStyle>
            <a:lvl1pPr algn="l">
              <a:defRPr>
                <a:solidFill>
                  <a:srgbClr val="0070C0"/>
                </a:solidFill>
              </a:defRPr>
            </a:lvl1pPr>
          </a:lstStyle>
          <a:p>
            <a:r>
              <a:rPr lang="en-US" smtClean="0"/>
              <a:t>Click to edit Master title style</a:t>
            </a:r>
            <a:endParaRPr lang="en-GB"/>
          </a:p>
        </p:txBody>
      </p:sp>
      <p:sp>
        <p:nvSpPr>
          <p:cNvPr id="3" name="Segnaposto testo verticale 2"/>
          <p:cNvSpPr>
            <a:spLocks noGrp="1"/>
          </p:cNvSpPr>
          <p:nvPr>
            <p:ph type="body" orient="vert" idx="1"/>
          </p:nvPr>
        </p:nvSpPr>
        <p:spPr>
          <a:xfrm>
            <a:off x="431800" y="1412776"/>
            <a:ext cx="6135688" cy="4500662"/>
          </a:xfrm>
          <a:noFill/>
          <a:ln>
            <a:noFill/>
          </a:ln>
          <a:extLst/>
        </p:spPr>
        <p:txBody>
          <a:bodyPr vert="vert"/>
          <a:lstStyle>
            <a:lvl1pPr>
              <a:defRPr lang="en-US" smtClean="0"/>
            </a:lvl1pPr>
            <a:lvl2pPr>
              <a:defRPr lang="en-US" smtClean="0"/>
            </a:lvl2pPr>
            <a:lvl3pPr>
              <a:defRPr lang="en-US" smtClean="0"/>
            </a:lvl3pPr>
            <a:lvl4pPr>
              <a:defRPr lang="en-US" smtClean="0"/>
            </a:lvl4pPr>
            <a:lvl5pPr>
              <a:defRPr lang="en-GB"/>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5236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sz="2800"/>
            </a:lvl1pPr>
          </a:lstStyle>
          <a:p>
            <a:r>
              <a:rPr lang="en-US" smtClean="0"/>
              <a:t>Click to edit Master title style</a:t>
            </a:r>
            <a:endParaRPr lang="en-GB" dirty="0"/>
          </a:p>
        </p:txBody>
      </p:sp>
      <p:sp>
        <p:nvSpPr>
          <p:cNvPr id="3" name="Segnaposto contenuto 2"/>
          <p:cNvSpPr>
            <a:spLocks noGrp="1"/>
          </p:cNvSpPr>
          <p:nvPr>
            <p:ph idx="1"/>
          </p:nvPr>
        </p:nvSpPr>
        <p:spPr>
          <a:xfrm>
            <a:off x="467544" y="1772816"/>
            <a:ext cx="7772400" cy="4114800"/>
          </a:xfrm>
        </p:spPr>
        <p:txBody>
          <a:bodyPr/>
          <a:lstStyle>
            <a:lvl1pPr marL="342900" indent="-342900">
              <a:spcBef>
                <a:spcPts val="600"/>
              </a:spcBef>
              <a:spcAft>
                <a:spcPts val="600"/>
              </a:spcAft>
              <a:buClr>
                <a:srgbClr val="0070C0"/>
              </a:buClr>
              <a:buFont typeface="Wingdings" pitchFamily="2" charset="2"/>
              <a:buChar char="§"/>
              <a:defRPr sz="2400"/>
            </a:lvl1pPr>
            <a:lvl2pPr marL="800100" indent="-342900">
              <a:spcBef>
                <a:spcPts val="600"/>
              </a:spcBef>
              <a:spcAft>
                <a:spcPts val="600"/>
              </a:spcAft>
              <a:buClr>
                <a:srgbClr val="0070C0"/>
              </a:buClr>
              <a:buFont typeface="Arial" pitchFamily="34" charset="0"/>
              <a:buChar char="•"/>
              <a:defRPr sz="2400"/>
            </a:lvl2pPr>
            <a:lvl3pPr>
              <a:spcBef>
                <a:spcPts val="600"/>
              </a:spcBef>
              <a:spcAft>
                <a:spcPts val="600"/>
              </a:spcAft>
              <a:buClr>
                <a:srgbClr val="0070C0"/>
              </a:buClr>
              <a:defRPr sz="2400"/>
            </a:lvl3pPr>
            <a:lvl4pPr>
              <a:spcBef>
                <a:spcPts val="600"/>
              </a:spcBef>
              <a:spcAft>
                <a:spcPts val="600"/>
              </a:spcAft>
              <a:buClr>
                <a:srgbClr val="0070C0"/>
              </a:buClr>
              <a:defRPr sz="2400"/>
            </a:lvl4pPr>
            <a:lvl5pPr>
              <a:spcBef>
                <a:spcPts val="600"/>
              </a:spcBef>
              <a:spcAft>
                <a:spcPts val="600"/>
              </a:spcAft>
              <a:buClr>
                <a:srgbClr val="0070C0"/>
              </a:buClr>
              <a:defRPr sz="2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68435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678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nuto 2">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Click to edit Master title style</a:t>
            </a:r>
            <a:endParaRPr lang="en-GB" dirty="0"/>
          </a:p>
        </p:txBody>
      </p:sp>
      <p:sp>
        <p:nvSpPr>
          <p:cNvPr id="3" name="Segnaposto contenuto 2"/>
          <p:cNvSpPr>
            <a:spLocks noGrp="1"/>
          </p:cNvSpPr>
          <p:nvPr>
            <p:ph sz="half" idx="1"/>
          </p:nvPr>
        </p:nvSpPr>
        <p:spPr>
          <a:xfrm>
            <a:off x="431800" y="1798638"/>
            <a:ext cx="3810000" cy="4114800"/>
          </a:xfrm>
          <a:noFill/>
          <a:ln>
            <a:noFill/>
          </a:ln>
          <a:extLst/>
        </p:spPr>
        <p:txBody>
          <a:bodyPr/>
          <a:lstStyle>
            <a:lvl1pPr>
              <a:defRPr lang="en-US" dirty="0" smtClean="0"/>
            </a:lvl1pPr>
            <a:lvl2pPr>
              <a:defRPr lang="en-US" dirty="0" smtClean="0"/>
            </a:lvl2pPr>
            <a:lvl3pPr>
              <a:defRPr lang="en-US" sz="2000" dirty="0" smtClean="0"/>
            </a:lvl3pPr>
            <a:lvl4pPr>
              <a:defRPr lang="en-US" sz="2000" dirty="0" smtClean="0"/>
            </a:lvl4pPr>
            <a:lvl5pPr>
              <a:defRPr lang="en-GB" sz="2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Segnaposto contenuto 3"/>
          <p:cNvSpPr>
            <a:spLocks noGrp="1"/>
          </p:cNvSpPr>
          <p:nvPr>
            <p:ph sz="half" idx="2"/>
          </p:nvPr>
        </p:nvSpPr>
        <p:spPr>
          <a:xfrm>
            <a:off x="4394200" y="1798638"/>
            <a:ext cx="3810000" cy="4114800"/>
          </a:xfrm>
          <a:noFill/>
          <a:ln>
            <a:noFill/>
          </a:ln>
          <a:extLst/>
        </p:spPr>
        <p:txBody>
          <a:bodyPr/>
          <a:lstStyle>
            <a:lvl1pPr>
              <a:defRPr lang="en-US" dirty="0" smtClean="0"/>
            </a:lvl1pPr>
            <a:lvl2pPr>
              <a:defRPr lang="en-US" dirty="0" smtClean="0"/>
            </a:lvl2pPr>
            <a:lvl3pPr>
              <a:defRPr lang="en-US" sz="2000" dirty="0" smtClean="0"/>
            </a:lvl3pPr>
            <a:lvl4pPr>
              <a:defRPr lang="en-US" sz="2000" dirty="0" smtClean="0"/>
            </a:lvl4pPr>
            <a:lvl5pPr>
              <a:defRPr lang="en-GB" sz="2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94754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dirty="0"/>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Segnaposto contenuto 3"/>
          <p:cNvSpPr>
            <a:spLocks noGrp="1"/>
          </p:cNvSpPr>
          <p:nvPr>
            <p:ph sz="half" idx="2"/>
          </p:nvPr>
        </p:nvSpPr>
        <p:spPr>
          <a:xfrm>
            <a:off x="457200" y="2174875"/>
            <a:ext cx="4040188" cy="3951288"/>
          </a:xfrm>
          <a:noFill/>
          <a:ln>
            <a:noFill/>
          </a:ln>
          <a:extLst/>
        </p:spPr>
        <p:txBody>
          <a:bodyPr/>
          <a:lstStyle>
            <a:lvl1pPr>
              <a:defRPr lang="en-US" smtClean="0"/>
            </a:lvl1pPr>
            <a:lvl2pPr>
              <a:defRPr lang="en-US" smtClean="0"/>
            </a:lvl2pPr>
            <a:lvl3pPr>
              <a:defRPr lang="en-US" sz="2000" smtClean="0"/>
            </a:lvl3pPr>
            <a:lvl4pPr>
              <a:defRPr lang="en-US" sz="2000" smtClean="0"/>
            </a:lvl4pPr>
            <a:lvl5pPr>
              <a:defRPr lang="en-GB"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Segnaposto contenuto 5"/>
          <p:cNvSpPr>
            <a:spLocks noGrp="1"/>
          </p:cNvSpPr>
          <p:nvPr>
            <p:ph sz="quarter" idx="4"/>
          </p:nvPr>
        </p:nvSpPr>
        <p:spPr>
          <a:xfrm>
            <a:off x="4645025" y="2174875"/>
            <a:ext cx="4041775" cy="3951288"/>
          </a:xfrm>
          <a:noFill/>
          <a:ln>
            <a:noFill/>
          </a:ln>
          <a:extLst/>
        </p:spPr>
        <p:txBody>
          <a:bodyPr/>
          <a:lstStyle>
            <a:lvl1pPr>
              <a:defRPr lang="en-US" smtClean="0"/>
            </a:lvl1pPr>
            <a:lvl2pPr>
              <a:defRPr lang="en-US" smtClean="0"/>
            </a:lvl2pPr>
            <a:lvl3pPr>
              <a:defRPr lang="en-US" sz="2000" smtClean="0"/>
            </a:lvl3pPr>
            <a:lvl4pPr>
              <a:defRPr lang="en-US" sz="2000" smtClean="0"/>
            </a:lvl4pPr>
            <a:lvl5pPr>
              <a:defRPr lang="en-GB"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1280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Click to edit Master title style</a:t>
            </a:r>
            <a:endParaRPr lang="en-GB" dirty="0"/>
          </a:p>
        </p:txBody>
      </p:sp>
    </p:spTree>
    <p:extLst>
      <p:ext uri="{BB962C8B-B14F-4D97-AF65-F5344CB8AC3E}">
        <p14:creationId xmlns:p14="http://schemas.microsoft.com/office/powerpoint/2010/main" val="3756259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78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400" b="1"/>
            </a:lvl1pPr>
          </a:lstStyle>
          <a:p>
            <a:r>
              <a:rPr lang="en-US" smtClean="0"/>
              <a:t>Click to edit Master title style</a:t>
            </a:r>
            <a:endParaRPr lang="en-GB" dirty="0"/>
          </a:p>
        </p:txBody>
      </p:sp>
      <p:sp>
        <p:nvSpPr>
          <p:cNvPr id="3" name="Segnaposto contenuto 2"/>
          <p:cNvSpPr>
            <a:spLocks noGrp="1"/>
          </p:cNvSpPr>
          <p:nvPr>
            <p:ph idx="1"/>
          </p:nvPr>
        </p:nvSpPr>
        <p:spPr>
          <a:xfrm>
            <a:off x="3575050" y="1484784"/>
            <a:ext cx="5111750" cy="4641379"/>
          </a:xfrm>
          <a:noFill/>
          <a:ln>
            <a:noFill/>
          </a:ln>
          <a:extLst/>
        </p:spPr>
        <p:txBody>
          <a:bodyPr/>
          <a:lstStyle>
            <a:lvl1pPr>
              <a:defRPr lang="en-US" sz="2000" dirty="0" smtClean="0"/>
            </a:lvl1pPr>
            <a:lvl2pPr>
              <a:defRPr lang="en-US" sz="2000" dirty="0" smtClean="0"/>
            </a:lvl2pPr>
            <a:lvl3pPr>
              <a:defRPr lang="en-US" sz="2000" dirty="0" smtClean="0"/>
            </a:lvl3pPr>
            <a:lvl4pPr>
              <a:defRPr lang="en-US" sz="2000" dirty="0" smtClean="0"/>
            </a:lvl4pPr>
            <a:lvl5pPr>
              <a:defRPr lang="en-GB" sz="2000"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Segnaposto testo 3"/>
          <p:cNvSpPr>
            <a:spLocks noGrp="1"/>
          </p:cNvSpPr>
          <p:nvPr>
            <p:ph type="body" sz="half" idx="2"/>
          </p:nvPr>
        </p:nvSpPr>
        <p:spPr>
          <a:xfrm>
            <a:off x="457200" y="1435100"/>
            <a:ext cx="3008313" cy="4691063"/>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797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Segnaposto immagine 2"/>
          <p:cNvSpPr>
            <a:spLocks noGrp="1"/>
          </p:cNvSpPr>
          <p:nvPr>
            <p:ph type="pic" idx="1"/>
          </p:nvPr>
        </p:nvSpPr>
        <p:spPr>
          <a:xfrm>
            <a:off x="1792288" y="1412775"/>
            <a:ext cx="5486400" cy="33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7978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descr="banda_template"/>
          <p:cNvPicPr>
            <a:picLocks noChangeAspect="1" noChangeArrowheads="1"/>
          </p:cNvPicPr>
          <p:nvPr/>
        </p:nvPicPr>
        <p:blipFill>
          <a:blip r:embed="rId13"/>
          <a:srcRect/>
          <a:stretch>
            <a:fillRect/>
          </a:stretch>
        </p:blipFill>
        <p:spPr bwMode="auto">
          <a:xfrm>
            <a:off x="0" y="431800"/>
            <a:ext cx="9145588" cy="885825"/>
          </a:xfrm>
          <a:prstGeom prst="rect">
            <a:avLst/>
          </a:prstGeom>
          <a:noFill/>
          <a:ln w="9525">
            <a:noFill/>
            <a:miter lim="800000"/>
            <a:headEnd/>
            <a:tailEnd/>
          </a:ln>
        </p:spPr>
      </p:pic>
      <p:pic>
        <p:nvPicPr>
          <p:cNvPr id="1027" name="Picture 15"/>
          <p:cNvPicPr>
            <a:picLocks noChangeAspect="1" noChangeArrowheads="1"/>
          </p:cNvPicPr>
          <p:nvPr/>
        </p:nvPicPr>
        <p:blipFill>
          <a:blip r:embed="rId14"/>
          <a:srcRect/>
          <a:stretch>
            <a:fillRect/>
          </a:stretch>
        </p:blipFill>
        <p:spPr bwMode="auto">
          <a:xfrm>
            <a:off x="8061325" y="5973763"/>
            <a:ext cx="649288" cy="503237"/>
          </a:xfrm>
          <a:prstGeom prst="rect">
            <a:avLst/>
          </a:prstGeom>
          <a:noFill/>
          <a:ln w="9525">
            <a:noFill/>
            <a:miter lim="800000"/>
            <a:headEnd/>
            <a:tailEnd/>
          </a:ln>
        </p:spPr>
      </p:pic>
      <p:sp>
        <p:nvSpPr>
          <p:cNvPr id="1028" name="Rectangle 21"/>
          <p:cNvSpPr>
            <a:spLocks noGrp="1" noChangeArrowheads="1"/>
          </p:cNvSpPr>
          <p:nvPr>
            <p:ph type="body" idx="1"/>
          </p:nvPr>
        </p:nvSpPr>
        <p:spPr bwMode="auto">
          <a:xfrm>
            <a:off x="431800" y="1798638"/>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Fare clic per modificare gli stili del testo dello schema</a:t>
            </a:r>
          </a:p>
          <a:p>
            <a:pPr lvl="1"/>
            <a:r>
              <a:rPr lang="en-GB" smtClean="0"/>
              <a:t>Secondo livello</a:t>
            </a:r>
          </a:p>
          <a:p>
            <a:pPr lvl="2"/>
            <a:r>
              <a:rPr lang="en-GB" smtClean="0"/>
              <a:t>Terzo livello</a:t>
            </a:r>
          </a:p>
          <a:p>
            <a:pPr lvl="3"/>
            <a:r>
              <a:rPr lang="en-GB" smtClean="0"/>
              <a:t>Quarto livello</a:t>
            </a:r>
          </a:p>
          <a:p>
            <a:pPr lvl="4"/>
            <a:r>
              <a:rPr lang="en-GB" smtClean="0"/>
              <a:t>Quinto livello</a:t>
            </a:r>
          </a:p>
        </p:txBody>
      </p:sp>
      <p:sp>
        <p:nvSpPr>
          <p:cNvPr id="1029" name="Rectangle 22"/>
          <p:cNvSpPr>
            <a:spLocks noGrp="1" noChangeArrowheads="1"/>
          </p:cNvSpPr>
          <p:nvPr>
            <p:ph type="title"/>
          </p:nvPr>
        </p:nvSpPr>
        <p:spPr bwMode="auto">
          <a:xfrm>
            <a:off x="1042988" y="577850"/>
            <a:ext cx="77724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Fare clic per modificare stile</a:t>
            </a:r>
          </a:p>
        </p:txBody>
      </p:sp>
    </p:spTree>
    <p:extLst>
      <p:ext uri="{BB962C8B-B14F-4D97-AF65-F5344CB8AC3E}">
        <p14:creationId xmlns:p14="http://schemas.microsoft.com/office/powerpoint/2010/main" val="1762354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rtl="0" eaLnBrk="0" fontAlgn="base" hangingPunct="0">
        <a:spcBef>
          <a:spcPct val="0"/>
        </a:spcBef>
        <a:spcAft>
          <a:spcPct val="0"/>
        </a:spcAft>
        <a:defRPr sz="2800">
          <a:solidFill>
            <a:schemeClr val="bg1"/>
          </a:solidFill>
          <a:latin typeface="+mj-lt"/>
          <a:ea typeface="+mj-ea"/>
          <a:cs typeface="+mj-cs"/>
        </a:defRPr>
      </a:lvl1pPr>
      <a:lvl2pPr algn="r" rtl="0" eaLnBrk="0" fontAlgn="base" hangingPunct="0">
        <a:spcBef>
          <a:spcPct val="0"/>
        </a:spcBef>
        <a:spcAft>
          <a:spcPct val="0"/>
        </a:spcAft>
        <a:defRPr sz="2800">
          <a:solidFill>
            <a:schemeClr val="bg1"/>
          </a:solidFill>
          <a:latin typeface="Arial" charset="0"/>
          <a:ea typeface="ＭＳ Ｐゴシック" charset="0"/>
          <a:cs typeface="ＭＳ Ｐゴシック" charset="0"/>
        </a:defRPr>
      </a:lvl2pPr>
      <a:lvl3pPr algn="r" rtl="0" eaLnBrk="0" fontAlgn="base" hangingPunct="0">
        <a:spcBef>
          <a:spcPct val="0"/>
        </a:spcBef>
        <a:spcAft>
          <a:spcPct val="0"/>
        </a:spcAft>
        <a:defRPr sz="2800">
          <a:solidFill>
            <a:schemeClr val="bg1"/>
          </a:solidFill>
          <a:latin typeface="Arial" charset="0"/>
          <a:ea typeface="ＭＳ Ｐゴシック" charset="0"/>
          <a:cs typeface="ＭＳ Ｐゴシック" charset="0"/>
        </a:defRPr>
      </a:lvl3pPr>
      <a:lvl4pPr algn="r" rtl="0" eaLnBrk="0" fontAlgn="base" hangingPunct="0">
        <a:spcBef>
          <a:spcPct val="0"/>
        </a:spcBef>
        <a:spcAft>
          <a:spcPct val="0"/>
        </a:spcAft>
        <a:defRPr sz="2800">
          <a:solidFill>
            <a:schemeClr val="bg1"/>
          </a:solidFill>
          <a:latin typeface="Arial" charset="0"/>
          <a:ea typeface="ＭＳ Ｐゴシック" charset="0"/>
          <a:cs typeface="ＭＳ Ｐゴシック" charset="0"/>
        </a:defRPr>
      </a:lvl4pPr>
      <a:lvl5pPr algn="r" rtl="0" eaLnBrk="0" fontAlgn="base" hangingPunct="0">
        <a:spcBef>
          <a:spcPct val="0"/>
        </a:spcBef>
        <a:spcAft>
          <a:spcPct val="0"/>
        </a:spcAft>
        <a:defRPr sz="2800">
          <a:solidFill>
            <a:schemeClr val="bg1"/>
          </a:solidFill>
          <a:latin typeface="Arial" charset="0"/>
          <a:ea typeface="ＭＳ Ｐゴシック" charset="0"/>
          <a:cs typeface="ＭＳ Ｐゴシック" charset="0"/>
        </a:defRPr>
      </a:lvl5pPr>
      <a:lvl6pPr marL="457200" algn="r" rtl="0" eaLnBrk="1" fontAlgn="base" hangingPunct="1">
        <a:spcBef>
          <a:spcPct val="0"/>
        </a:spcBef>
        <a:spcAft>
          <a:spcPct val="0"/>
        </a:spcAft>
        <a:defRPr>
          <a:solidFill>
            <a:schemeClr val="bg1"/>
          </a:solidFill>
          <a:latin typeface="Arial" charset="0"/>
          <a:ea typeface="ＭＳ Ｐゴシック" charset="0"/>
          <a:cs typeface="ＭＳ Ｐゴシック" charset="0"/>
        </a:defRPr>
      </a:lvl6pPr>
      <a:lvl7pPr marL="914400" algn="r" rtl="0" eaLnBrk="1" fontAlgn="base" hangingPunct="1">
        <a:spcBef>
          <a:spcPct val="0"/>
        </a:spcBef>
        <a:spcAft>
          <a:spcPct val="0"/>
        </a:spcAft>
        <a:defRPr>
          <a:solidFill>
            <a:schemeClr val="bg1"/>
          </a:solidFill>
          <a:latin typeface="Arial" charset="0"/>
          <a:ea typeface="ＭＳ Ｐゴシック" charset="0"/>
          <a:cs typeface="ＭＳ Ｐゴシック" charset="0"/>
        </a:defRPr>
      </a:lvl7pPr>
      <a:lvl8pPr marL="1371600" algn="r" rtl="0" eaLnBrk="1" fontAlgn="base" hangingPunct="1">
        <a:spcBef>
          <a:spcPct val="0"/>
        </a:spcBef>
        <a:spcAft>
          <a:spcPct val="0"/>
        </a:spcAft>
        <a:defRPr>
          <a:solidFill>
            <a:schemeClr val="bg1"/>
          </a:solidFill>
          <a:latin typeface="Arial" charset="0"/>
          <a:ea typeface="ＭＳ Ｐゴシック" charset="0"/>
          <a:cs typeface="ＭＳ Ｐゴシック" charset="0"/>
        </a:defRPr>
      </a:lvl8pPr>
      <a:lvl9pPr marL="1828800" algn="r" rtl="0" eaLnBrk="1" fontAlgn="base" hangingPunct="1">
        <a:spcBef>
          <a:spcPct val="0"/>
        </a:spcBef>
        <a:spcAft>
          <a:spcPct val="0"/>
        </a:spcAft>
        <a:defRPr>
          <a:solidFill>
            <a:schemeClr val="bg1"/>
          </a:solidFill>
          <a:latin typeface="Arial"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charset="0"/>
        <a:buChar char="•"/>
        <a:defRPr lang="en-GB" sz="2400" dirty="0">
          <a:solidFill>
            <a:schemeClr val="tx1"/>
          </a:solidFill>
          <a:latin typeface="+mn-lt"/>
          <a:ea typeface="+mn-ea"/>
          <a:cs typeface="+mn-cs"/>
        </a:defRPr>
      </a:lvl1pPr>
      <a:lvl2pPr marL="800100" indent="-342900" algn="l" rtl="0" eaLnBrk="0" fontAlgn="base" hangingPunct="0">
        <a:spcBef>
          <a:spcPct val="20000"/>
        </a:spcBef>
        <a:spcAft>
          <a:spcPct val="0"/>
        </a:spcAft>
        <a:buFont typeface="Arial" charset="0"/>
        <a:buChar char="•"/>
        <a:defRPr lang="en-GB" sz="2400" dirty="0">
          <a:solidFill>
            <a:schemeClr val="tx1"/>
          </a:solidFill>
          <a:latin typeface="+mn-lt"/>
          <a:ea typeface="+mn-ea"/>
        </a:defRPr>
      </a:lvl2pPr>
      <a:lvl3pPr marL="1143000" indent="-228600" algn="l" rtl="0" eaLnBrk="0" fontAlgn="base" hangingPunct="0">
        <a:spcBef>
          <a:spcPct val="20000"/>
        </a:spcBef>
        <a:spcAft>
          <a:spcPct val="0"/>
        </a:spcAft>
        <a:buChar char="•"/>
        <a:defRPr lang="en-GB" sz="2400" dirty="0">
          <a:solidFill>
            <a:schemeClr val="tx1"/>
          </a:solidFill>
          <a:latin typeface="+mn-lt"/>
          <a:ea typeface="+mn-ea"/>
        </a:defRPr>
      </a:lvl3pPr>
      <a:lvl4pPr marL="1600200" indent="-228600" algn="l" rtl="0" eaLnBrk="0" fontAlgn="base" hangingPunct="0">
        <a:spcBef>
          <a:spcPct val="20000"/>
        </a:spcBef>
        <a:spcAft>
          <a:spcPct val="0"/>
        </a:spcAft>
        <a:buChar char="–"/>
        <a:defRPr lang="en-GB" sz="2400" dirty="0">
          <a:solidFill>
            <a:schemeClr val="tx1"/>
          </a:solidFill>
          <a:latin typeface="+mn-lt"/>
          <a:ea typeface="+mn-ea"/>
        </a:defRPr>
      </a:lvl4pPr>
      <a:lvl5pPr marL="2057400" indent="-228600" algn="l" rtl="0" eaLnBrk="0" fontAlgn="base" hangingPunct="0">
        <a:spcBef>
          <a:spcPct val="20000"/>
        </a:spcBef>
        <a:spcAft>
          <a:spcPct val="0"/>
        </a:spcAft>
        <a:buChar char="»"/>
        <a:defRPr lang="en-GB" sz="2400" dirty="0">
          <a:solidFill>
            <a:schemeClr val="tx1"/>
          </a:solidFill>
          <a:latin typeface="+mn-lt"/>
          <a:ea typeface="+mn-e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 to Z(E-Commerce)  - 2K21 </a:t>
            </a:r>
            <a:endParaRPr lang="en-GB" dirty="0"/>
          </a:p>
        </p:txBody>
      </p:sp>
      <p:pic>
        <p:nvPicPr>
          <p:cNvPr id="102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1" y="0"/>
            <a:ext cx="2095500"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31" t="11093" r="7325" b="6620"/>
          <a:stretch/>
        </p:blipFill>
        <p:spPr bwMode="auto">
          <a:xfrm>
            <a:off x="467544" y="1700808"/>
            <a:ext cx="8280920" cy="4897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987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t>                                           </a:t>
            </a:r>
            <a:r>
              <a:rPr lang="en-GB" sz="2800" dirty="0" smtClean="0">
                <a:solidFill>
                  <a:schemeClr val="bg1"/>
                </a:solidFill>
              </a:rPr>
              <a:t>EXISTING SYSTEM</a:t>
            </a:r>
            <a:endParaRPr lang="en-GB" sz="2800" dirty="0">
              <a:solidFill>
                <a:schemeClr val="bg1"/>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760"/>
            <a:ext cx="9144000" cy="5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93011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t>                                           </a:t>
            </a:r>
            <a:r>
              <a:rPr lang="en-GB" sz="2800" dirty="0" smtClean="0">
                <a:solidFill>
                  <a:schemeClr val="bg1"/>
                </a:solidFill>
              </a:rPr>
              <a:t>EXISTING SYSTEM</a:t>
            </a:r>
            <a:endParaRPr lang="en-GB" sz="2800" dirty="0">
              <a:solidFill>
                <a:schemeClr val="bg1"/>
              </a:solidFill>
            </a:endParaRPr>
          </a:p>
        </p:txBody>
      </p:sp>
      <p:sp>
        <p:nvSpPr>
          <p:cNvPr id="2" name="Rectangle 1"/>
          <p:cNvSpPr/>
          <p:nvPr/>
        </p:nvSpPr>
        <p:spPr>
          <a:xfrm>
            <a:off x="107504" y="2060848"/>
            <a:ext cx="8784976" cy="2031325"/>
          </a:xfrm>
          <a:prstGeom prst="rect">
            <a:avLst/>
          </a:prstGeom>
        </p:spPr>
        <p:txBody>
          <a:bodyPr wrap="square">
            <a:spAutoFit/>
          </a:bodyPr>
          <a:lstStyle/>
          <a:p>
            <a:r>
              <a:rPr lang="en-GB" b="1" dirty="0"/>
              <a:t>The E-commerce Management System has various flaws in it as because of which most of the people don’t use the system even though it has several advantages over traditional stores. The biggest problem is that it takes at least a day to deliver a product to the customer. While some other issues are a duplication of the product means the product is shown on the web some time differs with the original product due to which next time that customer go to buy the product through the traditional type of store.</a:t>
            </a:r>
            <a:endParaRPr lang="en-GB" b="1" dirty="0"/>
          </a:p>
        </p:txBody>
      </p:sp>
    </p:spTree>
    <p:extLst>
      <p:ext uri="{BB962C8B-B14F-4D97-AF65-F5344CB8AC3E}">
        <p14:creationId xmlns:p14="http://schemas.microsoft.com/office/powerpoint/2010/main" val="189051144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chemeClr val="bg1"/>
                </a:solidFill>
              </a:rPr>
              <a:t>PROPOSED SYSTEM</a:t>
            </a:r>
            <a:endParaRPr lang="en-GB" sz="2800" dirty="0">
              <a:solidFill>
                <a:schemeClr val="bg1"/>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40768"/>
            <a:ext cx="9144000" cy="55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5025230"/>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chemeClr val="bg1"/>
                </a:solidFill>
              </a:rPr>
              <a:t>PROPOSED SYSTEM</a:t>
            </a:r>
            <a:endParaRPr lang="en-GB" sz="2800" dirty="0">
              <a:solidFill>
                <a:schemeClr val="bg1"/>
              </a:solidFill>
            </a:endParaRPr>
          </a:p>
        </p:txBody>
      </p:sp>
      <p:sp>
        <p:nvSpPr>
          <p:cNvPr id="2" name="Rectangle 1"/>
          <p:cNvSpPr/>
          <p:nvPr/>
        </p:nvSpPr>
        <p:spPr>
          <a:xfrm>
            <a:off x="395536" y="1437344"/>
            <a:ext cx="8136904" cy="3477875"/>
          </a:xfrm>
          <a:prstGeom prst="rect">
            <a:avLst/>
          </a:prstGeom>
        </p:spPr>
        <p:txBody>
          <a:bodyPr wrap="square">
            <a:spAutoFit/>
          </a:bodyPr>
          <a:lstStyle/>
          <a:p>
            <a:pPr marL="342900" indent="-342900" fontAlgn="base">
              <a:spcBef>
                <a:spcPts val="600"/>
              </a:spcBef>
              <a:spcAft>
                <a:spcPts val="600"/>
              </a:spcAft>
              <a:buClr>
                <a:srgbClr val="0070C0"/>
              </a:buClr>
              <a:buFont typeface="Wingdings" pitchFamily="2" charset="2"/>
              <a:buChar char="§"/>
              <a:defRPr/>
            </a:pPr>
            <a:r>
              <a:rPr lang="en-GB" sz="2000" dirty="0"/>
              <a:t>The E-commerce Management System has many advantages, compare to traditional store as one can compare the cost of a product with other e-commerce websites, and if a user dislikes any product he/she can return it. While we can make use of the current technology to overcome the problem with the existing system. The E-commerce Management System companies can use a flying robot, so when a user places an order, the company will send the product through the robot. The robot will find the user by using the GPS, and in this way, we can reduce the time to deliver a product. While before sending a product the e-commerce company will check the product that it is same or not with the requested order.</a:t>
            </a:r>
            <a:endParaRPr lang="en-US" sz="2000" dirty="0">
              <a:solidFill>
                <a:srgbClr val="000000"/>
              </a:solidFill>
            </a:endParaRPr>
          </a:p>
        </p:txBody>
      </p:sp>
    </p:spTree>
    <p:extLst>
      <p:ext uri="{BB962C8B-B14F-4D97-AF65-F5344CB8AC3E}">
        <p14:creationId xmlns:p14="http://schemas.microsoft.com/office/powerpoint/2010/main" val="178510353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rgbClr val="FFFFFF"/>
                </a:solidFill>
              </a:rPr>
              <a:t>Advantages Of This Project</a:t>
            </a:r>
            <a:endParaRPr lang="en-GB" sz="2800" dirty="0">
              <a:solidFill>
                <a:srgbClr val="FFFFFF"/>
              </a:solidFill>
            </a:endParaRPr>
          </a:p>
        </p:txBody>
      </p:sp>
      <p:sp>
        <p:nvSpPr>
          <p:cNvPr id="2" name="Rectangle 1"/>
          <p:cNvSpPr/>
          <p:nvPr/>
        </p:nvSpPr>
        <p:spPr>
          <a:xfrm>
            <a:off x="395536" y="1437344"/>
            <a:ext cx="8136904" cy="2862322"/>
          </a:xfrm>
          <a:prstGeom prst="rect">
            <a:avLst/>
          </a:prstGeom>
        </p:spPr>
        <p:txBody>
          <a:bodyPr wrap="square">
            <a:spAutoFit/>
          </a:bodyPr>
          <a:lstStyle/>
          <a:p>
            <a:r>
              <a:rPr lang="en-GB" sz="2000" dirty="0"/>
              <a:t>1. Faster buying process</a:t>
            </a:r>
            <a:r>
              <a:rPr lang="en-GB" sz="2000" dirty="0"/>
              <a:t/>
            </a:r>
            <a:br>
              <a:rPr lang="en-GB" sz="2000" dirty="0"/>
            </a:br>
            <a:r>
              <a:rPr lang="en-GB" sz="2000" dirty="0"/>
              <a:t>2. Store and product listing creation</a:t>
            </a:r>
            <a:r>
              <a:rPr lang="en-GB" sz="2000" dirty="0"/>
              <a:t/>
            </a:r>
            <a:br>
              <a:rPr lang="en-GB" sz="2000" dirty="0"/>
            </a:br>
            <a:r>
              <a:rPr lang="en-GB" sz="2000" dirty="0"/>
              <a:t>3. Cost reduction</a:t>
            </a:r>
            <a:r>
              <a:rPr lang="en-GB" sz="2000" dirty="0"/>
              <a:t/>
            </a:r>
            <a:br>
              <a:rPr lang="en-GB" sz="2000" dirty="0"/>
            </a:br>
            <a:r>
              <a:rPr lang="en-GB" sz="2000" dirty="0"/>
              <a:t>4. Affordable advertising and marketing</a:t>
            </a:r>
            <a:r>
              <a:rPr lang="en-GB" sz="2000" dirty="0"/>
              <a:t/>
            </a:r>
            <a:br>
              <a:rPr lang="en-GB" sz="2000" dirty="0"/>
            </a:br>
            <a:r>
              <a:rPr lang="en-GB" sz="2000" dirty="0"/>
              <a:t>5. Flexibility for customers</a:t>
            </a:r>
            <a:r>
              <a:rPr lang="en-GB" sz="2000" dirty="0"/>
              <a:t/>
            </a:r>
            <a:br>
              <a:rPr lang="en-GB" sz="2000" dirty="0"/>
            </a:br>
            <a:r>
              <a:rPr lang="en-GB" sz="2000" dirty="0"/>
              <a:t>6. No reach limitations</a:t>
            </a:r>
            <a:r>
              <a:rPr lang="en-GB" sz="2000" dirty="0"/>
              <a:t/>
            </a:r>
            <a:br>
              <a:rPr lang="en-GB" sz="2000" dirty="0"/>
            </a:br>
            <a:r>
              <a:rPr lang="en-GB" sz="2000" dirty="0"/>
              <a:t>7. Product and price comparison</a:t>
            </a:r>
            <a:r>
              <a:rPr lang="en-GB" sz="2000" dirty="0"/>
              <a:t/>
            </a:r>
            <a:br>
              <a:rPr lang="en-GB" sz="2000" dirty="0"/>
            </a:br>
            <a:r>
              <a:rPr lang="en-GB" sz="2000" dirty="0"/>
              <a:t>8. Faster response to buyer/market demands</a:t>
            </a:r>
            <a:r>
              <a:rPr lang="en-GB" sz="2000" dirty="0"/>
              <a:t/>
            </a:r>
            <a:br>
              <a:rPr lang="en-GB" sz="2000" dirty="0"/>
            </a:br>
            <a:r>
              <a:rPr lang="en-GB" sz="2000" dirty="0"/>
              <a:t>9. Several payment modes</a:t>
            </a:r>
            <a:endParaRPr lang="en-US" sz="2000" dirty="0">
              <a:solidFill>
                <a:srgbClr val="000000"/>
              </a:solidFill>
            </a:endParaRPr>
          </a:p>
        </p:txBody>
      </p:sp>
    </p:spTree>
    <p:extLst>
      <p:ext uri="{BB962C8B-B14F-4D97-AF65-F5344CB8AC3E}">
        <p14:creationId xmlns:p14="http://schemas.microsoft.com/office/powerpoint/2010/main" val="1358241955"/>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chemeClr val="bg1"/>
                </a:solidFill>
              </a:rPr>
              <a:t>ABOUT TEAM</a:t>
            </a:r>
            <a:endParaRPr lang="en-GB" sz="2800" dirty="0">
              <a:solidFill>
                <a:schemeClr val="bg1"/>
              </a:solidFill>
            </a:endParaRPr>
          </a:p>
        </p:txBody>
      </p:sp>
      <p:sp>
        <p:nvSpPr>
          <p:cNvPr id="2" name="Rectangle 1"/>
          <p:cNvSpPr/>
          <p:nvPr/>
        </p:nvSpPr>
        <p:spPr>
          <a:xfrm>
            <a:off x="395536" y="1437344"/>
            <a:ext cx="8136904" cy="4093428"/>
          </a:xfrm>
          <a:prstGeom prst="rect">
            <a:avLst/>
          </a:prstGeom>
        </p:spPr>
        <p:txBody>
          <a:bodyPr wrap="square">
            <a:spAutoFit/>
          </a:bodyPr>
          <a:lstStyle/>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TEAM LEADER- </a:t>
            </a:r>
            <a:r>
              <a:rPr lang="en-GB" sz="2000" b="1" dirty="0" smtClean="0">
                <a:solidFill>
                  <a:srgbClr val="000000"/>
                </a:solidFill>
              </a:rPr>
              <a:t>MOHD RAGIB</a:t>
            </a:r>
            <a:endParaRPr lang="en-GB" sz="2000" b="1" dirty="0" smtClean="0">
              <a:solidFill>
                <a:srgbClr val="000000"/>
              </a:solidFill>
            </a:endParaRPr>
          </a:p>
          <a:p>
            <a:pPr marL="342900" indent="-342900" fontAlgn="base">
              <a:spcBef>
                <a:spcPts val="600"/>
              </a:spcBef>
              <a:spcAft>
                <a:spcPts val="600"/>
              </a:spcAft>
              <a:buClr>
                <a:srgbClr val="0070C0"/>
              </a:buClr>
              <a:buFont typeface="Wingdings" pitchFamily="2" charset="2"/>
              <a:buChar char="§"/>
              <a:defRPr/>
            </a:pPr>
            <a:endParaRPr lang="en-IN" sz="2000" dirty="0">
              <a:solidFill>
                <a:srgbClr val="000000"/>
              </a:solidFill>
            </a:endParaRPr>
          </a:p>
          <a:p>
            <a:pPr marL="342900" indent="-342900" fontAlgn="base">
              <a:spcBef>
                <a:spcPts val="600"/>
              </a:spcBef>
              <a:spcAft>
                <a:spcPts val="600"/>
              </a:spcAft>
              <a:buClr>
                <a:srgbClr val="0070C0"/>
              </a:buClr>
              <a:buFont typeface="Wingdings" pitchFamily="2" charset="2"/>
              <a:buChar char="§"/>
              <a:defRPr/>
            </a:pPr>
            <a:endParaRPr lang="en-GB" sz="2000" dirty="0" smtClean="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TEAM MEMBERS-</a:t>
            </a:r>
          </a:p>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1.</a:t>
            </a:r>
            <a:r>
              <a:rPr lang="en-GB" sz="2000" b="1" dirty="0" smtClean="0">
                <a:solidFill>
                  <a:srgbClr val="000000"/>
                </a:solidFill>
              </a:rPr>
              <a:t>SHIV DIXIT</a:t>
            </a:r>
            <a:endParaRPr lang="en-GB" sz="2000" b="1" dirty="0" smtClean="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2.</a:t>
            </a:r>
            <a:r>
              <a:rPr lang="en-GB" sz="2000" b="1" dirty="0" smtClean="0">
                <a:solidFill>
                  <a:srgbClr val="000000"/>
                </a:solidFill>
              </a:rPr>
              <a:t>SANIDHYA CHAUDHARY</a:t>
            </a:r>
            <a:endParaRPr lang="en-GB" sz="2000" b="1" dirty="0" smtClean="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3.</a:t>
            </a:r>
            <a:r>
              <a:rPr lang="en-GB" sz="2000" b="1" dirty="0" smtClean="0">
                <a:solidFill>
                  <a:srgbClr val="000000"/>
                </a:solidFill>
              </a:rPr>
              <a:t>NITISH RATHI</a:t>
            </a:r>
            <a:endParaRPr lang="en-GB" sz="2000" b="1" dirty="0" smtClean="0">
              <a:solidFill>
                <a:srgbClr val="000000"/>
              </a:solidFill>
            </a:endParaRPr>
          </a:p>
          <a:p>
            <a:pPr fontAlgn="base">
              <a:spcBef>
                <a:spcPts val="600"/>
              </a:spcBef>
              <a:spcAft>
                <a:spcPts val="600"/>
              </a:spcAft>
              <a:buClr>
                <a:srgbClr val="0070C0"/>
              </a:buClr>
              <a:defRPr/>
            </a:pPr>
            <a:endParaRPr lang="en-GB" sz="2000" dirty="0" smtClean="0">
              <a:solidFill>
                <a:srgbClr val="000000"/>
              </a:solidFill>
            </a:endParaRPr>
          </a:p>
          <a:p>
            <a:pPr fontAlgn="base">
              <a:spcBef>
                <a:spcPts val="600"/>
              </a:spcBef>
              <a:spcAft>
                <a:spcPts val="600"/>
              </a:spcAft>
              <a:buClr>
                <a:srgbClr val="0070C0"/>
              </a:buClr>
              <a:defRPr/>
            </a:pPr>
            <a:r>
              <a:rPr lang="en-GB" sz="2000" dirty="0" smtClean="0">
                <a:solidFill>
                  <a:srgbClr val="000000"/>
                </a:solidFill>
              </a:rPr>
              <a:t> </a:t>
            </a:r>
            <a:endParaRPr lang="en-US" sz="2000" dirty="0">
              <a:solidFill>
                <a:srgbClr val="000000"/>
              </a:solidFill>
            </a:endParaRPr>
          </a:p>
        </p:txBody>
      </p:sp>
    </p:spTree>
    <p:extLst>
      <p:ext uri="{BB962C8B-B14F-4D97-AF65-F5344CB8AC3E}">
        <p14:creationId xmlns:p14="http://schemas.microsoft.com/office/powerpoint/2010/main" val="408563265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rgbClr val="FFFFFF"/>
                </a:solidFill>
              </a:rPr>
              <a:t>TECHNOLOGY USED</a:t>
            </a:r>
            <a:endParaRPr lang="en-GB" sz="2800" dirty="0">
              <a:solidFill>
                <a:srgbClr val="FFFFFF"/>
              </a:solidFill>
            </a:endParaRPr>
          </a:p>
        </p:txBody>
      </p:sp>
      <p:sp>
        <p:nvSpPr>
          <p:cNvPr id="2" name="Rectangle 1"/>
          <p:cNvSpPr/>
          <p:nvPr/>
        </p:nvSpPr>
        <p:spPr>
          <a:xfrm>
            <a:off x="395536" y="1437344"/>
            <a:ext cx="8136904" cy="5324535"/>
          </a:xfrm>
          <a:prstGeom prst="rect">
            <a:avLst/>
          </a:prstGeom>
        </p:spPr>
        <p:txBody>
          <a:bodyPr wrap="square">
            <a:spAutoFit/>
          </a:bodyPr>
          <a:lstStyle/>
          <a:p>
            <a:pPr marL="342900" indent="-342900" fontAlgn="base">
              <a:spcBef>
                <a:spcPts val="600"/>
              </a:spcBef>
              <a:spcAft>
                <a:spcPts val="600"/>
              </a:spcAft>
              <a:buClr>
                <a:srgbClr val="0070C0"/>
              </a:buClr>
              <a:buFont typeface="Wingdings" pitchFamily="2" charset="2"/>
              <a:buChar char="§"/>
              <a:defRPr/>
            </a:pPr>
            <a:r>
              <a:rPr lang="en-IN" sz="2000" dirty="0" smtClean="0">
                <a:solidFill>
                  <a:srgbClr val="000000"/>
                </a:solidFill>
              </a:rPr>
              <a:t>Website – Dynamic website</a:t>
            </a:r>
          </a:p>
          <a:p>
            <a:pPr marL="342900" indent="-342900" fontAlgn="base">
              <a:spcBef>
                <a:spcPts val="600"/>
              </a:spcBef>
              <a:spcAft>
                <a:spcPts val="600"/>
              </a:spcAft>
              <a:buClr>
                <a:srgbClr val="0070C0"/>
              </a:buClr>
              <a:buFont typeface="Wingdings" pitchFamily="2" charset="2"/>
              <a:buChar char="§"/>
              <a:defRPr/>
            </a:pPr>
            <a:r>
              <a:rPr lang="en-IN" sz="2000" dirty="0" smtClean="0">
                <a:solidFill>
                  <a:srgbClr val="000000"/>
                </a:solidFill>
              </a:rPr>
              <a:t>Database – </a:t>
            </a:r>
            <a:r>
              <a:rPr lang="en-IN" sz="2000" dirty="0">
                <a:solidFill>
                  <a:srgbClr val="000000"/>
                </a:solidFill>
              </a:rPr>
              <a:t>MySQL </a:t>
            </a:r>
            <a:endParaRPr lang="en-IN" sz="2000" dirty="0" smtClean="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IN" sz="2000" dirty="0" smtClean="0">
                <a:solidFill>
                  <a:srgbClr val="000000"/>
                </a:solidFill>
              </a:rPr>
              <a:t>Languages :- </a:t>
            </a:r>
          </a:p>
          <a:p>
            <a:pPr marL="342900" indent="-342900" fontAlgn="base">
              <a:spcBef>
                <a:spcPts val="600"/>
              </a:spcBef>
              <a:spcAft>
                <a:spcPts val="600"/>
              </a:spcAft>
              <a:buClr>
                <a:srgbClr val="0070C0"/>
              </a:buClr>
              <a:buFont typeface="Wingdings" pitchFamily="2" charset="2"/>
              <a:buChar char="§"/>
              <a:defRPr/>
            </a:pPr>
            <a:r>
              <a:rPr lang="en-IN" sz="2000" dirty="0" smtClean="0">
                <a:solidFill>
                  <a:srgbClr val="000000"/>
                </a:solidFill>
              </a:rPr>
              <a:t>Front End -  HTML, BOOTSTRAP, JQUERY, </a:t>
            </a:r>
            <a:r>
              <a:rPr lang="en-IN" sz="2000" dirty="0" smtClean="0">
                <a:solidFill>
                  <a:srgbClr val="000000"/>
                </a:solidFill>
              </a:rPr>
              <a:t>JAVASQRIPT,CSS</a:t>
            </a:r>
            <a:endParaRPr lang="en-IN" sz="2000" dirty="0" smtClean="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IN" sz="2000" dirty="0" smtClean="0">
                <a:solidFill>
                  <a:srgbClr val="000000"/>
                </a:solidFill>
              </a:rPr>
              <a:t>Back End -  PHP, </a:t>
            </a:r>
            <a:r>
              <a:rPr lang="en-IN" sz="2000" dirty="0" smtClean="0">
                <a:solidFill>
                  <a:srgbClr val="000000"/>
                </a:solidFill>
              </a:rPr>
              <a:t>MySQL</a:t>
            </a:r>
            <a:endParaRPr lang="en-IN" sz="2000" dirty="0" smtClean="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GB" sz="2000" dirty="0">
                <a:solidFill>
                  <a:srgbClr val="000000"/>
                </a:solidFill>
              </a:rPr>
              <a:t>Project Name  </a:t>
            </a:r>
            <a:r>
              <a:rPr lang="en-GB" sz="2000" dirty="0" smtClean="0">
                <a:solidFill>
                  <a:srgbClr val="000000"/>
                </a:solidFill>
              </a:rPr>
              <a:t>-  A to Z(E-Commerce)</a:t>
            </a:r>
            <a:endParaRPr lang="en-GB" sz="2000" dirty="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GB" sz="2000" dirty="0">
                <a:solidFill>
                  <a:srgbClr val="000000"/>
                </a:solidFill>
              </a:rPr>
              <a:t>Language </a:t>
            </a:r>
            <a:r>
              <a:rPr lang="en-GB" sz="2000" dirty="0" smtClean="0">
                <a:solidFill>
                  <a:srgbClr val="000000"/>
                </a:solidFill>
              </a:rPr>
              <a:t>Used  - PHP</a:t>
            </a:r>
            <a:endParaRPr lang="en-GB" sz="2000" dirty="0">
              <a:solidFill>
                <a:srgbClr val="000000"/>
              </a:solidFill>
            </a:endParaRPr>
          </a:p>
          <a:p>
            <a:pPr marL="342900" indent="-342900" fontAlgn="base">
              <a:spcBef>
                <a:spcPts val="600"/>
              </a:spcBef>
              <a:spcAft>
                <a:spcPts val="600"/>
              </a:spcAft>
              <a:buClr>
                <a:srgbClr val="0070C0"/>
              </a:buClr>
              <a:buFont typeface="Wingdings" pitchFamily="2" charset="2"/>
              <a:buChar char="§"/>
              <a:defRPr/>
            </a:pPr>
            <a:r>
              <a:rPr lang="en-GB" sz="2000" dirty="0" smtClean="0">
                <a:solidFill>
                  <a:srgbClr val="000000"/>
                </a:solidFill>
              </a:rPr>
              <a:t>User </a:t>
            </a:r>
            <a:r>
              <a:rPr lang="en-GB" sz="2000" dirty="0">
                <a:solidFill>
                  <a:srgbClr val="000000"/>
                </a:solidFill>
              </a:rPr>
              <a:t>Interface </a:t>
            </a:r>
            <a:r>
              <a:rPr lang="en-GB" sz="2000" dirty="0" smtClean="0">
                <a:solidFill>
                  <a:srgbClr val="000000"/>
                </a:solidFill>
              </a:rPr>
              <a:t>Design  - HTML ,CSS  bootstrap</a:t>
            </a:r>
            <a:r>
              <a:rPr lang="en-GB" sz="2000" dirty="0">
                <a:solidFill>
                  <a:srgbClr val="000000"/>
                </a:solidFill>
              </a:rPr>
              <a:t>, AJAX,JQUERY,JAVASCRIPT</a:t>
            </a:r>
          </a:p>
          <a:p>
            <a:pPr marL="342900" indent="-342900" fontAlgn="base">
              <a:spcBef>
                <a:spcPts val="600"/>
              </a:spcBef>
              <a:spcAft>
                <a:spcPts val="600"/>
              </a:spcAft>
              <a:buClr>
                <a:srgbClr val="0070C0"/>
              </a:buClr>
              <a:buFont typeface="Wingdings" pitchFamily="2" charset="2"/>
              <a:buChar char="§"/>
              <a:defRPr/>
            </a:pPr>
            <a:r>
              <a:rPr lang="en-GB" sz="2000" dirty="0">
                <a:solidFill>
                  <a:srgbClr val="000000"/>
                </a:solidFill>
              </a:rPr>
              <a:t>Web Browser	Mozilla, Google Chrome, IE8, OPERA</a:t>
            </a:r>
          </a:p>
          <a:p>
            <a:pPr marL="342900" indent="-342900" fontAlgn="base">
              <a:spcBef>
                <a:spcPts val="600"/>
              </a:spcBef>
              <a:spcAft>
                <a:spcPts val="600"/>
              </a:spcAft>
              <a:buClr>
                <a:srgbClr val="0070C0"/>
              </a:buClr>
              <a:buFont typeface="Wingdings" pitchFamily="2" charset="2"/>
              <a:buChar char="§"/>
              <a:defRPr/>
            </a:pPr>
            <a:r>
              <a:rPr lang="en-GB" sz="2000" dirty="0">
                <a:solidFill>
                  <a:srgbClr val="000000"/>
                </a:solidFill>
              </a:rPr>
              <a:t>Software	XAMPP / </a:t>
            </a:r>
            <a:r>
              <a:rPr lang="en-GB" sz="2000" dirty="0" err="1">
                <a:solidFill>
                  <a:srgbClr val="000000"/>
                </a:solidFill>
              </a:rPr>
              <a:t>Wamp</a:t>
            </a:r>
            <a:r>
              <a:rPr lang="en-GB" sz="2000" dirty="0">
                <a:solidFill>
                  <a:srgbClr val="000000"/>
                </a:solidFill>
              </a:rPr>
              <a:t> / </a:t>
            </a:r>
            <a:r>
              <a:rPr lang="en-GB" sz="2000" dirty="0" err="1">
                <a:solidFill>
                  <a:srgbClr val="000000"/>
                </a:solidFill>
              </a:rPr>
              <a:t>Mamp</a:t>
            </a:r>
            <a:r>
              <a:rPr lang="en-GB" sz="2000" dirty="0">
                <a:solidFill>
                  <a:srgbClr val="000000"/>
                </a:solidFill>
              </a:rPr>
              <a:t>/ Lamp (anyone)</a:t>
            </a:r>
            <a:endParaRPr lang="en-GB" sz="2000" dirty="0" smtClean="0">
              <a:solidFill>
                <a:srgbClr val="000000"/>
              </a:solidFill>
            </a:endParaRPr>
          </a:p>
          <a:p>
            <a:pPr fontAlgn="base">
              <a:spcBef>
                <a:spcPts val="600"/>
              </a:spcBef>
              <a:spcAft>
                <a:spcPts val="600"/>
              </a:spcAft>
              <a:buClr>
                <a:srgbClr val="0070C0"/>
              </a:buClr>
              <a:defRPr/>
            </a:pPr>
            <a:r>
              <a:rPr lang="en-GB" sz="2000" dirty="0" smtClean="0">
                <a:solidFill>
                  <a:srgbClr val="000000"/>
                </a:solidFill>
              </a:rPr>
              <a:t> </a:t>
            </a:r>
            <a:endParaRPr lang="en-US" sz="2000" dirty="0">
              <a:solidFill>
                <a:srgbClr val="000000"/>
              </a:solidFill>
            </a:endParaRPr>
          </a:p>
        </p:txBody>
      </p:sp>
    </p:spTree>
    <p:extLst>
      <p:ext uri="{BB962C8B-B14F-4D97-AF65-F5344CB8AC3E}">
        <p14:creationId xmlns:p14="http://schemas.microsoft.com/office/powerpoint/2010/main" val="2062277217"/>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REQUIREMENT</a:t>
            </a:r>
          </a:p>
        </p:txBody>
      </p:sp>
      <p:sp>
        <p:nvSpPr>
          <p:cNvPr id="3" name="Content Placeholder 2"/>
          <p:cNvSpPr>
            <a:spLocks noGrp="1"/>
          </p:cNvSpPr>
          <p:nvPr>
            <p:ph idx="1"/>
          </p:nvPr>
        </p:nvSpPr>
        <p:spPr/>
        <p:txBody>
          <a:bodyPr/>
          <a:lstStyle/>
          <a:p>
            <a:pPr marL="0" indent="0">
              <a:buNone/>
            </a:pPr>
            <a:endParaRPr lang="en-GB" dirty="0" smtClean="0"/>
          </a:p>
          <a:p>
            <a:r>
              <a:rPr lang="en-GB" dirty="0" smtClean="0"/>
              <a:t>256 MB Ram</a:t>
            </a:r>
          </a:p>
          <a:p>
            <a:r>
              <a:rPr lang="en-GB" dirty="0" smtClean="0"/>
              <a:t> </a:t>
            </a:r>
            <a:r>
              <a:rPr lang="en-GB" dirty="0"/>
              <a:t>512 KB Cache Memory</a:t>
            </a:r>
          </a:p>
          <a:p>
            <a:r>
              <a:rPr lang="en-GB" dirty="0" smtClean="0"/>
              <a:t>Hard </a:t>
            </a:r>
            <a:r>
              <a:rPr lang="en-GB" dirty="0"/>
              <a:t>disk 10 </a:t>
            </a:r>
            <a:r>
              <a:rPr lang="en-GB" dirty="0" smtClean="0"/>
              <a:t>GB</a:t>
            </a:r>
            <a:endParaRPr lang="en-GB" dirty="0"/>
          </a:p>
          <a:p>
            <a:r>
              <a:rPr lang="en-GB" dirty="0" smtClean="0"/>
              <a:t>Internet </a:t>
            </a:r>
            <a:r>
              <a:rPr lang="en-GB" dirty="0"/>
              <a:t>connection</a:t>
            </a:r>
          </a:p>
        </p:txBody>
      </p:sp>
    </p:spTree>
    <p:extLst>
      <p:ext uri="{BB962C8B-B14F-4D97-AF65-F5344CB8AC3E}">
        <p14:creationId xmlns:p14="http://schemas.microsoft.com/office/powerpoint/2010/main" val="365218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REQUIREMENT</a:t>
            </a:r>
          </a:p>
        </p:txBody>
      </p:sp>
      <p:sp>
        <p:nvSpPr>
          <p:cNvPr id="3" name="Content Placeholder 2"/>
          <p:cNvSpPr>
            <a:spLocks noGrp="1"/>
          </p:cNvSpPr>
          <p:nvPr>
            <p:ph idx="1"/>
          </p:nvPr>
        </p:nvSpPr>
        <p:spPr/>
        <p:txBody>
          <a:bodyPr/>
          <a:lstStyle/>
          <a:p>
            <a:r>
              <a:rPr lang="en-GB" dirty="0"/>
              <a:t>Windows </a:t>
            </a:r>
            <a:r>
              <a:rPr lang="en-GB" dirty="0" smtClean="0"/>
              <a:t>XP and above</a:t>
            </a:r>
            <a:endParaRPr lang="en-GB" dirty="0"/>
          </a:p>
          <a:p>
            <a:r>
              <a:rPr lang="en-IN" dirty="0" smtClean="0"/>
              <a:t>PHP</a:t>
            </a:r>
            <a:endParaRPr lang="en-GB" dirty="0"/>
          </a:p>
          <a:p>
            <a:r>
              <a:rPr lang="en-GB" dirty="0"/>
              <a:t>• APACHE</a:t>
            </a:r>
          </a:p>
          <a:p>
            <a:r>
              <a:rPr lang="en-GB" dirty="0"/>
              <a:t>• SQL Server 2005</a:t>
            </a:r>
          </a:p>
          <a:p>
            <a:r>
              <a:rPr lang="en-GB" dirty="0"/>
              <a:t>• HTML/CSS</a:t>
            </a:r>
          </a:p>
        </p:txBody>
      </p:sp>
    </p:spTree>
    <p:extLst>
      <p:ext uri="{BB962C8B-B14F-4D97-AF65-F5344CB8AC3E}">
        <p14:creationId xmlns:p14="http://schemas.microsoft.com/office/powerpoint/2010/main" val="1233006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t>                                                  </a:t>
            </a:r>
            <a:r>
              <a:rPr lang="en-GB" sz="2800" dirty="0" smtClean="0">
                <a:solidFill>
                  <a:schemeClr val="bg1"/>
                </a:solidFill>
              </a:rPr>
              <a:t>CONCLUSION</a:t>
            </a:r>
            <a:endParaRPr lang="en-GB" sz="2800" dirty="0">
              <a:solidFill>
                <a:schemeClr val="bg1"/>
              </a:solidFill>
            </a:endParaRPr>
          </a:p>
        </p:txBody>
      </p:sp>
      <p:sp>
        <p:nvSpPr>
          <p:cNvPr id="2" name="Rectangle 1"/>
          <p:cNvSpPr/>
          <p:nvPr/>
        </p:nvSpPr>
        <p:spPr>
          <a:xfrm>
            <a:off x="395536" y="1437344"/>
            <a:ext cx="8136904" cy="1631216"/>
          </a:xfrm>
          <a:prstGeom prst="rect">
            <a:avLst/>
          </a:prstGeom>
        </p:spPr>
        <p:txBody>
          <a:bodyPr wrap="square">
            <a:spAutoFit/>
          </a:bodyPr>
          <a:lstStyle/>
          <a:p>
            <a:pPr marL="342900" indent="-342900" fontAlgn="base">
              <a:spcBef>
                <a:spcPts val="600"/>
              </a:spcBef>
              <a:spcAft>
                <a:spcPts val="600"/>
              </a:spcAft>
              <a:buClr>
                <a:srgbClr val="0070C0"/>
              </a:buClr>
              <a:buFont typeface="Wingdings" pitchFamily="2" charset="2"/>
              <a:buChar char="§"/>
              <a:defRPr/>
            </a:pPr>
            <a:r>
              <a:rPr lang="en-GB" sz="2000" dirty="0"/>
              <a:t>After careful </a:t>
            </a:r>
            <a:r>
              <a:rPr lang="en-GB" sz="2000" dirty="0" smtClean="0"/>
              <a:t>observation, </a:t>
            </a:r>
            <a:r>
              <a:rPr lang="en-GB" sz="2000" dirty="0"/>
              <a:t>it has come to my conclusion that e-commerce has undeniably become an important part of our society. The world wide web is and will have a large part in our daily lives. It is therefore critical that small businesses have their own to keep in competition with other companies</a:t>
            </a:r>
            <a:endParaRPr lang="en-US" sz="2000" dirty="0">
              <a:solidFill>
                <a:srgbClr val="000000"/>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16" y="3212976"/>
            <a:ext cx="8496944" cy="364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012460"/>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026"/>
          <p:cNvSpPr>
            <a:spLocks noGrp="1" noChangeArrowheads="1"/>
          </p:cNvSpPr>
          <p:nvPr>
            <p:ph type="ctrTitle"/>
          </p:nvPr>
        </p:nvSpPr>
        <p:spPr/>
        <p:txBody>
          <a:bodyPr/>
          <a:lstStyle/>
          <a:p>
            <a:pPr eaLnBrk="1" hangingPunct="1"/>
            <a:r>
              <a:rPr lang="en-IN" sz="4000" dirty="0" smtClean="0"/>
              <a:t>A to Z</a:t>
            </a:r>
            <a:endParaRPr lang="en-GB" sz="4000" dirty="0" smtClean="0"/>
          </a:p>
        </p:txBody>
      </p:sp>
      <p:sp>
        <p:nvSpPr>
          <p:cNvPr id="14338" name="Rectangle 1027"/>
          <p:cNvSpPr>
            <a:spLocks noGrp="1" noChangeArrowheads="1"/>
          </p:cNvSpPr>
          <p:nvPr>
            <p:ph type="subTitle" idx="1"/>
          </p:nvPr>
        </p:nvSpPr>
        <p:spPr/>
        <p:txBody>
          <a:bodyPr/>
          <a:lstStyle/>
          <a:p>
            <a:pPr eaLnBrk="1" hangingPunct="1">
              <a:buFont typeface="Arial" charset="0"/>
              <a:buNone/>
            </a:pPr>
            <a:r>
              <a:rPr lang="en-IN" sz="3600" dirty="0" smtClean="0"/>
              <a:t>E-Commerce</a:t>
            </a:r>
          </a:p>
          <a:p>
            <a:pPr eaLnBrk="1" hangingPunct="1">
              <a:buFont typeface="Arial" charset="0"/>
              <a:buNone/>
            </a:pPr>
            <a:endParaRPr lang="en-IN" sz="3600" dirty="0" smtClean="0"/>
          </a:p>
          <a:p>
            <a:pPr eaLnBrk="1" hangingPunct="1">
              <a:buFont typeface="Arial" charset="0"/>
              <a:buNone/>
            </a:pPr>
            <a:endParaRPr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78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8984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t>                                                  </a:t>
            </a:r>
            <a:r>
              <a:rPr lang="en-GB" sz="2800" dirty="0" smtClean="0">
                <a:solidFill>
                  <a:schemeClr val="bg1"/>
                </a:solidFill>
              </a:rPr>
              <a:t>THANK YOU</a:t>
            </a:r>
            <a:endParaRPr lang="en-GB" sz="2800" dirty="0">
              <a:solidFill>
                <a:schemeClr val="bg1"/>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31050"/>
            <a:ext cx="9144000" cy="5517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5891789"/>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E-Commerce?</a:t>
            </a:r>
            <a:endParaRPr lang="en-GB" dirty="0"/>
          </a:p>
        </p:txBody>
      </p:sp>
      <p:sp>
        <p:nvSpPr>
          <p:cNvPr id="3" name="Content Placeholder 2"/>
          <p:cNvSpPr>
            <a:spLocks noGrp="1"/>
          </p:cNvSpPr>
          <p:nvPr>
            <p:ph idx="1"/>
          </p:nvPr>
        </p:nvSpPr>
        <p:spPr/>
        <p:txBody>
          <a:bodyPr/>
          <a:lstStyle/>
          <a:p>
            <a:r>
              <a:rPr lang="en-GB" b="1" dirty="0"/>
              <a:t/>
            </a:r>
            <a:br>
              <a:rPr lang="en-GB" b="1" dirty="0"/>
            </a:br>
            <a:r>
              <a:rPr lang="en-GB" b="1" dirty="0" smtClean="0"/>
              <a:t>E-Commerce</a:t>
            </a:r>
            <a:r>
              <a:rPr lang="en-GB" dirty="0"/>
              <a:t> is the business of buying and selling goods and services over the internet. Ecommerce customers can make purchases from their computers as well as other touchpoints including smartphones, </a:t>
            </a:r>
            <a:r>
              <a:rPr lang="en-GB" dirty="0" smtClean="0"/>
              <a:t>smartwatches</a:t>
            </a:r>
            <a:r>
              <a:rPr lang="en-GB" dirty="0"/>
              <a:t>.</a:t>
            </a:r>
            <a:endParaRPr lang="en-GB" dirty="0"/>
          </a:p>
        </p:txBody>
      </p:sp>
    </p:spTree>
    <p:extLst>
      <p:ext uri="{BB962C8B-B14F-4D97-AF65-F5344CB8AC3E}">
        <p14:creationId xmlns:p14="http://schemas.microsoft.com/office/powerpoint/2010/main" val="2160520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rgbClr val="000000"/>
                </a:solidFill>
              </a:rPr>
              <a:t>      </a:t>
            </a:r>
            <a:r>
              <a:rPr lang="en-GB" sz="2800" dirty="0" smtClean="0">
                <a:solidFill>
                  <a:srgbClr val="FFFFFF"/>
                </a:solidFill>
              </a:rPr>
              <a:t>Reason Behind A to Z</a:t>
            </a:r>
            <a:endParaRPr lang="en-GB" sz="2800" dirty="0">
              <a:solidFill>
                <a:srgbClr val="FFFFFF"/>
              </a:solidFill>
            </a:endParaRPr>
          </a:p>
        </p:txBody>
      </p:sp>
      <p:sp>
        <p:nvSpPr>
          <p:cNvPr id="2" name="Rectangle 1"/>
          <p:cNvSpPr/>
          <p:nvPr/>
        </p:nvSpPr>
        <p:spPr>
          <a:xfrm>
            <a:off x="395536" y="1437344"/>
            <a:ext cx="8136904" cy="1323439"/>
          </a:xfrm>
          <a:prstGeom prst="rect">
            <a:avLst/>
          </a:prstGeom>
        </p:spPr>
        <p:txBody>
          <a:bodyPr wrap="square">
            <a:spAutoFit/>
          </a:bodyPr>
          <a:lstStyle/>
          <a:p>
            <a:pPr marL="342900" indent="-342900" fontAlgn="base">
              <a:spcBef>
                <a:spcPts val="600"/>
              </a:spcBef>
              <a:spcAft>
                <a:spcPts val="600"/>
              </a:spcAft>
              <a:buClr>
                <a:srgbClr val="0070C0"/>
              </a:buClr>
              <a:buFont typeface="Wingdings" pitchFamily="2" charset="2"/>
              <a:buChar char="§"/>
              <a:defRPr/>
            </a:pPr>
            <a:r>
              <a:rPr lang="en-GB" sz="2000" dirty="0"/>
              <a:t>The original meaning of </a:t>
            </a:r>
            <a:r>
              <a:rPr lang="en-GB" sz="2000" dirty="0" smtClean="0"/>
              <a:t>the </a:t>
            </a:r>
            <a:r>
              <a:rPr lang="en-GB" sz="2000" dirty="0"/>
              <a:t>arrow design was to suggest “we're happy to deliver anything, </a:t>
            </a:r>
            <a:r>
              <a:rPr lang="en-GB" sz="2000" dirty="0" smtClean="0"/>
              <a:t>anywhere and</a:t>
            </a:r>
            <a:r>
              <a:rPr lang="en-GB" sz="2000" dirty="0"/>
              <a:t> </a:t>
            </a:r>
            <a:r>
              <a:rPr lang="en-GB" sz="2000" b="1" dirty="0"/>
              <a:t>emphasizing that </a:t>
            </a:r>
            <a:r>
              <a:rPr lang="en-GB" sz="2000" b="1" dirty="0" smtClean="0"/>
              <a:t>We </a:t>
            </a:r>
            <a:r>
              <a:rPr lang="en-GB" sz="2000" b="1" dirty="0"/>
              <a:t>offers anything, from A to Z, that </a:t>
            </a:r>
            <a:r>
              <a:rPr lang="en-GB" sz="2000" b="1" dirty="0" smtClean="0"/>
              <a:t>customers </a:t>
            </a:r>
            <a:r>
              <a:rPr lang="en-GB" sz="2000" dirty="0"/>
              <a:t>may be looking to buy online.</a:t>
            </a:r>
            <a:endParaRPr lang="en-GB" sz="20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681" t="18277" r="6868" b="12736"/>
          <a:stretch/>
        </p:blipFill>
        <p:spPr bwMode="auto">
          <a:xfrm>
            <a:off x="884962" y="3933056"/>
            <a:ext cx="7930426" cy="263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0736541"/>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86277" y="577850"/>
            <a:ext cx="7772400" cy="609600"/>
          </a:xfrm>
          <a:prstGeom prst="rect">
            <a:avLst/>
          </a:prstGeom>
          <a:noFill/>
          <a:ln w="9525">
            <a:noFill/>
            <a:miter lim="800000"/>
            <a:headEnd/>
            <a:tailEnd/>
          </a:ln>
        </p:spPr>
        <p:txBody>
          <a:bodyPr anchor="ctr"/>
          <a:lstStyle/>
          <a:p>
            <a:r>
              <a:rPr lang="en-IN" sz="2800" dirty="0" smtClean="0">
                <a:solidFill>
                  <a:srgbClr val="FFFFFF"/>
                </a:solidFill>
              </a:rPr>
              <a:t>                                    </a:t>
            </a:r>
            <a:r>
              <a:rPr lang="en-IN" sz="2800" dirty="0" smtClean="0">
                <a:solidFill>
                  <a:srgbClr val="FFFFFF"/>
                </a:solidFill>
              </a:rPr>
              <a:t>          </a:t>
            </a:r>
            <a:r>
              <a:rPr lang="en-IN" sz="2800" dirty="0" smtClean="0">
                <a:solidFill>
                  <a:srgbClr val="FFFFFF"/>
                </a:solidFill>
              </a:rPr>
              <a:t>A to Z</a:t>
            </a:r>
            <a:r>
              <a:rPr lang="en-IN" sz="2800" dirty="0" smtClean="0">
                <a:solidFill>
                  <a:srgbClr val="FFFFFF"/>
                </a:solidFill>
              </a:rPr>
              <a:t> </a:t>
            </a:r>
            <a:r>
              <a:rPr lang="en-IN" sz="2800" dirty="0" smtClean="0">
                <a:solidFill>
                  <a:srgbClr val="FFFFFF"/>
                </a:solidFill>
              </a:rPr>
              <a:t>Home </a:t>
            </a:r>
            <a:r>
              <a:rPr lang="en-IN" sz="2800" dirty="0" smtClean="0">
                <a:solidFill>
                  <a:srgbClr val="FFFFFF"/>
                </a:solidFill>
              </a:rPr>
              <a:t>Page </a:t>
            </a:r>
            <a:endParaRPr lang="en-GB" sz="2800" dirty="0">
              <a:solidFill>
                <a:srgbClr val="FFFFFF"/>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760"/>
            <a:ext cx="9144000" cy="5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11762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module</a:t>
            </a:r>
          </a:p>
        </p:txBody>
      </p:sp>
      <p:sp>
        <p:nvSpPr>
          <p:cNvPr id="3" name="Content Placeholder 2"/>
          <p:cNvSpPr>
            <a:spLocks noGrp="1"/>
          </p:cNvSpPr>
          <p:nvPr>
            <p:ph idx="1"/>
          </p:nvPr>
        </p:nvSpPr>
        <p:spPr/>
        <p:txBody>
          <a:bodyPr/>
          <a:lstStyle/>
          <a:p>
            <a:r>
              <a:rPr lang="en-GB" dirty="0"/>
              <a:t>Customers come to the website or online marketplace and purchase products using electronic payments. Upon receiving the money, the merchant ships the goods or provides the service</a:t>
            </a:r>
            <a:r>
              <a:rPr lang="en-GB" dirty="0" smtClean="0"/>
              <a:t>.</a:t>
            </a:r>
            <a:endParaRPr lang="en-GB" dirty="0"/>
          </a:p>
          <a:p>
            <a:r>
              <a:rPr lang="en-GB" dirty="0"/>
              <a:t> </a:t>
            </a:r>
            <a:r>
              <a:rPr lang="en-GB" b="1" dirty="0"/>
              <a:t>Users can purchase items, arrange for delivery and payments on the same site</a:t>
            </a:r>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21088"/>
            <a:ext cx="9144000" cy="267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618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solidFill>
                  <a:srgbClr val="000000"/>
                </a:solidFill>
              </a:rPr>
              <a:t>                                    </a:t>
            </a:r>
            <a:r>
              <a:rPr lang="en-GB" sz="2800" dirty="0" smtClean="0">
                <a:solidFill>
                  <a:srgbClr val="000000"/>
                </a:solidFill>
              </a:rPr>
              <a:t>          </a:t>
            </a:r>
            <a:r>
              <a:rPr lang="en-GB" sz="2800" dirty="0" smtClean="0">
                <a:solidFill>
                  <a:srgbClr val="FFFFFF"/>
                </a:solidFill>
              </a:rPr>
              <a:t>A to Z </a:t>
            </a:r>
            <a:r>
              <a:rPr lang="en-GB" sz="2800" dirty="0" smtClean="0">
                <a:solidFill>
                  <a:srgbClr val="FFFFFF"/>
                </a:solidFill>
              </a:rPr>
              <a:t>Admin Panel</a:t>
            </a:r>
            <a:endParaRPr lang="en-GB" sz="2800" dirty="0">
              <a:solidFill>
                <a:srgbClr val="FFFFFF"/>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5224"/>
            <a:ext cx="9154396" cy="569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562228"/>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a:solidFill>
                  <a:srgbClr val="000000"/>
                </a:solidFill>
              </a:rPr>
              <a:t>                                   </a:t>
            </a:r>
            <a:r>
              <a:rPr lang="en-GB" sz="2800" dirty="0" smtClean="0">
                <a:solidFill>
                  <a:srgbClr val="000000"/>
                </a:solidFill>
              </a:rPr>
              <a:t>                     </a:t>
            </a:r>
            <a:r>
              <a:rPr lang="en-GB" sz="2800" dirty="0" smtClean="0">
                <a:solidFill>
                  <a:srgbClr val="FFFFFF"/>
                </a:solidFill>
              </a:rPr>
              <a:t>Admin Panel</a:t>
            </a:r>
            <a:endParaRPr lang="en-GB" sz="2800" dirty="0">
              <a:solidFill>
                <a:srgbClr val="FFFFFF"/>
              </a:solidFill>
            </a:endParaRPr>
          </a:p>
        </p:txBody>
      </p:sp>
      <p:sp>
        <p:nvSpPr>
          <p:cNvPr id="2" name="Rectangle 1"/>
          <p:cNvSpPr/>
          <p:nvPr/>
        </p:nvSpPr>
        <p:spPr>
          <a:xfrm>
            <a:off x="611560" y="1772816"/>
            <a:ext cx="7848872" cy="1477328"/>
          </a:xfrm>
          <a:prstGeom prst="rect">
            <a:avLst/>
          </a:prstGeom>
        </p:spPr>
        <p:txBody>
          <a:bodyPr wrap="square">
            <a:spAutoFit/>
          </a:bodyPr>
          <a:lstStyle/>
          <a:p>
            <a:r>
              <a:rPr lang="en-GB" dirty="0"/>
              <a:t>An administrator easily </a:t>
            </a:r>
            <a:r>
              <a:rPr lang="en-GB" b="1" dirty="0" smtClean="0"/>
              <a:t>manage </a:t>
            </a:r>
            <a:r>
              <a:rPr lang="en-GB" b="1" dirty="0"/>
              <a:t>products, categories, orders and shipping</a:t>
            </a:r>
            <a:r>
              <a:rPr lang="en-GB" dirty="0"/>
              <a:t>. The tasks related to upload of images and videos for your website are done by an administrator. For ensuring timely delivery to your customers, coordination with key info of owners is maintained by an administrator.</a:t>
            </a:r>
            <a:endParaRPr lang="en-GB" dirty="0"/>
          </a:p>
        </p:txBody>
      </p:sp>
    </p:spTree>
    <p:extLst>
      <p:ext uri="{BB962C8B-B14F-4D97-AF65-F5344CB8AC3E}">
        <p14:creationId xmlns:p14="http://schemas.microsoft.com/office/powerpoint/2010/main" val="1166146864"/>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Title 1"/>
          <p:cNvSpPr>
            <a:spLocks/>
          </p:cNvSpPr>
          <p:nvPr/>
        </p:nvSpPr>
        <p:spPr bwMode="auto">
          <a:xfrm>
            <a:off x="1042988" y="577850"/>
            <a:ext cx="7772400" cy="609600"/>
          </a:xfrm>
          <a:prstGeom prst="rect">
            <a:avLst/>
          </a:prstGeom>
          <a:noFill/>
          <a:ln w="9525">
            <a:noFill/>
            <a:miter lim="800000"/>
            <a:headEnd/>
            <a:tailEnd/>
          </a:ln>
        </p:spPr>
        <p:txBody>
          <a:bodyPr anchor="ctr"/>
          <a:lstStyle/>
          <a:p>
            <a:r>
              <a:rPr lang="en-GB" sz="2800" dirty="0" smtClean="0">
                <a:solidFill>
                  <a:srgbClr val="000000"/>
                </a:solidFill>
              </a:rPr>
              <a:t>                                                   </a:t>
            </a:r>
            <a:r>
              <a:rPr lang="en-GB" sz="2800" dirty="0" smtClean="0">
                <a:solidFill>
                  <a:srgbClr val="FFFFFF"/>
                </a:solidFill>
              </a:rPr>
              <a:t>System Module</a:t>
            </a:r>
            <a:endParaRPr lang="en-GB" sz="2800" dirty="0">
              <a:solidFill>
                <a:srgbClr val="FFFFFF"/>
              </a:solidFill>
            </a:endParaRPr>
          </a:p>
        </p:txBody>
      </p:sp>
      <p:sp>
        <p:nvSpPr>
          <p:cNvPr id="2" name="Rectangle 1"/>
          <p:cNvSpPr/>
          <p:nvPr/>
        </p:nvSpPr>
        <p:spPr>
          <a:xfrm>
            <a:off x="611560" y="1772816"/>
            <a:ext cx="7848872" cy="4247317"/>
          </a:xfrm>
          <a:prstGeom prst="rect">
            <a:avLst/>
          </a:prstGeom>
        </p:spPr>
        <p:txBody>
          <a:bodyPr wrap="square">
            <a:spAutoFit/>
          </a:bodyPr>
          <a:lstStyle/>
          <a:p>
            <a:r>
              <a:rPr lang="en-GB" b="1" dirty="0"/>
              <a:t>Registration</a:t>
            </a:r>
            <a:r>
              <a:rPr lang="en-GB" dirty="0"/>
              <a:t/>
            </a:r>
            <a:br>
              <a:rPr lang="en-GB" dirty="0"/>
            </a:br>
            <a:r>
              <a:rPr lang="en-GB" dirty="0"/>
              <a:t>In order to use the system the users will need to register in the system, and for registration, they need to provide various information related to them such as name, address, etc.</a:t>
            </a:r>
            <a:r>
              <a:rPr lang="en-GB" dirty="0"/>
              <a:t/>
            </a:r>
            <a:br>
              <a:rPr lang="en-GB" dirty="0"/>
            </a:br>
            <a:r>
              <a:rPr lang="en-GB" b="1" dirty="0"/>
              <a:t>Search bar</a:t>
            </a:r>
            <a:r>
              <a:rPr lang="en-GB" dirty="0"/>
              <a:t/>
            </a:r>
            <a:br>
              <a:rPr lang="en-GB" dirty="0"/>
            </a:br>
            <a:r>
              <a:rPr lang="en-GB" dirty="0"/>
              <a:t>This provides users with an option through which they can search the product they want to purchase.</a:t>
            </a:r>
            <a:r>
              <a:rPr lang="en-GB" dirty="0"/>
              <a:t/>
            </a:r>
            <a:br>
              <a:rPr lang="en-GB" dirty="0"/>
            </a:br>
            <a:r>
              <a:rPr lang="en-GB" b="1" dirty="0"/>
              <a:t>Cart</a:t>
            </a:r>
            <a:r>
              <a:rPr lang="en-GB" dirty="0"/>
              <a:t/>
            </a:r>
            <a:br>
              <a:rPr lang="en-GB" dirty="0"/>
            </a:br>
            <a:r>
              <a:rPr lang="en-GB" dirty="0"/>
              <a:t>After selecting a product if the user wants to purchase it, later they can save the product in the cart.</a:t>
            </a:r>
            <a:r>
              <a:rPr lang="en-GB" dirty="0"/>
              <a:t/>
            </a:r>
            <a:br>
              <a:rPr lang="en-GB" dirty="0"/>
            </a:br>
            <a:r>
              <a:rPr lang="en-GB" b="1" dirty="0"/>
              <a:t>Check out</a:t>
            </a:r>
            <a:r>
              <a:rPr lang="en-GB" dirty="0"/>
              <a:t/>
            </a:r>
            <a:br>
              <a:rPr lang="en-GB" dirty="0"/>
            </a:br>
            <a:r>
              <a:rPr lang="en-GB" dirty="0"/>
              <a:t>Through this module, the user can place their order and can choose preferred method for payment.</a:t>
            </a:r>
            <a:r>
              <a:rPr lang="en-GB" dirty="0"/>
              <a:t/>
            </a:r>
            <a:br>
              <a:rPr lang="en-GB" dirty="0"/>
            </a:br>
            <a:r>
              <a:rPr lang="en-GB" b="1" dirty="0"/>
              <a:t>Purchase history</a:t>
            </a:r>
            <a:r>
              <a:rPr lang="en-GB" dirty="0"/>
              <a:t/>
            </a:r>
            <a:br>
              <a:rPr lang="en-GB" dirty="0"/>
            </a:br>
            <a:r>
              <a:rPr lang="en-GB" dirty="0"/>
              <a:t>This will show the purchase done by the user in the past.</a:t>
            </a:r>
            <a:endParaRPr lang="en-GB" dirty="0"/>
          </a:p>
        </p:txBody>
      </p:sp>
    </p:spTree>
    <p:extLst>
      <p:ext uri="{BB962C8B-B14F-4D97-AF65-F5344CB8AC3E}">
        <p14:creationId xmlns:p14="http://schemas.microsoft.com/office/powerpoint/2010/main" val="2986306339"/>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unssc_pptx_template_0">
  <a:themeElements>
    <a:clrScheme name="Presentazione vuo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zione vuota">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it-IT" sz="2400" b="0" i="0" u="none" strike="noStrike" cap="none" normalizeH="0" baseline="0">
            <a:ln>
              <a:noFill/>
            </a:ln>
            <a:solidFill>
              <a:srgbClr val="000000"/>
            </a:solidFill>
            <a:effectLst/>
            <a:latin typeface="Arial" charset="0"/>
            <a:ea typeface="ＭＳ Ｐゴシック" charset="0"/>
            <a:cs typeface="ＭＳ Ｐゴシック" charset="0"/>
          </a:defRPr>
        </a:defPPr>
      </a:lstStyle>
    </a:lnDef>
  </a:objectDefaults>
  <a:extraClrSchemeLst>
    <a:extraClrScheme>
      <a:clrScheme name="Presentazione vuo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zione vuo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zione vuo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zione vuo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zione vuo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zione vuo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zione vuo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zione vuo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zione vuo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zione vuo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zione vuo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zione vuo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499</Words>
  <Application>Microsoft Office PowerPoint</Application>
  <PresentationFormat>On-screen Show (4:3)</PresentationFormat>
  <Paragraphs>61</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unssc_pptx_template_0</vt:lpstr>
      <vt:lpstr>A to Z(E-Commerce)  - 2K21 </vt:lpstr>
      <vt:lpstr>A to Z</vt:lpstr>
      <vt:lpstr>E-Commerce?</vt:lpstr>
      <vt:lpstr>PowerPoint Presentation</vt:lpstr>
      <vt:lpstr>PowerPoint Presentation</vt:lpstr>
      <vt:lpstr>User module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HARDWARE REQUIREMENT</vt:lpstr>
      <vt:lpstr>SOFTWARE REQUIREMENT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Tabish</dc:creator>
  <cp:lastModifiedBy>Tabish</cp:lastModifiedBy>
  <cp:revision>39</cp:revision>
  <dcterms:created xsi:type="dcterms:W3CDTF">2021-04-13T16:39:12Z</dcterms:created>
  <dcterms:modified xsi:type="dcterms:W3CDTF">2021-10-25T19:01:20Z</dcterms:modified>
</cp:coreProperties>
</file>