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0" d="100"/>
          <a:sy n="70" d="100"/>
        </p:scale>
        <p:origin x="6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4E03-F819-4DC4-82DE-27E737F10A2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7D42-B2AB-4A22-A821-CF90987E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65" y="204715"/>
            <a:ext cx="1177801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VISUALISING      AND </a:t>
            </a:r>
          </a:p>
          <a:p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FORECASTING    STOCKS                              </a:t>
            </a:r>
          </a:p>
          <a:p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USING       PYTHON 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6" y="2629611"/>
            <a:ext cx="5090614" cy="2338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80" y="2629611"/>
            <a:ext cx="6687403" cy="2338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8293" y="5213445"/>
            <a:ext cx="4913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PROJECT   MENTOR   NAME 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AMIT KUMAR GUPTA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252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259644"/>
            <a:ext cx="1185333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6" y="180622"/>
            <a:ext cx="11684000" cy="65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248356"/>
            <a:ext cx="11627556" cy="638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8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1" y="327378"/>
            <a:ext cx="11593690" cy="62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5" y="327378"/>
            <a:ext cx="11684001" cy="62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14488"/>
            <a:ext cx="11774310" cy="6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8" y="349956"/>
            <a:ext cx="11650132" cy="62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8" y="304800"/>
            <a:ext cx="11638844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3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1" y="248356"/>
            <a:ext cx="11785600" cy="64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7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8" y="191911"/>
            <a:ext cx="11740444" cy="64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53" y="832854"/>
            <a:ext cx="1638375" cy="15147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68" y="4434547"/>
            <a:ext cx="1555845" cy="1494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69" y="4441803"/>
            <a:ext cx="1543436" cy="14804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002004" y="2560311"/>
            <a:ext cx="2389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Mudit  Rastogi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46036" y="6063693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Prabhat Chaudhry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3680" y="6017794"/>
            <a:ext cx="2630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Lokesh Gangwar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1560" y="27702"/>
            <a:ext cx="234211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Team Leader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4539" y="3556319"/>
            <a:ext cx="260425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Team Member</a:t>
            </a:r>
            <a:r>
              <a:rPr lang="en-US" sz="3600" b="1" dirty="0"/>
              <a:t>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43" y="612477"/>
            <a:ext cx="3630304" cy="32771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8" y="612477"/>
            <a:ext cx="3993222" cy="324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9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259644"/>
            <a:ext cx="11808178" cy="63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4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0623"/>
            <a:ext cx="11785600" cy="65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3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91911"/>
            <a:ext cx="11830756" cy="65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7" y="282222"/>
            <a:ext cx="11548533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185915"/>
            <a:ext cx="11480800" cy="63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0" y="146756"/>
            <a:ext cx="11751732" cy="65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2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8" y="257149"/>
            <a:ext cx="11943644" cy="64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7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14488"/>
            <a:ext cx="11751733" cy="63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6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1" y="228600"/>
            <a:ext cx="11818620" cy="64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9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" y="169333"/>
            <a:ext cx="11819467" cy="65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8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293510"/>
            <a:ext cx="11616267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Office PowerPoint</Application>
  <PresentationFormat>Widescreen</PresentationFormat>
  <Paragraphs>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</dc:creator>
  <cp:lastModifiedBy>lokesh</cp:lastModifiedBy>
  <cp:revision>8</cp:revision>
  <dcterms:created xsi:type="dcterms:W3CDTF">2022-02-09T07:45:53Z</dcterms:created>
  <dcterms:modified xsi:type="dcterms:W3CDTF">2022-02-09T18:24:23Z</dcterms:modified>
</cp:coreProperties>
</file>