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ppt/slidemasters/slidemaster1.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presprops.xml" ContentType="application/vnd.openxmlformats-officedocument.presentationml.presProps+xml"/>
  <Override PartName="/ppt/slidelayouts/slidelayout8.xml" ContentType="application/vnd.openxmlformats-officedocument.presentationml.slideLayout+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61" r:id="rId4"/>
    <p:sldId id="257" r:id="rId5"/>
    <p:sldId id="258" r:id="rId6"/>
    <p:sldId id="259" r:id="rId7"/>
    <p:sldId id="260"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160" userDrawn="1">
          <p15:clr>
            <a:srgbClr val="A4A3A4"/>
          </p15:clr>
        </p15:guide>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94660"/>
  </p:normalViewPr>
  <p:slideViewPr>
    <p:cSldViewPr snapToGrid="0">
      <p:cViewPr varScale="1">
        <p:scale>
          <a:sx n="88" d="100"/>
          <a:sy n="88" d="100"/>
        </p:scale>
        <p:origin x="-41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F6041A-E7B4-4A62-9FCD-065CE8292326}"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5AEFD3-6A82-49B0-B0B0-71AE1F9A963D}"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880B6AD-8EC9-45C6-A1B7-F0BF6009595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8365F04-D97E-4903-967F-D042127FCB65}"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B64D446-14A3-4EDE-9C0C-F43B38B88AF8}"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8042F0C-C420-4631-8B4F-DD8F8FF26443}"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3944DBE-CF4C-4CE9-83B8-08E6D0DB6F36}"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noEditPoints="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noEditPoints="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noEditPoints="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noEditPoints="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lvl1pPr algn="r">
              <a:defRPr sz="12200" b="0" i="0">
                <a:solidFill>
                  <a:schemeClr val="bg2">
                    <a:lumMod val="40000"/>
                    <a:lumOff val="60000"/>
                  </a:schemeClr>
                </a:solidFill>
                <a:latin typeface="Arial" pitchFamily="34" charset="0" panose="020B0604020202020204"/>
                <a:ea typeface="+mj-ea"/>
                <a:cs typeface="+mj-cs"/>
              </a:defRPr>
            </a:lvl1pPr>
          </a:lstStyle>
          <a:p>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lvl1pPr algn="r">
              <a:defRPr sz="12200" b="0" i="0">
                <a:solidFill>
                  <a:schemeClr val="bg2">
                    <a:lumMod val="40000"/>
                    <a:lumOff val="60000"/>
                  </a:schemeClr>
                </a:solidFill>
                <a:latin typeface="Arial" pitchFamily="34" charset="0" panose="020B0604020202020204"/>
                <a:ea typeface="+mj-ea"/>
                <a:cs typeface="+mj-cs"/>
              </a:defRPr>
            </a:lvl1pPr>
          </a:lstStyle>
          <a:p>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noEditPoints="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noEditPoints="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noEditPoints="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noEditPoints="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noEditPoints="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noEditPoints="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4"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noEditPoints="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noEditPoints="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2" name="Text Placeholder 3"/>
          <p:cNvSpPr>
            <a:spLocks noGrp="1" noEditPoints="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noEditPoints="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noEditPoints="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3" name="Text Placeholder 3"/>
          <p:cNvSpPr>
            <a:spLocks noGrp="1" noEditPoints="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noEditPoints="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noEditPoints="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24" name="Text Placeholder 3"/>
          <p:cNvSpPr>
            <a:spLocks noGrp="1" noEditPoints="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4"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noEditPoints="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11"/>
          </p:nvPr>
        </p:nvSpPr>
        <p:spPr/>
        <p:txBody>
          <a:bodyPr/>
          <a:lstStyle/>
          <a:p>
            <a:endParaRPr lang="en-IN"/>
          </a:p>
        </p:txBody>
      </p:sp>
      <p:sp>
        <p:nvSpPr>
          <p:cNvPr id="6" name="Slide Number Placeholder 5"/>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8" name="Footer Placeholder 7"/>
          <p:cNvSpPr>
            <a:spLocks noGrp="1" noEditPoints="1"/>
          </p:cNvSpPr>
          <p:nvPr>
            <p:ph type="ftr" sz="quarter" idx="11"/>
          </p:nvPr>
        </p:nvSpPr>
        <p:spPr/>
        <p:txBody>
          <a:bodyPr/>
          <a:lstStyle/>
          <a:p>
            <a:endParaRPr lang="en-IN"/>
          </a:p>
        </p:txBody>
      </p:sp>
      <p:sp>
        <p:nvSpPr>
          <p:cNvPr id="9" name="Slide Number Placeholder 8"/>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7" name="Date Placeholder 2"/>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3"/>
          <p:cNvSpPr>
            <a:spLocks noGrp="1" noEditPoints="1"/>
          </p:cNvSpPr>
          <p:nvPr>
            <p:ph type="ftr" sz="quarter" idx="11"/>
          </p:nvPr>
        </p:nvSpPr>
        <p:spPr/>
        <p:txBody>
          <a:bodyPr/>
          <a:lstStyle/>
          <a:p>
            <a:endParaRPr lang="en-IN"/>
          </a:p>
        </p:txBody>
      </p:sp>
      <p:sp>
        <p:nvSpPr>
          <p:cNvPr id="6" name="Slide Number Placeholder 4"/>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2"/>
          <p:cNvSpPr>
            <a:spLocks noGrp="1" noEditPoints="1"/>
          </p:cNvSpPr>
          <p:nvPr>
            <p:ph type="ftr" sz="quarter" idx="11"/>
          </p:nvPr>
        </p:nvSpPr>
        <p:spPr/>
        <p:txBody>
          <a:bodyPr/>
          <a:lstStyle/>
          <a:p>
            <a:endParaRPr lang="en-IN"/>
          </a:p>
        </p:txBody>
      </p:sp>
      <p:sp>
        <p:nvSpPr>
          <p:cNvPr id="6" name="Slide Number Placeholder 3"/>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noEditPoints="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5" name="Footer Placeholder 5"/>
          <p:cNvSpPr>
            <a:spLocks noGrp="1" noEditPoints="1"/>
          </p:cNvSpPr>
          <p:nvPr>
            <p:ph type="ftr" sz="quarter" idx="11"/>
          </p:nvPr>
        </p:nvSpPr>
        <p:spPr/>
        <p:txBody>
          <a:bodyPr/>
          <a:lstStyle/>
          <a:p>
            <a:endParaRPr lang="en-IN"/>
          </a:p>
        </p:txBody>
      </p:sp>
      <p:sp>
        <p:nvSpPr>
          <p:cNvPr id="6"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A6908BC-8BDA-45B1-A1AE-07940C6F7691}" type="datetimeFigureOut">
              <a:rPr lang="en-IN" smtClean="0"/>
              <a:t>14/01/2022</a:t>
            </a:fld>
            <a:endParaRPr lang="en-IN"/>
          </a:p>
        </p:txBody>
      </p:sp>
      <p:sp>
        <p:nvSpPr>
          <p:cNvPr id="6" name="Footer Placeholder 5"/>
          <p:cNvSpPr>
            <a:spLocks noGrp="1" noEditPoints="1"/>
          </p:cNvSpPr>
          <p:nvPr>
            <p:ph type="ftr" sz="quarter" idx="11"/>
          </p:nvPr>
        </p:nvSpPr>
        <p:spPr/>
        <p:txBody>
          <a:bodyPr/>
          <a:lstStyle/>
          <a:p>
            <a:endParaRPr lang="en-IN"/>
          </a:p>
        </p:txBody>
      </p:sp>
      <p:sp>
        <p:nvSpPr>
          <p:cNvPr id="7" name="Slide Number Placeholder 6"/>
          <p:cNvSpPr>
            <a:spLocks noGrp="1" noEditPoints="1"/>
          </p:cNvSpPr>
          <p:nvPr>
            <p:ph type="sldNum" sz="quarter" idx="12"/>
          </p:nvPr>
        </p:nvSpPr>
        <p:spPr/>
        <p:txBody>
          <a:bodyPr/>
          <a:lstStyle/>
          <a:p>
            <a:fld id="{A2F56C09-4AAF-4B2F-BE8A-8F7C1DBA6C7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 Type="http://schemas.openxmlformats.org/officeDocument/2006/relationships/image" Target="../media/image3.png"/><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theme" Target="../theme/them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
          <a:srcRect l="3613"/>
          <a:stretch/>
        </p:blipFill>
        <p:spPr>
          <a:xfrm>
            <a:off x="0" y="2669685"/>
            <a:ext cx="4037012" cy="4188315"/>
          </a:xfrm>
          <a:prstGeom prst="rect">
            <a:avLst/>
          </a:prstGeom>
        </p:spPr>
      </p:pic>
      <p:pic>
        <p:nvPicPr>
          <p:cNvPr id="7" name="Picture 6"/>
          <p:cNvPicPr>
            <a:picLocks noChangeAspect="1"/>
          </p:cNvPicPr>
          <p:nvPr/>
        </p:nvPicPr>
        <p:blipFill>
          <a:blip r:embed="rId2"/>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9" name="Picture 8"/>
          <p:cNvPicPr>
            <a:picLocks noChangeAspect="1"/>
          </p:cNvPicPr>
          <p:nvPr/>
        </p:nvPicPr>
        <p:blipFill>
          <a:blip r:embed="rId3"/>
          <a:srcRect t="28813"/>
          <a:stretch/>
        </p:blipFill>
        <p:spPr>
          <a:xfrm>
            <a:off x="7999412" y="0"/>
            <a:ext cx="1603387" cy="1141407"/>
          </a:xfrm>
          <a:prstGeom prst="rect">
            <a:avLst/>
          </a:prstGeom>
        </p:spPr>
      </p:pic>
      <p:pic>
        <p:nvPicPr>
          <p:cNvPr id="10" name="Picture 9"/>
          <p:cNvPicPr>
            <a:picLocks noChangeAspect="1"/>
          </p:cNvPicPr>
          <p:nvPr/>
        </p:nvPicPr>
        <p:blipFill>
          <a:blip r:embed="rId4"/>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p:txBody>
      </p:sp>
      <p:sp>
        <p:nvSpPr>
          <p:cNvPr id="2" name="Title Placeholder 1"/>
          <p:cNvSpPr>
            <a:spLocks noGrp="1" noEditPoints="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noEditPoints="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6908BC-8BDA-45B1-A1AE-07940C6F7691}" type="datetimeFigureOut">
              <a:rPr lang="en-IN" smtClean="0"/>
              <a:t>14/01/2022</a:t>
            </a:fld>
            <a:endParaRPr lang="en-IN"/>
          </a:p>
        </p:txBody>
      </p:sp>
      <p:sp>
        <p:nvSpPr>
          <p:cNvPr id="5" name="Footer Placeholder 4"/>
          <p:cNvSpPr>
            <a:spLocks noGrp="1" noEditPoints="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noEditPoints="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F56C09-4AAF-4B2F-BE8A-8F7C1DBA6C7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https://github.com/shivamnerwal1998/DS_Arena.git" TargetMode="Externa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1155" y="2998113"/>
            <a:ext cx="5904089" cy="861774"/>
          </a:xfrm>
          <a:prstGeom prst="rect">
            <a:avLst/>
          </a:prstGeom>
          <a:noFill/>
        </p:spPr>
        <p:txBody>
          <a:bodyPr wrap="square" rtlCol="0">
            <a:spAutoFit/>
          </a:bodyPr>
          <a:lstStyle/>
          <a:p>
            <a:r>
              <a:rPr lang="en-US" sz="3200" b="1" dirty="0">
                <a:latin typeface="Bahnschrift SemiBold" pitchFamily="34" charset="0" panose="020B0502040204020203"/>
              </a:rPr>
              <a:t> Mini project Title : DS_Arena </a:t>
            </a:r>
          </a:p>
          <a:p>
            <a:endParaRPr lang="en-IN" dirty="0"/>
          </a:p>
        </p:txBody>
      </p:sp>
      <p:pic>
        <p:nvPicPr>
          <p:cNvPr id="5" name="Picture 4"/>
          <p:cNvPicPr>
            <a:picLocks noChangeAspect="1"/>
          </p:cNvPicPr>
          <p:nvPr/>
        </p:nvPicPr>
        <p:blipFill>
          <a:blip r:embed="rId1"/>
          <a:srcRect/>
          <a:stretch>
            <a:fillRect/>
          </a:stretch>
        </p:blipFill>
        <p:spPr>
          <a:xfrm>
            <a:off x="4255911" y="304800"/>
            <a:ext cx="3115734" cy="2043289"/>
          </a:xfrm>
          <a:prstGeom prst="rect">
            <a:avLst/>
          </a:prstGeom>
        </p:spPr>
      </p:pic>
      <p:sp>
        <p:nvSpPr>
          <p:cNvPr id="7" name="TextBox 6"/>
          <p:cNvSpPr txBox="1"/>
          <p:nvPr/>
        </p:nvSpPr>
        <p:spPr>
          <a:xfrm>
            <a:off x="1151467" y="4198681"/>
            <a:ext cx="5091288" cy="1815882"/>
          </a:xfrm>
          <a:prstGeom prst="rect">
            <a:avLst/>
          </a:prstGeom>
          <a:noFill/>
        </p:spPr>
        <p:txBody>
          <a:bodyPr wrap="square" rtlCol="0">
            <a:spAutoFit/>
          </a:bodyPr>
          <a:lstStyle/>
          <a:p>
            <a:r>
              <a:rPr lang="en-US" sz="2800" dirty="0">
                <a:latin typeface="Bahnschrift SemiBold" pitchFamily="34" charset="0" panose="020B0502040204020203"/>
              </a:rPr>
              <a:t>Project Mentor :</a:t>
            </a:r>
          </a:p>
          <a:p>
            <a:r>
              <a:rPr lang="en-US" sz="2800" dirty="0">
                <a:latin typeface="Bahnschrift SemiBold" pitchFamily="34" charset="0" panose="020B0502040204020203"/>
              </a:rPr>
              <a:t> Mr. Naresh Chandra</a:t>
            </a:r>
          </a:p>
          <a:p>
            <a:r>
              <a:rPr lang="en-US" sz="2800" dirty="0">
                <a:latin typeface="Bahnschrift SemiBold" pitchFamily="34" charset="0" panose="020B0502040204020203"/>
              </a:rPr>
              <a:t> Assistant Professor </a:t>
            </a:r>
          </a:p>
          <a:p>
            <a:r>
              <a:rPr lang="en-US" sz="2800" dirty="0">
                <a:latin typeface="Bahnschrift SemiBold" pitchFamily="34" charset="0" panose="020B0502040204020203"/>
              </a:rPr>
              <a:t> KIET Group of Institutions </a:t>
            </a:r>
            <a:endParaRPr lang="en-IN" sz="2800" dirty="0">
              <a:latin typeface="Bahnschrift SemiBold" pitchFamily="34" charset="0" panose="020B0502040204020203"/>
            </a:endParaRPr>
          </a:p>
        </p:txBody>
      </p:sp>
      <p:sp>
        <p:nvSpPr>
          <p:cNvPr id="8" name="TextBox 7"/>
          <p:cNvSpPr txBox="1"/>
          <p:nvPr/>
        </p:nvSpPr>
        <p:spPr>
          <a:xfrm>
            <a:off x="6012611" y="4414124"/>
            <a:ext cx="5919745" cy="1384995"/>
          </a:xfrm>
          <a:prstGeom prst="rect">
            <a:avLst/>
          </a:prstGeom>
          <a:noFill/>
        </p:spPr>
        <p:txBody>
          <a:bodyPr wrap="square" rtlCol="0">
            <a:spAutoFit/>
          </a:bodyPr>
          <a:lstStyle/>
          <a:p>
            <a:r>
              <a:rPr lang="en-US" sz="2800" dirty="0">
                <a:latin typeface="Bahnschrift SemiBold" pitchFamily="34" charset="0" panose="020B0502040204020203"/>
              </a:rPr>
              <a:t>Team Members :</a:t>
            </a:r>
          </a:p>
          <a:p>
            <a:r>
              <a:rPr lang="en-US" sz="2800" dirty="0">
                <a:latin typeface="Bahnschrift SemiBold" pitchFamily="34" charset="0" panose="020B0502040204020203"/>
              </a:rPr>
              <a:t>Shivam Nerwal ( Team Leader )</a:t>
            </a:r>
          </a:p>
          <a:p>
            <a:r>
              <a:rPr lang="en-US" sz="2800" dirty="0">
                <a:latin typeface="Bahnschrift SemiBold" pitchFamily="34" charset="0" panose="020B0502040204020203"/>
              </a:rPr>
              <a:t>Shubham Kumar </a:t>
            </a:r>
            <a:r>
              <a:rPr lang="en-US" sz="2800" dirty="0" err="1" smtClean="0">
                <a:latin typeface="Bahnschrift SemiBold" pitchFamily="34" charset="0" panose="020B0502040204020203"/>
              </a:rPr>
              <a:t>Vishnoi</a:t>
            </a:r>
            <a:r>
              <a:rPr lang="en-US" sz="2800" dirty="0" smtClean="0">
                <a:latin typeface="Bahnschrift SemiBold" pitchFamily="34" charset="0" panose="020B0502040204020203"/>
              </a:rPr>
              <a:t> (Member)</a:t>
            </a:r>
            <a:endParaRPr lang="en-IN" sz="2800" dirty="0">
              <a:latin typeface="Bahnschrift SemiBold" pitchFamily="34" charset="0" panose="020B050204020402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644" y="575733"/>
            <a:ext cx="11458223" cy="5940088"/>
          </a:xfrm>
          <a:prstGeom prst="rect">
            <a:avLst/>
          </a:prstGeom>
          <a:noFill/>
        </p:spPr>
        <p:txBody>
          <a:bodyPr wrap="square" rtlCol="0">
            <a:spAutoFit/>
          </a:bodyPr>
          <a:lstStyle/>
          <a:p>
            <a:r>
              <a:rPr lang="en-US" dirty="0"/>
              <a:t>								</a:t>
            </a:r>
            <a:r>
              <a:rPr lang="en-US" sz="3200" u="sng" dirty="0">
                <a:latin typeface="Bahnschrift SemiBold" pitchFamily="34" charset="0" panose="020B0502040204020203"/>
              </a:rPr>
              <a:t>Acknowledgement</a:t>
            </a:r>
          </a:p>
          <a:p>
            <a:endParaRPr lang="en-US" sz="3200" u="sng" dirty="0"/>
          </a:p>
          <a:p>
            <a:endParaRPr lang="en-US" sz="3200" u="sng" dirty="0"/>
          </a:p>
          <a:p>
            <a:endParaRPr lang="en-US" sz="3200" u="sng" dirty="0"/>
          </a:p>
          <a:p>
            <a:r>
              <a:rPr lang="en-US" sz="2800" dirty="0">
                <a:latin typeface="Bahnschrift SemiBold" pitchFamily="34" charset="0" panose="020B0502040204020203"/>
              </a:rPr>
              <a:t>For this journey from learning to implementation we are very thankful to Our mentor Mr. Naresh Chandra sir our project coordinators D.R. Vipin Kumar sir and MR. S.D. sir who motivated us during this whole journey and tell us that what to learn and from where to learn apart from this they suggest us how to manage our learning and implementation curve of the project. And how to make the use of new and latest technologies in our practice so that we will </a:t>
            </a:r>
            <a:r>
              <a:rPr lang="en-US" sz="2800" dirty="0" err="1">
                <a:latin typeface="Bahnschrift SemiBold" pitchFamily="34" charset="0" panose="020B0502040204020203"/>
              </a:rPr>
              <a:t>avheive</a:t>
            </a:r>
            <a:r>
              <a:rPr lang="en-US" sz="2800" dirty="0">
                <a:latin typeface="Bahnschrift SemiBold" pitchFamily="34" charset="0" panose="020B0502040204020203"/>
              </a:rPr>
              <a:t> the mastery in our field. </a:t>
            </a:r>
          </a:p>
          <a:p>
            <a:r>
              <a:rPr lang="en-US" sz="2800" dirty="0">
                <a:latin typeface="Bahnschrift SemiBold" pitchFamily="34" charset="0" panose="020B0502040204020203"/>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3690" y="506021"/>
            <a:ext cx="8105421" cy="6432530"/>
          </a:xfrm>
          <a:prstGeom prst="rect">
            <a:avLst/>
          </a:prstGeom>
          <a:noFill/>
        </p:spPr>
        <p:txBody>
          <a:bodyPr wrap="square" rtlCol="0">
            <a:spAutoFit/>
          </a:bodyPr>
          <a:lstStyle/>
          <a:p>
            <a:r>
              <a:rPr lang="en-US" dirty="0"/>
              <a:t>						</a:t>
            </a:r>
            <a:r>
              <a:rPr lang="en-US" sz="3200" u="sng" dirty="0">
                <a:latin typeface="Bahnschrift SemiBold" pitchFamily="34" charset="0" panose="020B0502040204020203"/>
              </a:rPr>
              <a:t>ABOUT PROJECT</a:t>
            </a:r>
          </a:p>
          <a:p>
            <a:endParaRPr lang="en-US" dirty="0"/>
          </a:p>
          <a:p>
            <a:pPr marL="285750" indent="-285750">
              <a:buFont typeface="Arial" pitchFamily="34" charset="0" panose="020B0604020202020204"/>
              <a:buChar char="•"/>
            </a:pPr>
            <a:endParaRPr lang="en-US" dirty="0"/>
          </a:p>
          <a:p>
            <a:pPr marL="285750" indent="-285750">
              <a:buFont typeface="Arial" pitchFamily="34" charset="0" panose="020B0604020202020204"/>
              <a:buChar char="•"/>
            </a:pPr>
            <a:r>
              <a:rPr lang="en-US" sz="2800" dirty="0">
                <a:latin typeface="Bahnschrift SemiBold" pitchFamily="34" charset="0" panose="020B0502040204020203"/>
              </a:rPr>
              <a:t>Our project DS_Arena is a single page web application which provides the knowledge about the main fundamental data structures.  </a:t>
            </a:r>
          </a:p>
          <a:p>
            <a:endParaRPr lang="en-US" sz="2800" dirty="0">
              <a:latin typeface="Bahnschrift SemiBold" pitchFamily="34" charset="0" panose="020B0502040204020203"/>
            </a:endParaRPr>
          </a:p>
          <a:p>
            <a:pPr marL="285750" indent="-285750">
              <a:buFont typeface="Arial" pitchFamily="34" charset="0" panose="020B0604020202020204"/>
              <a:buChar char="•"/>
            </a:pPr>
            <a:r>
              <a:rPr lang="en-US" sz="2800" dirty="0">
                <a:latin typeface="Bahnschrift SemiBold" pitchFamily="34" charset="0" panose="020B0502040204020203"/>
              </a:rPr>
              <a:t>Each and every topic is explained in a proper language and the interactive user interface along with images and gifs are used.</a:t>
            </a:r>
          </a:p>
          <a:p>
            <a:endParaRPr lang="en-US" sz="2800" dirty="0">
              <a:latin typeface="Bahnschrift SemiBold" pitchFamily="34" charset="0" panose="020B0502040204020203"/>
            </a:endParaRPr>
          </a:p>
          <a:p>
            <a:pPr marL="285750" indent="-285750">
              <a:buFont typeface="Arial" pitchFamily="34" charset="0" panose="020B0604020202020204"/>
              <a:buChar char="•"/>
            </a:pPr>
            <a:r>
              <a:rPr lang="en-US" sz="2800" dirty="0">
                <a:latin typeface="Bahnschrift SemiBold" pitchFamily="34" charset="0" panose="020B0502040204020203"/>
              </a:rPr>
              <a:t>Whole the application is single page. The technology which we have learned is utilized in the project. </a:t>
            </a:r>
          </a:p>
          <a:p>
            <a:pPr marL="285750" indent="-285750">
              <a:buFont typeface="Arial" pitchFamily="34" charset="0" panose="020B0604020202020204"/>
              <a:buChar char="•"/>
            </a:pPr>
            <a:endParaRPr lang="en-US" dirty="0"/>
          </a:p>
          <a:p>
            <a:pPr marL="285750" indent="-285750">
              <a:buFont typeface="Arial" pitchFamily="34" charset="0" panose="020B0604020202020204"/>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5155" y="895234"/>
            <a:ext cx="9561689" cy="4154984"/>
          </a:xfrm>
          <a:prstGeom prst="rect">
            <a:avLst/>
          </a:prstGeom>
          <a:noFill/>
        </p:spPr>
        <p:txBody>
          <a:bodyPr wrap="square" rtlCol="0">
            <a:spAutoFit/>
          </a:bodyPr>
          <a:lstStyle/>
          <a:p>
            <a:r>
              <a:rPr lang="en-US" dirty="0"/>
              <a:t>						</a:t>
            </a:r>
            <a:r>
              <a:rPr lang="en-US" sz="3200" dirty="0">
                <a:latin typeface="Bahnschrift SemiBold" pitchFamily="34" charset="0" panose="020B0502040204020203"/>
              </a:rPr>
              <a:t>	</a:t>
            </a:r>
            <a:r>
              <a:rPr lang="en-US" sz="3200" u="sng" dirty="0">
                <a:latin typeface="Bahnschrift SemiBold" pitchFamily="34" charset="0" panose="020B0502040204020203"/>
              </a:rPr>
              <a:t>Technology used   </a:t>
            </a:r>
          </a:p>
          <a:p>
            <a:endParaRPr lang="en-US" sz="2800" dirty="0">
              <a:latin typeface="Arial Black" pitchFamily="34" charset="0" panose="020B0A04020102020204"/>
            </a:endParaRPr>
          </a:p>
          <a:p>
            <a:endParaRPr lang="en-US" b="1" dirty="0"/>
          </a:p>
          <a:p>
            <a:r>
              <a:rPr lang="en-US" b="1" dirty="0"/>
              <a:t>					</a:t>
            </a:r>
            <a:r>
              <a:rPr lang="en-US" sz="2800" b="1" dirty="0">
                <a:latin typeface="Bahnschrift SemiBold" pitchFamily="34" charset="0" panose="020B0502040204020203"/>
              </a:rPr>
              <a:t>React JS</a:t>
            </a:r>
          </a:p>
          <a:p>
            <a:pPr marL="3943350" lvl="8" indent="-285750">
              <a:buFont typeface="Arial" pitchFamily="34" charset="0" panose="020B0604020202020204"/>
              <a:buChar char="•"/>
            </a:pPr>
            <a:r>
              <a:rPr lang="en-US" sz="2800" dirty="0">
                <a:latin typeface="Bahnschrift SemiBold" pitchFamily="34" charset="0" panose="020B0502040204020203"/>
              </a:rPr>
              <a:t>JSX</a:t>
            </a:r>
          </a:p>
          <a:p>
            <a:pPr marL="3943350" lvl="8" indent="-285750">
              <a:buFont typeface="Arial" pitchFamily="34" charset="0" panose="020B0604020202020204"/>
              <a:buChar char="•"/>
            </a:pPr>
            <a:r>
              <a:rPr lang="en-US" sz="2800" dirty="0">
                <a:latin typeface="Bahnschrift SemiBold" pitchFamily="34" charset="0" panose="020B0502040204020203"/>
              </a:rPr>
              <a:t>React Hooks</a:t>
            </a:r>
          </a:p>
          <a:p>
            <a:pPr marL="3943350" lvl="8" indent="-285750">
              <a:buFont typeface="Arial" pitchFamily="34" charset="0" panose="020B0604020202020204"/>
              <a:buChar char="•"/>
            </a:pPr>
            <a:r>
              <a:rPr lang="en-US" sz="2800" dirty="0">
                <a:latin typeface="Bahnschrift SemiBold" pitchFamily="34" charset="0" panose="020B0502040204020203"/>
              </a:rPr>
              <a:t>UseState</a:t>
            </a:r>
          </a:p>
          <a:p>
            <a:pPr marL="3943350" lvl="8" indent="-285750">
              <a:buFont typeface="Arial" pitchFamily="34" charset="0" panose="020B0604020202020204"/>
              <a:buChar char="•"/>
            </a:pPr>
            <a:r>
              <a:rPr lang="en-US" sz="2800" dirty="0">
                <a:latin typeface="Bahnschrift SemiBold" pitchFamily="34" charset="0" panose="020B0502040204020203"/>
              </a:rPr>
              <a:t>ReactRouterDOM</a:t>
            </a:r>
          </a:p>
          <a:p>
            <a:pPr lvl="3"/>
            <a:r>
              <a:rPr lang="en-US" sz="2800" dirty="0">
                <a:latin typeface="Bahnschrift SemiBold" pitchFamily="34" charset="0" panose="020B0502040204020203"/>
              </a:rPr>
              <a:t> </a:t>
            </a:r>
          </a:p>
          <a:p>
            <a:endParaRPr lang="en-US" dirty="0"/>
          </a:p>
        </p:txBody>
      </p:sp>
      <p:sp>
        <p:nvSpPr>
          <p:cNvPr id="5" name="TextBox 4"/>
          <p:cNvSpPr txBox="1"/>
          <p:nvPr/>
        </p:nvSpPr>
        <p:spPr>
          <a:xfrm>
            <a:off x="3364089" y="4357720"/>
            <a:ext cx="6016978" cy="2246769"/>
          </a:xfrm>
          <a:prstGeom prst="rect">
            <a:avLst/>
          </a:prstGeom>
          <a:noFill/>
        </p:spPr>
        <p:txBody>
          <a:bodyPr wrap="square" rtlCol="0">
            <a:spAutoFit/>
          </a:bodyPr>
          <a:lstStyle/>
          <a:p>
            <a:r>
              <a:rPr lang="en-US" b="1" dirty="0"/>
              <a:t>  </a:t>
            </a:r>
            <a:r>
              <a:rPr lang="en-US" sz="2800" b="1" dirty="0">
                <a:latin typeface="Bahnschrift SemiBold" pitchFamily="34" charset="0" panose="020B0502040204020203"/>
              </a:rPr>
              <a:t>CSS 3</a:t>
            </a:r>
          </a:p>
          <a:p>
            <a:r>
              <a:rPr lang="en-US" sz="2800" dirty="0">
                <a:latin typeface="Bahnschrift SemiBold" pitchFamily="34" charset="0" panose="020B0502040204020203"/>
              </a:rPr>
              <a:t> </a:t>
            </a:r>
          </a:p>
          <a:p>
            <a:r>
              <a:rPr lang="en-US" sz="2800" b="1" dirty="0">
                <a:latin typeface="Bahnschrift SemiBold" pitchFamily="34" charset="0" panose="020B0502040204020203"/>
              </a:rPr>
              <a:t>  JavaScript</a:t>
            </a:r>
            <a:r>
              <a:rPr lang="en-US" sz="2800" dirty="0">
                <a:latin typeface="Bahnschrift SemiBold" pitchFamily="34" charset="0" panose="020B0502040204020203"/>
              </a:rPr>
              <a:t> </a:t>
            </a:r>
          </a:p>
          <a:p>
            <a:endParaRPr lang="en-US" sz="2800" dirty="0">
              <a:latin typeface="Bahnschrift SemiBold" pitchFamily="34" charset="0" panose="020B0502040204020203"/>
            </a:endParaRPr>
          </a:p>
          <a:p>
            <a:r>
              <a:rPr lang="en-US" sz="2800" dirty="0">
                <a:latin typeface="Bahnschrift SemiBold" pitchFamily="34" charset="0" panose="020B0502040204020203"/>
              </a:rPr>
              <a:t>Node Js( Decided for future scope  )</a:t>
            </a:r>
            <a:endParaRPr lang="en-IN" sz="2800" dirty="0">
              <a:latin typeface="Bahnschrift SemiBold" pitchFamily="34" charset="0" panose="020B050204020402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556" y="609600"/>
            <a:ext cx="10792177" cy="10433625"/>
          </a:xfrm>
          <a:prstGeom prst="rect">
            <a:avLst/>
          </a:prstGeom>
          <a:noFill/>
        </p:spPr>
        <p:txBody>
          <a:bodyPr wrap="square" rtlCol="0">
            <a:spAutoFit/>
          </a:bodyPr>
          <a:lstStyle/>
          <a:p>
            <a:r>
              <a:rPr lang="en-US" sz="3200" b="1" u="sng" dirty="0">
                <a:latin typeface="Bahnschrift SemiBold" pitchFamily="34" charset="0" panose="020B0502040204020203"/>
              </a:rPr>
              <a:t>Future scope :-</a:t>
            </a:r>
          </a:p>
          <a:p>
            <a:endParaRPr lang="en-US" dirty="0"/>
          </a:p>
          <a:p>
            <a:r>
              <a:rPr lang="en-US" sz="2800" dirty="0">
                <a:latin typeface="Bahnschrift SemiBold" pitchFamily="34" charset="0" panose="020B0502040204020203"/>
              </a:rPr>
              <a:t>We are working to add backend in our application for that we are learning NodeJS</a:t>
            </a:r>
          </a:p>
          <a:p>
            <a:r>
              <a:rPr lang="en-US" sz="2800" dirty="0">
                <a:latin typeface="Bahnschrift SemiBold" pitchFamily="34" charset="0" panose="020B0502040204020203"/>
              </a:rPr>
              <a:t>And we are collecting ideas that how to make our application more interactive and user friendly.</a:t>
            </a:r>
          </a:p>
          <a:p>
            <a:r>
              <a:rPr lang="en-US" sz="2800" dirty="0">
                <a:latin typeface="Bahnschrift SemiBold" pitchFamily="34" charset="0" panose="020B0502040204020203"/>
              </a:rPr>
              <a:t>Some of our plans are as follows:- </a:t>
            </a:r>
          </a:p>
          <a:p>
            <a:pPr marL="457200" indent="-457200">
              <a:buFont typeface="Arial" pitchFamily="34" charset="0" panose="020B0604020202020204"/>
              <a:buChar char="•"/>
            </a:pPr>
            <a:r>
              <a:rPr lang="en-US" sz="2800" dirty="0">
                <a:latin typeface="Bahnschrift SemiBold" pitchFamily="34" charset="0" panose="020B0502040204020203"/>
              </a:rPr>
              <a:t>	Planning to add user login form . </a:t>
            </a:r>
          </a:p>
          <a:p>
            <a:pPr marL="457200" indent="-457200">
              <a:buFont typeface="Arial" pitchFamily="34" charset="0" panose="020B0604020202020204"/>
              <a:buChar char="•"/>
            </a:pPr>
            <a:r>
              <a:rPr lang="en-US" sz="2800" dirty="0">
                <a:latin typeface="Bahnschrift SemiBold" pitchFamily="34" charset="0" panose="020B0502040204020203"/>
              </a:rPr>
              <a:t>	Planning to add discussion form.  </a:t>
            </a:r>
          </a:p>
          <a:p>
            <a:pPr marL="457200" indent="-457200">
              <a:buFont typeface="Arial" pitchFamily="34" charset="0" panose="020B0604020202020204"/>
              <a:buChar char="•"/>
            </a:pPr>
            <a:r>
              <a:rPr lang="en-US" sz="2800" dirty="0">
                <a:latin typeface="Bahnschrift SemiBold" pitchFamily="34" charset="0" panose="020B0502040204020203"/>
              </a:rPr>
              <a:t>	Planning to add feedback form. </a:t>
            </a:r>
          </a:p>
          <a:p>
            <a:pPr marL="457200" indent="-457200">
              <a:buFont typeface="Arial" pitchFamily="34" charset="0" panose="020B0604020202020204"/>
              <a:buChar char="•"/>
            </a:pPr>
            <a:r>
              <a:rPr lang="en-US" sz="2800" dirty="0">
                <a:latin typeface="Bahnschrift SemiBold" pitchFamily="34" charset="0" panose="020B0502040204020203"/>
              </a:rPr>
              <a:t>	Planning to add quiz and selected programming  questions 	with company tags. </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690" y="462844"/>
            <a:ext cx="9516532" cy="584775"/>
          </a:xfrm>
          <a:prstGeom prst="rect">
            <a:avLst/>
          </a:prstGeom>
          <a:noFill/>
        </p:spPr>
        <p:txBody>
          <a:bodyPr wrap="square" rtlCol="0">
            <a:spAutoFit/>
          </a:bodyPr>
          <a:lstStyle/>
          <a:p>
            <a:r>
              <a:rPr lang="en-US" dirty="0"/>
              <a:t>							</a:t>
            </a:r>
            <a:r>
              <a:rPr lang="en-US" sz="3200" u="sng" dirty="0">
                <a:latin typeface="Bahnschrift SemiBold" pitchFamily="34" charset="0" panose="020B0502040204020203"/>
              </a:rPr>
              <a:t>Front Page of Application   </a:t>
            </a:r>
            <a:endParaRPr lang="en-IN" sz="3200" u="sng" dirty="0">
              <a:latin typeface="Bahnschrift SemiBold" pitchFamily="34" charset="0" panose="020B0502040204020203"/>
            </a:endParaRPr>
          </a:p>
        </p:txBody>
      </p:sp>
      <p:pic>
        <p:nvPicPr>
          <p:cNvPr id="6" name="Picture 5"/>
          <p:cNvPicPr>
            <a:picLocks noChangeAspect="1"/>
          </p:cNvPicPr>
          <p:nvPr/>
        </p:nvPicPr>
        <p:blipFill>
          <a:blip r:embed="rId1"/>
          <a:srcRect/>
          <a:stretch>
            <a:fillRect/>
          </a:stretch>
        </p:blipFill>
        <p:spPr>
          <a:xfrm>
            <a:off x="2449689" y="1591733"/>
            <a:ext cx="7631290" cy="42886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3422" y="936978"/>
            <a:ext cx="10487378" cy="2554545"/>
          </a:xfrm>
          <a:prstGeom prst="rect">
            <a:avLst/>
          </a:prstGeom>
          <a:noFill/>
        </p:spPr>
        <p:txBody>
          <a:bodyPr wrap="square" rtlCol="0">
            <a:spAutoFit/>
          </a:bodyPr>
          <a:lstStyle/>
          <a:p>
            <a:r>
              <a:rPr lang="en-US" sz="3200" dirty="0"/>
              <a:t>					</a:t>
            </a:r>
            <a:r>
              <a:rPr lang="en-US" sz="3200" u="sng" dirty="0"/>
              <a:t>GitHub repository link of Project</a:t>
            </a:r>
          </a:p>
          <a:p>
            <a:endParaRPr lang="en-US" sz="3200" u="sng" dirty="0"/>
          </a:p>
          <a:p>
            <a:r>
              <a:rPr lang="en-US" sz="3200" dirty="0"/>
              <a:t>			</a:t>
            </a:r>
            <a:r>
              <a:rPr lang="en-US" sz="2400" dirty="0"/>
              <a:t>	</a:t>
            </a:r>
          </a:p>
          <a:p>
            <a:r>
              <a:rPr lang="en-US" sz="3200" u="sng" dirty="0">
                <a:hlinkClick r:id="rId1"/>
              </a:rPr>
              <a:t>https://</a:t>
            </a:r>
            <a:r>
              <a:rPr lang="en-US" sz="3200" u="sng" dirty="0" err="1">
                <a:hlinkClick r:id="rId1"/>
              </a:rPr>
              <a:t>github.com</a:t>
            </a:r>
            <a:r>
              <a:rPr lang="en-US" sz="3200" u="sng" dirty="0">
                <a:hlinkClick r:id="rId1"/>
              </a:rPr>
              <a:t>/</a:t>
            </a:r>
            <a:r>
              <a:rPr lang="en-US" sz="3200" u="sng" dirty="0" err="1">
                <a:hlinkClick r:id="rId1"/>
              </a:rPr>
              <a:t>shivamnerwal1998</a:t>
            </a:r>
            <a:r>
              <a:rPr lang="en-US" sz="3200" u="sng" dirty="0">
                <a:hlinkClick r:id="rId1"/>
              </a:rPr>
              <a:t>/</a:t>
            </a:r>
            <a:r>
              <a:rPr lang="en-US" sz="3200" u="sng" dirty="0" err="1">
                <a:hlinkClick r:id="rId1"/>
              </a:rPr>
              <a:t>DS_Arena.git</a:t>
            </a:r>
            <a:endParaRPr lang="en-US" sz="3200" u="sng" dirty="0"/>
          </a:p>
          <a:p>
            <a:endParaRPr lang="en-IN" sz="3200"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089" y="327378"/>
            <a:ext cx="9460089" cy="4493538"/>
          </a:xfrm>
          <a:prstGeom prst="rect">
            <a:avLst/>
          </a:prstGeom>
          <a:noFill/>
        </p:spPr>
        <p:txBody>
          <a:bodyPr wrap="square" rtlCol="0">
            <a:spAutoFit/>
          </a:bodyPr>
          <a:lstStyle/>
          <a:p>
            <a:r>
              <a:rPr lang="en-US" dirty="0"/>
              <a:t>								</a:t>
            </a:r>
          </a:p>
          <a:p>
            <a:endParaRPr lang="en-US" sz="3200" dirty="0">
              <a:latin typeface="Bahnschrift SemiBold" pitchFamily="34" charset="0" panose="020B0502040204020203"/>
            </a:endParaRPr>
          </a:p>
          <a:p>
            <a:endParaRPr lang="en-US" sz="3200" dirty="0">
              <a:latin typeface="Bahnschrift SemiBold" pitchFamily="34" charset="0" panose="020B0502040204020203"/>
            </a:endParaRPr>
          </a:p>
          <a:p>
            <a:r>
              <a:rPr lang="en-US" sz="3200" dirty="0">
                <a:latin typeface="Bahnschrift SemiBold" pitchFamily="34" charset="0" panose="020B0502040204020203"/>
              </a:rPr>
              <a:t>							</a:t>
            </a:r>
            <a:r>
              <a:rPr lang="en-US" sz="3200" u="sng" dirty="0">
                <a:latin typeface="Bahnschrift SemiBold" pitchFamily="34" charset="0" panose="020B0502040204020203"/>
              </a:rPr>
              <a:t>Conclusion</a:t>
            </a:r>
          </a:p>
          <a:p>
            <a:endParaRPr lang="en-US" sz="3200" u="sng" dirty="0">
              <a:latin typeface="Bahnschrift SemiBold" pitchFamily="34" charset="0" panose="020B0502040204020203"/>
            </a:endParaRPr>
          </a:p>
          <a:p>
            <a:r>
              <a:rPr lang="en-US" sz="2800" dirty="0">
                <a:latin typeface="Bahnschrift SemiBold" pitchFamily="34" charset="0" panose="020B0502040204020203"/>
              </a:rPr>
              <a:t>This project helped us a lot from project management to learning new skills we learned some good concepts of CSS and We learned how to use react hooks and how to utilize a component oriented language and make applications by help of them from scratch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5556" y="2415823"/>
            <a:ext cx="4755766" cy="584775"/>
          </a:xfrm>
          <a:prstGeom prst="rect">
            <a:avLst/>
          </a:prstGeom>
          <a:noFill/>
        </p:spPr>
        <p:txBody>
          <a:bodyPr wrap="square" rtlCol="0">
            <a:spAutoFit/>
          </a:bodyPr>
          <a:lstStyle/>
          <a:p>
            <a:r>
              <a:rPr lang="en-US" sz="3200" dirty="0"/>
              <a:t>Thanking You</a:t>
            </a:r>
            <a:endParaRPr lang="en-IN"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187</TotalTime>
  <Words>96</Words>
  <Application>Microsoft Office PowerPoint</Application>
  <PresentationFormat>Custom</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shivam.1922mca1003</dc:creator>
  <cp:lastModifiedBy>shubham kumar</cp:lastModifiedBy>
  <cp:revision>21</cp:revision>
  <dcterms:created xsi:type="dcterms:W3CDTF">2021-08-15T06:33:49Z</dcterms:created>
  <dcterms:modified xsi:type="dcterms:W3CDTF">2022-01-14T06:57:13Z</dcterms:modified>
</cp:coreProperties>
</file>