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1" r:id="rId3"/>
    <p:sldId id="257" r:id="rId4"/>
    <p:sldId id="258" r:id="rId5"/>
    <p:sldId id="259"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160" userDrawn="1">
          <p15:clr>
            <a:srgbClr val="A4A3A4"/>
          </p15:clr>
        </p15:guide>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F6041A-E7B4-4A62-9FCD-065CE8292326}"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5AEFD3-6A82-49B0-B0B0-71AE1F9A963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880B6AD-8EC9-45C6-A1B7-F0BF6009595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8365F04-D97E-4903-967F-D042127FCB6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64D446-14A3-4EDE-9C0C-F43B38B88AF8}"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8042F0C-C420-4631-8B4F-DD8F8FF26443}"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noEditPoints="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noEditPoints="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noEditPoints="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noEditPoints="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lvl1pPr algn="r">
              <a:defRPr sz="12200" b="0" i="0">
                <a:solidFill>
                  <a:schemeClr val="bg2">
                    <a:lumMod val="40000"/>
                    <a:lumOff val="60000"/>
                  </a:schemeClr>
                </a:solidFill>
                <a:latin typeface="Arial" panose="020B0604020202020204" pitchFamily="34" charset="0"/>
                <a:ea typeface="+mj-ea"/>
                <a:cs typeface="+mj-cs"/>
              </a:defRPr>
            </a:lvl1pPr>
          </a:lstStyle>
          <a:p>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lvl1pPr algn="r">
              <a:defRPr sz="12200" b="0" i="0">
                <a:solidFill>
                  <a:schemeClr val="bg2">
                    <a:lumMod val="40000"/>
                    <a:lumOff val="60000"/>
                  </a:schemeClr>
                </a:solidFill>
                <a:latin typeface="Arial" panose="020B0604020202020204" pitchFamily="34" charset="0"/>
                <a:ea typeface="+mj-ea"/>
                <a:cs typeface="+mj-cs"/>
              </a:defRPr>
            </a:lvl1pPr>
          </a:lstStyle>
          <a:p>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noEditPoints="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noEditPoints="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noEditPoints="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noEditPoints="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noEditPoints="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noEditPoints="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4"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noEditPoints="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noEditPoints="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2" name="Text Placeholder 3"/>
          <p:cNvSpPr>
            <a:spLocks noGrp="1" noEditPoints="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noEditPoints="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noEditPoints="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3" name="Text Placeholder 3"/>
          <p:cNvSpPr>
            <a:spLocks noGrp="1" noEditPoints="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noEditPoints="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noEditPoints="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4" name="Text Placeholder 3"/>
          <p:cNvSpPr>
            <a:spLocks noGrp="1" noEditPoints="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4"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7" name="Date Placeholder 2"/>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3"/>
          <p:cNvSpPr>
            <a:spLocks noGrp="1" noEditPoints="1"/>
          </p:cNvSpPr>
          <p:nvPr>
            <p:ph type="ftr" sz="quarter" idx="11"/>
          </p:nvPr>
        </p:nvSpPr>
        <p:spPr/>
        <p:txBody>
          <a:bodyPr/>
          <a:lstStyle/>
          <a:p>
            <a:endParaRPr lang="en-IN"/>
          </a:p>
        </p:txBody>
      </p:sp>
      <p:sp>
        <p:nvSpPr>
          <p:cNvPr id="6" name="Slide Number Placeholder 4"/>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2"/>
          <p:cNvSpPr>
            <a:spLocks noGrp="1" noEditPoints="1"/>
          </p:cNvSpPr>
          <p:nvPr>
            <p:ph type="ftr" sz="quarter" idx="11"/>
          </p:nvPr>
        </p:nvSpPr>
        <p:spPr/>
        <p:txBody>
          <a:bodyPr/>
          <a:lstStyle/>
          <a:p>
            <a:endParaRPr lang="en-IN"/>
          </a:p>
        </p:txBody>
      </p:sp>
      <p:sp>
        <p:nvSpPr>
          <p:cNvPr id="6" name="Slide Number Placeholder 3"/>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noEditPoints="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5" name="Footer Placeholder 5"/>
          <p:cNvSpPr>
            <a:spLocks noGrp="1" noEditPoints="1"/>
          </p:cNvSpPr>
          <p:nvPr>
            <p:ph type="ftr" sz="quarter" idx="11"/>
          </p:nvPr>
        </p:nvSpPr>
        <p:spPr/>
        <p:txBody>
          <a:bodyPr/>
          <a:lstStyle/>
          <a:p>
            <a:endParaRPr lang="en-IN"/>
          </a:p>
        </p:txBody>
      </p:sp>
      <p:sp>
        <p:nvSpPr>
          <p:cNvPr id="6"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A6908BC-8BDA-45B1-A1AE-07940C6F7691}" type="datetimeFigureOut">
              <a:rPr lang="en-IN" smtClean="0"/>
              <a:t>18-01-2022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9"/>
          <a:srcRect l="3613"/>
          <a:stretch/>
        </p:blipFill>
        <p:spPr>
          <a:xfrm>
            <a:off x="0" y="2669685"/>
            <a:ext cx="4037012" cy="4188315"/>
          </a:xfrm>
          <a:prstGeom prst="rect">
            <a:avLst/>
          </a:prstGeom>
        </p:spPr>
      </p:pic>
      <p:pic>
        <p:nvPicPr>
          <p:cNvPr id="7" name="Picture 6"/>
          <p:cNvPicPr>
            <a:picLocks noChangeAspect="1"/>
          </p:cNvPicPr>
          <p:nvPr/>
        </p:nvPicPr>
        <p:blipFill>
          <a:blip r:embed="rId20"/>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pic>
        <p:nvPicPr>
          <p:cNvPr id="9" name="Picture 8"/>
          <p:cNvPicPr>
            <a:picLocks noChangeAspect="1"/>
          </p:cNvPicPr>
          <p:nvPr/>
        </p:nvPicPr>
        <p:blipFill>
          <a:blip r:embed="rId21"/>
          <a:srcRect t="28813"/>
          <a:stretch/>
        </p:blipFill>
        <p:spPr>
          <a:xfrm>
            <a:off x="7999412" y="0"/>
            <a:ext cx="1603387" cy="1141407"/>
          </a:xfrm>
          <a:prstGeom prst="rect">
            <a:avLst/>
          </a:prstGeom>
        </p:spPr>
      </p:pic>
      <p:pic>
        <p:nvPicPr>
          <p:cNvPr id="10" name="Picture 9"/>
          <p:cNvPicPr>
            <a:picLocks noChangeAspect="1"/>
          </p:cNvPicPr>
          <p:nvPr/>
        </p:nvPicPr>
        <p:blipFill>
          <a:blip r:embed="rId22"/>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Placeholder 1"/>
          <p:cNvSpPr>
            <a:spLocks noGrp="1" noEditPoints="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noEditPoints="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6908BC-8BDA-45B1-A1AE-07940C6F7691}" type="datetimeFigureOut">
              <a:rPr lang="en-IN" smtClean="0"/>
              <a:t>18-01-2022</a:t>
            </a:fld>
            <a:endParaRPr lang="en-IN"/>
          </a:p>
        </p:txBody>
      </p:sp>
      <p:sp>
        <p:nvSpPr>
          <p:cNvPr id="5" name="Footer Placeholder 4"/>
          <p:cNvSpPr>
            <a:spLocks noGrp="1" noEditPoints="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noEditPoints="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56C09-4AAF-4B2F-BE8A-8F7C1DBA6C7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1155" y="2998113"/>
            <a:ext cx="5904089" cy="1354217"/>
          </a:xfrm>
          <a:prstGeom prst="rect">
            <a:avLst/>
          </a:prstGeom>
          <a:noFill/>
        </p:spPr>
        <p:txBody>
          <a:bodyPr wrap="square" rtlCol="0">
            <a:spAutoFit/>
          </a:bodyPr>
          <a:lstStyle/>
          <a:p>
            <a:r>
              <a:rPr lang="en-US" sz="3200" b="1" dirty="0">
                <a:latin typeface="Bahnschrift SemiBold" panose="020B0502040204020203" pitchFamily="34" charset="0"/>
              </a:rPr>
              <a:t> Software Engineering Project       			Title : DS_Arena </a:t>
            </a:r>
          </a:p>
          <a:p>
            <a:endParaRPr lang="en-IN" dirty="0"/>
          </a:p>
        </p:txBody>
      </p:sp>
      <p:pic>
        <p:nvPicPr>
          <p:cNvPr id="5" name="Picture 4"/>
          <p:cNvPicPr>
            <a:picLocks noChangeAspect="1"/>
          </p:cNvPicPr>
          <p:nvPr/>
        </p:nvPicPr>
        <p:blipFill>
          <a:blip r:embed="rId3"/>
          <a:srcRect/>
          <a:stretch>
            <a:fillRect/>
          </a:stretch>
        </p:blipFill>
        <p:spPr>
          <a:xfrm>
            <a:off x="4255911" y="304800"/>
            <a:ext cx="3115734" cy="2043289"/>
          </a:xfrm>
          <a:prstGeom prst="rect">
            <a:avLst/>
          </a:prstGeom>
        </p:spPr>
      </p:pic>
      <p:sp>
        <p:nvSpPr>
          <p:cNvPr id="7" name="TextBox 6"/>
          <p:cNvSpPr txBox="1"/>
          <p:nvPr/>
        </p:nvSpPr>
        <p:spPr>
          <a:xfrm>
            <a:off x="1151467" y="4198681"/>
            <a:ext cx="5091288" cy="1815882"/>
          </a:xfrm>
          <a:prstGeom prst="rect">
            <a:avLst/>
          </a:prstGeom>
          <a:noFill/>
        </p:spPr>
        <p:txBody>
          <a:bodyPr wrap="square" rtlCol="0">
            <a:spAutoFit/>
          </a:bodyPr>
          <a:lstStyle/>
          <a:p>
            <a:r>
              <a:rPr lang="en-US" sz="2800" dirty="0">
                <a:latin typeface="Bahnschrift SemiBold" panose="020B0502040204020203" pitchFamily="34" charset="0"/>
              </a:rPr>
              <a:t>Project Mentor :</a:t>
            </a:r>
          </a:p>
          <a:p>
            <a:r>
              <a:rPr lang="en-US" sz="2800" dirty="0">
                <a:latin typeface="Bahnschrift SemiBold" panose="020B0502040204020203" pitchFamily="34" charset="0"/>
              </a:rPr>
              <a:t> Mr. Naresh Chandra</a:t>
            </a:r>
          </a:p>
          <a:p>
            <a:r>
              <a:rPr lang="en-US" sz="2800" dirty="0">
                <a:latin typeface="Bahnschrift SemiBold" panose="020B0502040204020203" pitchFamily="34" charset="0"/>
              </a:rPr>
              <a:t> Assistant Professor </a:t>
            </a:r>
          </a:p>
          <a:p>
            <a:r>
              <a:rPr lang="en-US" sz="2800" dirty="0">
                <a:latin typeface="Bahnschrift SemiBold" panose="020B0502040204020203" pitchFamily="34" charset="0"/>
              </a:rPr>
              <a:t> KIET Group of Institutions </a:t>
            </a:r>
            <a:endParaRPr lang="en-IN" sz="2800" dirty="0">
              <a:latin typeface="Bahnschrift SemiBold" panose="020B0502040204020203" pitchFamily="34" charset="0"/>
            </a:endParaRPr>
          </a:p>
        </p:txBody>
      </p:sp>
      <p:sp>
        <p:nvSpPr>
          <p:cNvPr id="8" name="TextBox 7"/>
          <p:cNvSpPr txBox="1"/>
          <p:nvPr/>
        </p:nvSpPr>
        <p:spPr>
          <a:xfrm>
            <a:off x="6012611" y="4414124"/>
            <a:ext cx="5919745" cy="1384995"/>
          </a:xfrm>
          <a:prstGeom prst="rect">
            <a:avLst/>
          </a:prstGeom>
          <a:noFill/>
        </p:spPr>
        <p:txBody>
          <a:bodyPr wrap="square" rtlCol="0">
            <a:spAutoFit/>
          </a:bodyPr>
          <a:lstStyle/>
          <a:p>
            <a:r>
              <a:rPr lang="en-US" sz="2800" dirty="0">
                <a:latin typeface="Bahnschrift SemiBold" panose="020B0502040204020203" pitchFamily="34" charset="0"/>
              </a:rPr>
              <a:t>Team Members :</a:t>
            </a:r>
          </a:p>
          <a:p>
            <a:r>
              <a:rPr lang="en-US" sz="2800" dirty="0">
                <a:latin typeface="Bahnschrift SemiBold" panose="020B0502040204020203" pitchFamily="34" charset="0"/>
              </a:rPr>
              <a:t>Shivam Nerwal ( Team Leader )</a:t>
            </a:r>
          </a:p>
          <a:p>
            <a:r>
              <a:rPr lang="en-US" sz="2800" dirty="0">
                <a:latin typeface="Bahnschrift SemiBold" panose="020B0502040204020203" pitchFamily="34" charset="0"/>
              </a:rPr>
              <a:t>Shubham Kumar </a:t>
            </a:r>
            <a:r>
              <a:rPr lang="en-US" sz="2800" dirty="0" err="1">
                <a:latin typeface="Bahnschrift SemiBold" panose="020B0502040204020203" pitchFamily="34" charset="0"/>
              </a:rPr>
              <a:t>Vishnoi</a:t>
            </a:r>
            <a:r>
              <a:rPr lang="en-US" sz="2800" dirty="0">
                <a:latin typeface="Bahnschrift SemiBold" panose="020B0502040204020203" pitchFamily="34" charset="0"/>
              </a:rPr>
              <a:t> (Member)</a:t>
            </a:r>
            <a:endParaRPr lang="en-IN" sz="2800" dirty="0">
              <a:latin typeface="Bahnschrift SemiBol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644" y="575733"/>
            <a:ext cx="11458223" cy="5940088"/>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Acknowledgement</a:t>
            </a:r>
          </a:p>
          <a:p>
            <a:endParaRPr lang="en-US" sz="3200" u="sng" dirty="0"/>
          </a:p>
          <a:p>
            <a:endParaRPr lang="en-US" sz="3200" u="sng" dirty="0"/>
          </a:p>
          <a:p>
            <a:endParaRPr lang="en-US" sz="3200" u="sng" dirty="0"/>
          </a:p>
          <a:p>
            <a:r>
              <a:rPr lang="en-US" sz="2800" dirty="0">
                <a:latin typeface="Bahnschrift SemiBold" panose="020B0502040204020203" pitchFamily="34" charset="0"/>
              </a:rPr>
              <a:t>For this journey from learning to implementation we are very thankful to Our mentor Mr. Naresh Chandra sir our project coordinators D.R. Vipin Kumar sir and MR. S.D. sir who motivated us during this whole journey and tell us that what to learn and from where to learn apart from this they suggest us how to manage our learning and implementation curve of the project. And how to make the use of new and latest technologies in our practice so that we will </a:t>
            </a:r>
            <a:r>
              <a:rPr lang="en-US" sz="2800" dirty="0" err="1">
                <a:latin typeface="Bahnschrift SemiBold" panose="020B0502040204020203" pitchFamily="34" charset="0"/>
              </a:rPr>
              <a:t>avheive</a:t>
            </a:r>
            <a:r>
              <a:rPr lang="en-US" sz="2800" dirty="0">
                <a:latin typeface="Bahnschrift SemiBold" panose="020B0502040204020203" pitchFamily="34" charset="0"/>
              </a:rPr>
              <a:t> the mastery in our field. </a:t>
            </a:r>
          </a:p>
          <a:p>
            <a:r>
              <a:rPr lang="en-US" sz="2800" dirty="0">
                <a:latin typeface="Bahnschrift SemiBold" panose="020B0502040204020203"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690" y="506021"/>
            <a:ext cx="8105421" cy="6432530"/>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ABOUT PROJECT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a:latin typeface="Bahnschrift SemiBold" panose="020B0502040204020203" pitchFamily="34" charset="0"/>
              </a:rPr>
              <a:t>Our project DS_Arena is a single page web application which provides the knowledge about the main fundamental data structures.  </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Each and every topic is explained in a proper language and the interactive user interface along with images and gifs are used.</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Whole the application is single page. The technology which we have learned is utilized in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5155" y="895234"/>
            <a:ext cx="9561689" cy="4154984"/>
          </a:xfrm>
          <a:prstGeom prst="rect">
            <a:avLst/>
          </a:prstGeom>
          <a:noFill/>
        </p:spPr>
        <p:txBody>
          <a:bodyPr wrap="square" rtlCol="0">
            <a:spAutoFit/>
          </a:bodyPr>
          <a:lstStyle/>
          <a:p>
            <a:r>
              <a:rPr lang="en-US" dirty="0"/>
              <a:t>						</a:t>
            </a:r>
            <a:r>
              <a:rPr lang="en-US" sz="3200" dirty="0">
                <a:latin typeface="Bahnschrift SemiBold" panose="020B0502040204020203" pitchFamily="34" charset="0"/>
              </a:rPr>
              <a:t>	</a:t>
            </a:r>
            <a:r>
              <a:rPr lang="en-US" sz="3200" u="sng" dirty="0">
                <a:latin typeface="Bahnschrift SemiBold" panose="020B0502040204020203" pitchFamily="34" charset="0"/>
              </a:rPr>
              <a:t>Technology used   </a:t>
            </a:r>
          </a:p>
          <a:p>
            <a:endParaRPr lang="en-US" sz="2800" dirty="0">
              <a:latin typeface="Arial Black" panose="020B0A04020102020204" pitchFamily="34" charset="0"/>
            </a:endParaRPr>
          </a:p>
          <a:p>
            <a:endParaRPr lang="en-US" b="1" dirty="0"/>
          </a:p>
          <a:p>
            <a:r>
              <a:rPr lang="en-US" b="1" dirty="0"/>
              <a:t>					</a:t>
            </a:r>
            <a:r>
              <a:rPr lang="en-US" sz="2800" b="1" dirty="0">
                <a:latin typeface="Bahnschrift SemiBold" panose="020B0502040204020203" pitchFamily="34" charset="0"/>
              </a:rPr>
              <a:t>React JS</a:t>
            </a:r>
          </a:p>
          <a:p>
            <a:pPr marL="3943350" lvl="8" indent="-285750">
              <a:buFont typeface="Arial" panose="020B0604020202020204" pitchFamily="34" charset="0"/>
              <a:buChar char="•"/>
            </a:pPr>
            <a:r>
              <a:rPr lang="en-US" sz="2800" dirty="0">
                <a:latin typeface="Bahnschrift SemiBold" panose="020B0502040204020203" pitchFamily="34" charset="0"/>
              </a:rPr>
              <a:t>JSX</a:t>
            </a:r>
          </a:p>
          <a:p>
            <a:pPr marL="3943350" lvl="8" indent="-285750">
              <a:buFont typeface="Arial" panose="020B0604020202020204" pitchFamily="34" charset="0"/>
              <a:buChar char="•"/>
            </a:pPr>
            <a:r>
              <a:rPr lang="en-US" sz="2800" dirty="0">
                <a:latin typeface="Bahnschrift SemiBold" panose="020B0502040204020203" pitchFamily="34" charset="0"/>
              </a:rPr>
              <a:t>React Hooks</a:t>
            </a:r>
          </a:p>
          <a:p>
            <a:pPr marL="3943350" lvl="8" indent="-285750">
              <a:buFont typeface="Arial" panose="020B0604020202020204" pitchFamily="34" charset="0"/>
              <a:buChar char="•"/>
            </a:pPr>
            <a:r>
              <a:rPr lang="en-US" sz="2800" dirty="0">
                <a:latin typeface="Bahnschrift SemiBold" panose="020B0502040204020203" pitchFamily="34" charset="0"/>
              </a:rPr>
              <a:t>UseState</a:t>
            </a:r>
          </a:p>
          <a:p>
            <a:pPr marL="3943350" lvl="8" indent="-285750">
              <a:buFont typeface="Arial" panose="020B0604020202020204" pitchFamily="34" charset="0"/>
              <a:buChar char="•"/>
            </a:pPr>
            <a:r>
              <a:rPr lang="en-US" sz="2800" dirty="0">
                <a:latin typeface="Bahnschrift SemiBold" panose="020B0502040204020203" pitchFamily="34" charset="0"/>
              </a:rPr>
              <a:t>ReactRouterDOM</a:t>
            </a:r>
          </a:p>
          <a:p>
            <a:pPr lvl="3"/>
            <a:r>
              <a:rPr lang="en-US" sz="2800" dirty="0">
                <a:latin typeface="Bahnschrift SemiBold" panose="020B0502040204020203" pitchFamily="34" charset="0"/>
              </a:rPr>
              <a:t> </a:t>
            </a:r>
          </a:p>
          <a:p>
            <a:endParaRPr lang="en-US" dirty="0"/>
          </a:p>
        </p:txBody>
      </p:sp>
      <p:sp>
        <p:nvSpPr>
          <p:cNvPr id="5" name="TextBox 4"/>
          <p:cNvSpPr txBox="1"/>
          <p:nvPr/>
        </p:nvSpPr>
        <p:spPr>
          <a:xfrm>
            <a:off x="3364089" y="4357720"/>
            <a:ext cx="6016978" cy="2677656"/>
          </a:xfrm>
          <a:prstGeom prst="rect">
            <a:avLst/>
          </a:prstGeom>
          <a:noFill/>
        </p:spPr>
        <p:txBody>
          <a:bodyPr wrap="square" rtlCol="0">
            <a:spAutoFit/>
          </a:bodyPr>
          <a:lstStyle/>
          <a:p>
            <a:r>
              <a:rPr lang="en-US" b="1" dirty="0"/>
              <a:t>  </a:t>
            </a:r>
            <a:r>
              <a:rPr lang="en-US" sz="2800" b="1" dirty="0">
                <a:latin typeface="Bahnschrift SemiBold" panose="020B0502040204020203" pitchFamily="34" charset="0"/>
              </a:rPr>
              <a:t>CSS 3</a:t>
            </a:r>
          </a:p>
          <a:p>
            <a:r>
              <a:rPr lang="en-US" sz="2800" dirty="0">
                <a:latin typeface="Bahnschrift SemiBold" panose="020B0502040204020203" pitchFamily="34" charset="0"/>
              </a:rPr>
              <a:t> </a:t>
            </a:r>
          </a:p>
          <a:p>
            <a:r>
              <a:rPr lang="en-US" sz="2800" b="1" dirty="0">
                <a:latin typeface="Bahnschrift SemiBold" panose="020B0502040204020203" pitchFamily="34" charset="0"/>
              </a:rPr>
              <a:t>  JavaScript</a:t>
            </a:r>
            <a:r>
              <a:rPr lang="en-US" sz="2800" dirty="0">
                <a:latin typeface="Bahnschrift SemiBold" panose="020B0502040204020203" pitchFamily="34" charset="0"/>
              </a:rPr>
              <a:t> </a:t>
            </a:r>
          </a:p>
          <a:p>
            <a:endParaRPr lang="en-US" sz="2800" dirty="0">
              <a:latin typeface="Bahnschrift SemiBold" panose="020B0502040204020203" pitchFamily="34" charset="0"/>
            </a:endParaRPr>
          </a:p>
          <a:p>
            <a:r>
              <a:rPr lang="en-US" sz="2800" dirty="0">
                <a:latin typeface="Bahnschrift SemiBold" panose="020B0502040204020203" pitchFamily="34" charset="0"/>
              </a:rPr>
              <a:t>Node Js  , </a:t>
            </a:r>
            <a:r>
              <a:rPr lang="en-US" sz="2800" dirty="0" err="1">
                <a:latin typeface="Bahnschrift SemiBold" panose="020B0502040204020203" pitchFamily="34" charset="0"/>
              </a:rPr>
              <a:t>Mysql</a:t>
            </a:r>
            <a:r>
              <a:rPr lang="en-US" sz="2800" dirty="0">
                <a:latin typeface="Bahnschrift SemiBold" panose="020B0502040204020203" pitchFamily="34" charset="0"/>
              </a:rPr>
              <a:t> </a:t>
            </a:r>
          </a:p>
          <a:p>
            <a:endParaRPr lang="en-IN" sz="2800"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556" y="609600"/>
            <a:ext cx="10792177" cy="10002738"/>
          </a:xfrm>
          <a:prstGeom prst="rect">
            <a:avLst/>
          </a:prstGeom>
          <a:noFill/>
        </p:spPr>
        <p:txBody>
          <a:bodyPr wrap="square" rtlCol="0">
            <a:spAutoFit/>
          </a:bodyPr>
          <a:lstStyle/>
          <a:p>
            <a:r>
              <a:rPr lang="en-US" sz="3200" b="1" u="sng" dirty="0">
                <a:latin typeface="Bahnschrift SemiBold" panose="020B0502040204020203" pitchFamily="34" charset="0"/>
              </a:rPr>
              <a:t>Future scope :-</a:t>
            </a:r>
          </a:p>
          <a:p>
            <a:endParaRPr lang="en-US" dirty="0"/>
          </a:p>
          <a:p>
            <a:r>
              <a:rPr lang="en-US" sz="2800" dirty="0">
                <a:latin typeface="Bahnschrift SemiBold" panose="020B0502040204020203" pitchFamily="34" charset="0"/>
              </a:rPr>
              <a:t>We are working to completely implement discussion form in our project. </a:t>
            </a:r>
          </a:p>
          <a:p>
            <a:r>
              <a:rPr lang="en-US" sz="2800" dirty="0">
                <a:latin typeface="Bahnschrift SemiBold" panose="020B0502040204020203" pitchFamily="34" charset="0"/>
              </a:rPr>
              <a:t>And we are collecting ideas that how to make our application more interactive and user friendly.</a:t>
            </a:r>
          </a:p>
          <a:p>
            <a:r>
              <a:rPr lang="en-US" sz="2800" dirty="0">
                <a:latin typeface="Bahnschrift SemiBold" panose="020B0502040204020203" pitchFamily="34" charset="0"/>
              </a:rPr>
              <a:t>Some of our plans are as follows:- </a:t>
            </a:r>
          </a:p>
          <a:p>
            <a:pPr marL="457200" indent="-457200">
              <a:buFont typeface="Arial" panose="020B0604020202020204" pitchFamily="34" charset="0"/>
              <a:buChar char="•"/>
            </a:pPr>
            <a:r>
              <a:rPr lang="en-US" sz="2800" dirty="0">
                <a:latin typeface="Bahnschrift SemiBold" panose="020B0502040204020203" pitchFamily="34" charset="0"/>
              </a:rPr>
              <a:t>	Planning to add user login form .   </a:t>
            </a:r>
          </a:p>
          <a:p>
            <a:pPr marL="457200" indent="-457200">
              <a:buFont typeface="Arial" panose="020B0604020202020204" pitchFamily="34" charset="0"/>
              <a:buChar char="•"/>
            </a:pPr>
            <a:r>
              <a:rPr lang="en-US" sz="2800" dirty="0">
                <a:latin typeface="Bahnschrift SemiBold" panose="020B0502040204020203" pitchFamily="34" charset="0"/>
              </a:rPr>
              <a:t>	Planning to add feedback form. </a:t>
            </a:r>
          </a:p>
          <a:p>
            <a:pPr marL="457200" indent="-457200">
              <a:buFont typeface="Arial" panose="020B0604020202020204" pitchFamily="34" charset="0"/>
              <a:buChar char="•"/>
            </a:pPr>
            <a:r>
              <a:rPr lang="en-US" sz="2800" dirty="0">
                <a:latin typeface="Bahnschrift SemiBold" panose="020B0502040204020203" pitchFamily="34" charset="0"/>
              </a:rPr>
              <a:t>	Planning to add quiz and selected programming  questions 	with company tags.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690" y="462844"/>
            <a:ext cx="9516532" cy="584775"/>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Front Page of Application   </a:t>
            </a:r>
            <a:endParaRPr lang="en-IN" sz="3200" u="sng" dirty="0">
              <a:latin typeface="Bahnschrift SemiBold" panose="020B0502040204020203" pitchFamily="34" charset="0"/>
            </a:endParaRPr>
          </a:p>
        </p:txBody>
      </p:sp>
      <p:pic>
        <p:nvPicPr>
          <p:cNvPr id="6" name="Picture 5"/>
          <p:cNvPicPr>
            <a:picLocks noChangeAspect="1"/>
          </p:cNvPicPr>
          <p:nvPr/>
        </p:nvPicPr>
        <p:blipFill>
          <a:blip r:embed="rId3"/>
          <a:srcRect/>
          <a:stretch>
            <a:fillRect/>
          </a:stretch>
        </p:blipFill>
        <p:spPr>
          <a:xfrm>
            <a:off x="2449689" y="1591733"/>
            <a:ext cx="7631290" cy="42886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089" y="327378"/>
            <a:ext cx="9460089" cy="6217087"/>
          </a:xfrm>
          <a:prstGeom prst="rect">
            <a:avLst/>
          </a:prstGeom>
          <a:noFill/>
        </p:spPr>
        <p:txBody>
          <a:bodyPr wrap="square" rtlCol="0">
            <a:spAutoFit/>
          </a:bodyPr>
          <a:lstStyle/>
          <a:p>
            <a:r>
              <a:rPr lang="en-US" dirty="0"/>
              <a:t>								</a:t>
            </a:r>
          </a:p>
          <a:p>
            <a:endParaRPr lang="en-US" sz="3200" dirty="0">
              <a:latin typeface="Bahnschrift SemiBold" panose="020B0502040204020203" pitchFamily="34" charset="0"/>
            </a:endParaRPr>
          </a:p>
          <a:p>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u="sng" dirty="0">
                <a:latin typeface="Bahnschrift SemiBold" panose="020B0502040204020203" pitchFamily="34" charset="0"/>
              </a:rPr>
              <a:t>Conclusion</a:t>
            </a:r>
          </a:p>
          <a:p>
            <a:endParaRPr lang="en-US" sz="3200" u="sng" dirty="0">
              <a:latin typeface="Bahnschrift SemiBold" panose="020B0502040204020203" pitchFamily="34" charset="0"/>
            </a:endParaRPr>
          </a:p>
          <a:p>
            <a:r>
              <a:rPr lang="en-US" sz="2800" dirty="0">
                <a:latin typeface="Bahnschrift SemiBold" panose="020B0502040204020203" pitchFamily="34" charset="0"/>
              </a:rPr>
              <a:t>This project helped us a lot from project management to learning new skills we learned some good concepts of CSS and We learned how to use react hooks and how to utilize a component oriented language and make applications by help of them from scratch .</a:t>
            </a:r>
            <a:br>
              <a:rPr lang="en-US" sz="2800" dirty="0">
                <a:latin typeface="Bahnschrift SemiBold" panose="020B0502040204020203" pitchFamily="34" charset="0"/>
              </a:rPr>
            </a:br>
            <a:r>
              <a:rPr lang="en-US" sz="2800" dirty="0">
                <a:latin typeface="Bahnschrift SemiBold" panose="020B0502040204020203" pitchFamily="34" charset="0"/>
              </a:rPr>
              <a:t>Apart from it we use </a:t>
            </a:r>
            <a:r>
              <a:rPr lang="en-US" sz="2800" dirty="0" err="1">
                <a:latin typeface="Bahnschrift SemiBold" panose="020B0502040204020203" pitchFamily="34" charset="0"/>
              </a:rPr>
              <a:t>nodeJs</a:t>
            </a:r>
            <a:r>
              <a:rPr lang="en-US" sz="2800" dirty="0">
                <a:latin typeface="Bahnschrift SemiBold" panose="020B0502040204020203" pitchFamily="34" charset="0"/>
              </a:rPr>
              <a:t> in backend  and </a:t>
            </a:r>
            <a:r>
              <a:rPr lang="en-US" sz="2800" dirty="0" err="1">
                <a:latin typeface="Bahnschrift SemiBold" panose="020B0502040204020203" pitchFamily="34" charset="0"/>
              </a:rPr>
              <a:t>mysql</a:t>
            </a:r>
            <a:r>
              <a:rPr lang="en-US" sz="2800" dirty="0">
                <a:latin typeface="Bahnschrift SemiBold" panose="020B0502040204020203" pitchFamily="34" charset="0"/>
              </a:rPr>
              <a:t> as database so by leveraging the benefits  software engineering we learn a full stack of front end backend and database.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5556" y="2415823"/>
            <a:ext cx="4755766" cy="584775"/>
          </a:xfrm>
          <a:prstGeom prst="rect">
            <a:avLst/>
          </a:prstGeom>
          <a:noFill/>
        </p:spPr>
        <p:txBody>
          <a:bodyPr wrap="square" rtlCol="0">
            <a:spAutoFit/>
          </a:bodyPr>
          <a:lstStyle/>
          <a:p>
            <a:r>
              <a:rPr lang="en-US" sz="3200" dirty="0"/>
              <a:t>Thanking You</a:t>
            </a:r>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192</TotalTime>
  <Words>439</Words>
  <Application>Microsoft Office PowerPoint</Application>
  <PresentationFormat>Widescreen</PresentationFormat>
  <Paragraphs>75</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Bahnschrift SemiBold</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shivam.1922mca1003</dc:creator>
  <cp:lastModifiedBy>shivam.1922mca1003</cp:lastModifiedBy>
  <cp:revision>26</cp:revision>
  <dcterms:created xsi:type="dcterms:W3CDTF">2021-08-15T06:33:49Z</dcterms:created>
  <dcterms:modified xsi:type="dcterms:W3CDTF">2022-01-18T05:39:52Z</dcterms:modified>
</cp:coreProperties>
</file>