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61" r:id="rId2"/>
    <p:sldId id="256" r:id="rId3"/>
    <p:sldId id="265" r:id="rId4"/>
    <p:sldId id="262" r:id="rId5"/>
    <p:sldId id="260" r:id="rId6"/>
    <p:sldId id="266" r:id="rId7"/>
    <p:sldId id="259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6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7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5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879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1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72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1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AEB3-F9F1-4E17-BDAC-CFF963FB4AF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61C4-4423-4BB3-BAD2-B0B70C37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1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11B7-B82F-49AD-A4A7-9B751E8B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063399" cy="2213392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    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KIET GROUP OF INSTITUTIONS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        </a:t>
            </a:r>
            <a:r>
              <a:rPr lang="en-US" sz="3200" dirty="0"/>
              <a:t>Department of Computer Applications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F3159-0659-4049-B2E5-FCDE6CCBB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04" y="2473625"/>
            <a:ext cx="3497696" cy="34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1663-C9EF-4C88-B6E3-CE0A8CB33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185" y="1122362"/>
            <a:ext cx="9921921" cy="2644419"/>
          </a:xfrm>
        </p:spPr>
        <p:txBody>
          <a:bodyPr>
            <a:normAutofit/>
          </a:bodyPr>
          <a:lstStyle/>
          <a:p>
            <a:r>
              <a:rPr lang="en-US" sz="6000" dirty="0"/>
              <a:t>   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Office COLLABRATOR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AE27-EE11-4C35-9975-FC7ECB1EE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0676" y="3602038"/>
            <a:ext cx="4631140" cy="190483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MENTOR –             DR. NARESH CHANDRA </a:t>
            </a:r>
          </a:p>
          <a:p>
            <a:r>
              <a:rPr lang="en-US" b="1" dirty="0">
                <a:solidFill>
                  <a:srgbClr val="002060"/>
                </a:solidFill>
              </a:rPr>
              <a:t>TEAM MEMBERS – SHIVANGI SAXENA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              AYUSHI SRIVASTAVA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              HARSHIKA SRIVASTAVA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4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A4AF-5156-4CD7-8B1C-491FAE6B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6512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3F708-AAB8-48AF-8FD5-86B95D3D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1851"/>
            <a:ext cx="9905999" cy="4119350"/>
          </a:xfrm>
        </p:spPr>
        <p:txBody>
          <a:bodyPr anchor="ctr">
            <a:normAutofit/>
          </a:bodyPr>
          <a:lstStyle/>
          <a:p>
            <a:r>
              <a:rPr lang="en-US" dirty="0"/>
              <a:t>There will be 2 types of </a:t>
            </a:r>
            <a:r>
              <a:rPr lang="en-US" b="1" dirty="0"/>
              <a:t>user groups: Employee and Admin</a:t>
            </a:r>
            <a:r>
              <a:rPr lang="en-US" dirty="0"/>
              <a:t>.</a:t>
            </a:r>
          </a:p>
          <a:p>
            <a:r>
              <a:rPr lang="en-US" dirty="0"/>
              <a:t>Employee group can be composed of roles like Software Engineer, Lead Engineer, etc.</a:t>
            </a:r>
          </a:p>
          <a:p>
            <a:r>
              <a:rPr lang="en-US" dirty="0"/>
              <a:t>Admin can also add employee and its details.</a:t>
            </a:r>
          </a:p>
          <a:p>
            <a:r>
              <a:rPr lang="en-US" dirty="0"/>
              <a:t>We will  Develop a UI portal and backend for the same using PHP, MYSQL for connectivity.</a:t>
            </a:r>
          </a:p>
          <a:p>
            <a:r>
              <a:rPr lang="en-US" dirty="0">
                <a:solidFill>
                  <a:srgbClr val="FFFFFF"/>
                </a:solidFill>
              </a:rPr>
              <a:t>Both Employee and Administrator can do different work in this.</a:t>
            </a:r>
          </a:p>
        </p:txBody>
      </p:sp>
    </p:spTree>
    <p:extLst>
      <p:ext uri="{BB962C8B-B14F-4D97-AF65-F5344CB8AC3E}">
        <p14:creationId xmlns:p14="http://schemas.microsoft.com/office/powerpoint/2010/main" val="19522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17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0F9DB4-7AB4-407D-B2DC-1F988EC8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7180397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   </a:t>
            </a:r>
            <a:r>
              <a:rPr lang="en-US" sz="4800" b="1" dirty="0">
                <a:solidFill>
                  <a:schemeClr val="bg2"/>
                </a:solidFill>
              </a:rPr>
              <a:t>TECHNOLOGY USED</a:t>
            </a:r>
          </a:p>
        </p:txBody>
      </p:sp>
      <p:sp>
        <p:nvSpPr>
          <p:cNvPr id="78" name="Round Diagonal Corner Rectangle 6">
            <a:extLst>
              <a:ext uri="{FF2B5EF4-FFF2-40B4-BE49-F238E27FC236}">
                <a16:creationId xmlns:a16="http://schemas.microsoft.com/office/drawing/2014/main" id="{32839DE6-A010-4E09-A5C6-0CEEA6C9B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C2D2166-2CC3-4FB9-A09F-1B0230DA4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5" y="1038159"/>
            <a:ext cx="2442672" cy="2802160"/>
          </a:xfrm>
          <a:prstGeom prst="rect">
            <a:avLst/>
          </a:prstGeom>
        </p:spPr>
      </p:pic>
      <p:pic>
        <p:nvPicPr>
          <p:cNvPr id="9" name="Picture 8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E3B3B998-AD14-4E7E-B07E-9D3CCDE77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53" y="1180032"/>
            <a:ext cx="2442672" cy="2518414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95CA593-EFC1-4B5C-BA7B-689183E07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28" y="1704529"/>
            <a:ext cx="2313672" cy="1705867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18C2F91-B2FD-4688-B8CE-598869BD7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31" y="1751631"/>
            <a:ext cx="2442673" cy="16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AFD9C3E-4F16-4C61-8991-89FDBD48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chemeClr val="bg2"/>
                </a:solidFill>
              </a:rPr>
              <a:t>Functions of                     Functions of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      ADMIN                                 EMPLOYEE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70D0FBD-8E4F-4FCF-AB77-E406B25C7E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Add an employee with its name, email, password, etc.</a:t>
            </a:r>
          </a:p>
          <a:p>
            <a:r>
              <a:rPr lang="en" dirty="0">
                <a:solidFill>
                  <a:schemeClr val="dk1"/>
                </a:solidFill>
              </a:rPr>
              <a:t>Update and employee details</a:t>
            </a:r>
          </a:p>
          <a:p>
            <a:r>
              <a:rPr lang="en-US" dirty="0">
                <a:solidFill>
                  <a:schemeClr val="dk1"/>
                </a:solidFill>
              </a:rPr>
              <a:t>Delete an employee details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D48C7D-2D8B-4EB7-97C0-15E5BD249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 into account from credentials created by admin.</a:t>
            </a:r>
          </a:p>
          <a:p>
            <a:r>
              <a:rPr lang="en" dirty="0">
                <a:solidFill>
                  <a:schemeClr val="bg1"/>
                </a:solidFill>
              </a:rPr>
              <a:t>Edit his/her personal details</a:t>
            </a:r>
          </a:p>
          <a:p>
            <a:r>
              <a:rPr lang="en" dirty="0">
                <a:solidFill>
                  <a:schemeClr val="bg1"/>
                </a:solidFill>
              </a:rPr>
              <a:t>Search employees of his/her organization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8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69F7-9BB8-461B-8F63-03A8A8AA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SOFTWARE                            HARRDWARE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REQUIREMENTS                     </a:t>
            </a:r>
            <a:r>
              <a:rPr lang="en-US" dirty="0" err="1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30E-20EA-434E-80EB-41AD8B4C9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Windows Operating System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Google Chrome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Xamp</a:t>
            </a:r>
            <a:r>
              <a:rPr lang="en-US" sz="2800" dirty="0">
                <a:solidFill>
                  <a:schemeClr val="bg1"/>
                </a:solidFill>
              </a:rPr>
              <a:t>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691D-EDBD-4EF2-9FBB-EE1EBF7915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Desktop /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9BD3-2DAB-4566-A35A-211734AB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593678"/>
            <a:ext cx="7861110" cy="149442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  ADMIN Operations Flowchart</a:t>
            </a:r>
            <a:br>
              <a:rPr lang="en-US" b="1" u="sng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326462-D636-420E-92D3-CB69217E8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555" y="2171982"/>
            <a:ext cx="7303641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9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4D2D4D-5FAC-4AD8-B39D-C653F5C1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579" y="532264"/>
            <a:ext cx="8065827" cy="153537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  Employee Operations Flowchart</a:t>
            </a:r>
            <a:br>
              <a:rPr lang="en-US" sz="4000" b="1" dirty="0"/>
            </a:b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3ACC27-7BA3-4CAE-9A5A-68A4101E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588" y="1903792"/>
            <a:ext cx="7939818" cy="38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5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A8BADE-8270-4970-BE8E-3887562E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007" y="1054102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chemeClr val="bg2"/>
                </a:solidFill>
              </a:rPr>
              <a:t>THANK YOU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9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826</TotalTime>
  <Words>185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     KIET GROUP OF INSTITUTIONS         Department of Computer Applications </vt:lpstr>
      <vt:lpstr>    Office COLLABRATOR  </vt:lpstr>
      <vt:lpstr>INTRODUCTION</vt:lpstr>
      <vt:lpstr>   TECHNOLOGY USED</vt:lpstr>
      <vt:lpstr>  Functions of                     Functions of       ADMIN                                 EMPLOYEE</vt:lpstr>
      <vt:lpstr>SOFTWARE                            HARRDWARE  REQUIREMENTS                     REQUIREMENTS</vt:lpstr>
      <vt:lpstr>   ADMIN Operations Flowchart </vt:lpstr>
      <vt:lpstr>  Employee Operations Flowchart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KIET GROUP OF INSTITUTIONS         Department of Computer Applications </dc:title>
  <dc:creator>harshika.1922mca1025</dc:creator>
  <cp:lastModifiedBy>harshika.1922mca1025</cp:lastModifiedBy>
  <cp:revision>15</cp:revision>
  <dcterms:created xsi:type="dcterms:W3CDTF">2021-10-22T16:35:16Z</dcterms:created>
  <dcterms:modified xsi:type="dcterms:W3CDTF">2021-10-28T10:37:29Z</dcterms:modified>
</cp:coreProperties>
</file>