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1007533" y="0"/>
            <a:ext cx="7934348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8941881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 fontScale="90000"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anchor="b" tIns="0">
            <a:normAutofit/>
          </a:bodyPr>
          <a:lstStyle>
            <a:lvl1pPr algn="r" indent="0" marL="0">
              <a:buNone/>
              <a:defRPr b="0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  <p:sp>
        <p:nvSpPr>
          <p:cNvPr id="1048590" name="TextBox 12"/>
          <p:cNvSpPr txBox="1"/>
          <p:nvPr/>
        </p:nvSpPr>
        <p:spPr>
          <a:xfrm>
            <a:off x="2191282" y="3262852"/>
            <a:ext cx="415636" cy="461665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24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24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13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4" name="Rectangle 14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5" name="TextBox 8"/>
          <p:cNvSpPr txBox="1"/>
          <p:nvPr/>
        </p:nvSpPr>
        <p:spPr>
          <a:xfrm>
            <a:off x="2194236" y="641225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14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7" name="Rectangle 15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8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28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4" name="Rectangle 8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  <p:sp>
        <p:nvSpPr>
          <p:cNvPr id="1048600" name="TextBox 6"/>
          <p:cNvSpPr txBox="1"/>
          <p:nvPr/>
        </p:nvSpPr>
        <p:spPr>
          <a:xfrm>
            <a:off x="2194943" y="641225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3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Rectangle 24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3" name="TextBox 10"/>
          <p:cNvSpPr txBox="1"/>
          <p:nvPr/>
        </p:nvSpPr>
        <p:spPr>
          <a:xfrm>
            <a:off x="2191843" y="2962586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anchor="b" tIns="0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5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0" name="Rectangle 26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2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  <p:sp>
        <p:nvSpPr>
          <p:cNvPr id="1048657" name="TextBox 9"/>
          <p:cNvSpPr txBox="1"/>
          <p:nvPr/>
        </p:nvSpPr>
        <p:spPr>
          <a:xfrm>
            <a:off x="2196172" y="641223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19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9" name="Rectangle 20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0" name="TextBox 11"/>
          <p:cNvSpPr txBox="1"/>
          <p:nvPr/>
        </p:nvSpPr>
        <p:spPr>
          <a:xfrm>
            <a:off x="2193650" y="636424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none" sz="2200">
                <a:solidFill>
                  <a:schemeClr val="accent6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none" sz="2200">
                <a:solidFill>
                  <a:schemeClr val="accent6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66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12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0" name="Rectangle 13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  <p:sp>
        <p:nvSpPr>
          <p:cNvPr id="1048615" name="TextBox 7"/>
          <p:cNvSpPr txBox="1"/>
          <p:nvPr/>
        </p:nvSpPr>
        <p:spPr>
          <a:xfrm>
            <a:off x="2196172" y="641226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11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0" name="Rectangle 12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Rectangle 24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5" name="Rectangle 25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6" name="TextBox 9"/>
          <p:cNvSpPr txBox="1"/>
          <p:nvPr/>
        </p:nvSpPr>
        <p:spPr>
          <a:xfrm>
            <a:off x="1554154" y="1127550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18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19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28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7" name="TextBox 9"/>
          <p:cNvSpPr txBox="1"/>
          <p:nvPr/>
        </p:nvSpPr>
        <p:spPr>
          <a:xfrm>
            <a:off x="1554686" y="1127550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algn="l" indent="0" marL="0">
              <a:buNone/>
              <a:defRPr sz="20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2831794" y="2105202"/>
            <a:ext cx="9360205" cy="4752798"/>
          </a:xfrm>
          <a:prstGeom prst="rect"/>
        </p:spPr>
      </p:pic>
      <p:pic>
        <p:nvPicPr>
          <p:cNvPr id="2097153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3"/>
          <a:stretch>
            <a:fillRect/>
          </a:stretch>
        </p:blipFill>
        <p:spPr>
          <a:xfrm>
            <a:off x="0" y="0"/>
            <a:ext cx="12189867" cy="6858000"/>
          </a:xfrm>
          <a:prstGeom prst="rect"/>
        </p:spPr>
      </p:pic>
      <p:sp>
        <p:nvSpPr>
          <p:cNvPr id="1048576" name="Rectangle 7"/>
          <p:cNvSpPr/>
          <p:nvPr/>
        </p:nvSpPr>
        <p:spPr>
          <a:xfrm>
            <a:off x="0" y="0"/>
            <a:ext cx="964174" cy="685800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/>
        </p:spPr>
        <p:txBody>
          <a:bodyPr anchor="t" bIns="45720" lIns="91440" rIns="91440" rtlCol="0" tIns="18288" vert="horz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BE531E4-0EE1-490F-935B-E185E2BAB8A1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/>
        </p:spPr>
        <p:txBody>
          <a:bodyPr anchor="b" bIns="18288" lIns="91440" rIns="91440" rtlCol="0" tIns="45720" vert="horz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/>
        </p:spPr>
        <p:txBody>
          <a:bodyPr anchor="ctr" bIns="45720" lIns="91440" rIns="45720" rtlCol="0" tIns="45720" vert="horz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2083-84A7-4D0B-9D4C-83821789537F}" type="slidenum">
              <a:rPr lang="en-IN" smtClean="0"/>
              <a:t>‹#›</a:t>
            </a:fld>
            <a:endParaRPr lang="en-IN"/>
          </a:p>
        </p:txBody>
      </p:sp>
      <p:sp>
        <p:nvSpPr>
          <p:cNvPr id="1048582" name="Rectangle 56"/>
          <p:cNvSpPr/>
          <p:nvPr/>
        </p:nvSpPr>
        <p:spPr>
          <a:xfrm>
            <a:off x="962042" y="0"/>
            <a:ext cx="45719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eaLnBrk="1" hangingPunct="1" latinLnBrk="0" rtl="0">
        <a:lnSpc>
          <a:spcPct val="90000"/>
        </a:lnSpc>
        <a:spcBef>
          <a:spcPct val="0"/>
        </a:spcBef>
        <a:buNone/>
        <a:defRPr b="0" cap="none" sz="34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338328" latinLnBrk="0" marL="34448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338328" latinLnBrk="0" marL="79533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338328" latinLnBrk="0" marL="125888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338328" latinLnBrk="0" marL="170973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338328" latinLnBrk="0" marL="217328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338328" latinLnBrk="0" marL="2642616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338328" latinLnBrk="0" marL="3108960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338328" latinLnBrk="0" marL="3575304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338328" latinLnBrk="0" marL="404164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ctrTitle"/>
          </p:nvPr>
        </p:nvSpPr>
        <p:spPr>
          <a:xfrm>
            <a:off x="727969" y="6045694"/>
            <a:ext cx="8129874" cy="812306"/>
          </a:xfrm>
        </p:spPr>
        <p:txBody>
          <a:bodyPr>
            <a:normAutofit/>
          </a:bodyPr>
          <a:p>
            <a:r>
              <a:rPr dirty="0" sz="3600" lang="en-IN"/>
              <a:t>Apoorva Srivastava       </a:t>
            </a:r>
            <a:r>
              <a:rPr dirty="0" sz="3600" lang="en-IN" err="1"/>
              <a:t>Suruchi</a:t>
            </a:r>
            <a:r>
              <a:rPr dirty="0" sz="3600" lang="en-IN"/>
              <a:t> Sinha</a:t>
            </a:r>
          </a:p>
        </p:txBody>
      </p:sp>
      <p:sp>
        <p:nvSpPr>
          <p:cNvPr id="1048592" name="Subtitle 2"/>
          <p:cNvSpPr>
            <a:spLocks noGrp="1"/>
          </p:cNvSpPr>
          <p:nvPr>
            <p:ph type="subTitle" idx="1"/>
          </p:nvPr>
        </p:nvSpPr>
        <p:spPr>
          <a:xfrm>
            <a:off x="870012" y="1558887"/>
            <a:ext cx="7987831" cy="2268559"/>
          </a:xfrm>
        </p:spPr>
        <p:txBody>
          <a:bodyPr>
            <a:normAutofit fontScale="97727" lnSpcReduction="20000"/>
          </a:bodyPr>
          <a:p>
            <a:pPr algn="ctr"/>
            <a:r>
              <a:rPr dirty="0" sz="4400" lang="en-IN"/>
              <a:t>INDIAN EDUCATION </a:t>
            </a:r>
          </a:p>
          <a:p>
            <a:pPr algn="ctr"/>
            <a:r>
              <a:rPr dirty="0" sz="4400" lang="en-IN"/>
              <a:t>STATISTICS</a:t>
            </a:r>
          </a:p>
          <a:p>
            <a:pPr algn="ctr"/>
            <a:r>
              <a:rPr dirty="0" sz="4400" lang="en-IN"/>
              <a:t>(Project on Bigdata)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IN" u="sng"/>
              <a:t>ABSTRACT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6160">
              <a:buNone/>
            </a:pPr>
            <a:r>
              <a:rPr b="0" dirty="0" i="0" lang="en-US">
                <a:effectLst/>
                <a:latin typeface="Arial" panose="020B0604020202020204" pitchFamily="34" charset="0"/>
              </a:rPr>
              <a:t>As per Census, a person aged seven and above who can both read and write with understanding in any language, is treated as literate. A person, who can only read but cannot write, is illiterate. The data provides details of State Code, District Code, Area Name, Age-group, literates, illiterates, Literate without education level, below primary, primary, middle, Matric/Secondary, Higher secondary/Intermediate Pre-University/Senior secondary, Non-technical diploma or certificate not equal to degree, Technical diploma or certificate not equal to degree, Graduate &amp; above and Unclassified education level.</a:t>
            </a:r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IN" u="sng"/>
              <a:t>SOFTWARE REQUIREMENTS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 rtl="0"/>
            <a:r>
              <a:rPr dirty="0" lang="en-IN">
                <a:latin typeface="-apple-system"/>
              </a:rPr>
              <a:t>Hive</a:t>
            </a:r>
            <a:endParaRPr b="0" dirty="0" i="0" lang="en-IN">
              <a:effectLst/>
              <a:latin typeface="-apple-system"/>
            </a:endParaRPr>
          </a:p>
          <a:p>
            <a:pPr algn="l" rtl="0"/>
            <a:r>
              <a:rPr b="0" dirty="0" i="0" lang="en-IN">
                <a:effectLst/>
                <a:latin typeface="-apple-system"/>
              </a:rPr>
              <a:t>Hadoop</a:t>
            </a:r>
          </a:p>
          <a:p>
            <a:pPr algn="l" rtl="0"/>
            <a:r>
              <a:rPr dirty="0" lang="en-IN">
                <a:latin typeface="-apple-system"/>
              </a:rPr>
              <a:t>Java</a:t>
            </a:r>
            <a:endParaRPr b="0" dirty="0" i="0" lang="en-IN">
              <a:effectLst/>
              <a:latin typeface="-apple-system"/>
            </a:endParaRPr>
          </a:p>
          <a:p>
            <a:pPr algn="l" rtl="0"/>
            <a:r>
              <a:rPr dirty="0" lang="en-IN">
                <a:latin typeface="-apple-system"/>
              </a:rPr>
              <a:t>Virtual Box</a:t>
            </a:r>
          </a:p>
          <a:p>
            <a:pPr algn="l" rtl="0"/>
            <a:r>
              <a:rPr b="0" dirty="0" i="0" lang="en-IN">
                <a:effectLst/>
                <a:latin typeface="-apple-system"/>
              </a:rPr>
              <a:t>CentOS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IN" u="sng"/>
              <a:t>HARDWARE REQUIREMENTS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 rtl="0"/>
            <a:r>
              <a:rPr b="0" dirty="0" i="0" lang="en-IN">
                <a:effectLst/>
                <a:latin typeface="-apple-system"/>
              </a:rPr>
              <a:t>RAM: 8 GB DDR4</a:t>
            </a:r>
          </a:p>
          <a:p>
            <a:pPr algn="l" rtl="0"/>
            <a:r>
              <a:rPr b="0" dirty="0" i="0" lang="en-IN">
                <a:effectLst/>
                <a:latin typeface="-apple-system"/>
              </a:rPr>
              <a:t>Hard Disk: 256GB </a:t>
            </a:r>
            <a:r>
              <a:rPr b="0" dirty="0" i="0" lang="en-IN" err="1">
                <a:effectLst/>
                <a:latin typeface="-apple-system"/>
              </a:rPr>
              <a:t>ssd</a:t>
            </a:r>
            <a:r>
              <a:rPr b="0" dirty="0" i="0" lang="en-IN">
                <a:effectLst/>
                <a:latin typeface="-apple-system"/>
              </a:rPr>
              <a:t> drive.</a:t>
            </a:r>
          </a:p>
          <a:p>
            <a:pPr algn="l" rtl="0"/>
            <a:r>
              <a:rPr b="0" dirty="0" i="0" lang="en-IN">
                <a:effectLst/>
                <a:latin typeface="-apple-system"/>
              </a:rPr>
              <a:t>Processor: i5 / i7 /i9 take latest version.</a:t>
            </a:r>
          </a:p>
          <a:p>
            <a:pPr algn="l" rtl="0"/>
            <a:r>
              <a:rPr b="0" dirty="0" i="0" lang="en-IN">
                <a:effectLst/>
                <a:latin typeface="-apple-system"/>
              </a:rPr>
              <a:t>Graphics: purchase Media latest version.</a:t>
            </a:r>
          </a:p>
          <a:p>
            <a:pPr indent="0" marL="616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Coordination</a:t>
            </a:r>
            <a:r>
              <a:rPr dirty="0" lang="en-US"/>
              <a:t> </a:t>
            </a:r>
            <a:endParaRPr dirty="0" lang="en-IN"/>
          </a:p>
          <a:p>
            <a:r>
              <a:rPr dirty="0" lang="en-US"/>
              <a:t>E</a:t>
            </a:r>
            <a:r>
              <a:rPr dirty="0" lang="en-US"/>
              <a:t>n</a:t>
            </a:r>
            <a:r>
              <a:rPr dirty="0" lang="en-US"/>
              <a:t>t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j</a:t>
            </a:r>
            <a:r>
              <a:rPr dirty="0" lang="en-US"/>
              <a:t>e</a:t>
            </a:r>
            <a:r>
              <a:rPr dirty="0" lang="en-US"/>
              <a:t>c</a:t>
            </a:r>
            <a:r>
              <a:rPr dirty="0" lang="en-US"/>
              <a:t>t</a:t>
            </a:r>
            <a:r>
              <a:rPr dirty="0" lang="en-US"/>
              <a:t> </a:t>
            </a:r>
            <a:r>
              <a:rPr dirty="0" lang="en-US"/>
              <a:t>d</a:t>
            </a:r>
            <a:r>
              <a:rPr dirty="0" lang="en-US"/>
              <a:t>e</a:t>
            </a:r>
            <a:r>
              <a:rPr dirty="0" lang="en-US"/>
              <a:t>t</a:t>
            </a:r>
            <a:r>
              <a:rPr dirty="0" lang="en-US"/>
              <a:t>a</a:t>
            </a:r>
            <a:r>
              <a:rPr dirty="0" lang="en-US"/>
              <a:t>i</a:t>
            </a:r>
            <a:r>
              <a:rPr dirty="0" lang="en-US"/>
              <a:t>l</a:t>
            </a:r>
            <a:r>
              <a:rPr dirty="0" lang="en-US"/>
              <a:t>s</a:t>
            </a:r>
            <a:endParaRPr dirty="0" lang="en-IN"/>
          </a:p>
          <a:p>
            <a:r>
              <a:rPr dirty="0" lang="en-US"/>
              <a:t>D</a:t>
            </a:r>
            <a:r>
              <a:rPr dirty="0" lang="en-US"/>
              <a:t>e</a:t>
            </a:r>
            <a:r>
              <a:rPr dirty="0" lang="en-US"/>
              <a:t>p</a:t>
            </a:r>
            <a:r>
              <a:rPr dirty="0" lang="en-US"/>
              <a:t>e</a:t>
            </a:r>
            <a:r>
              <a:rPr dirty="0" lang="en-US"/>
              <a:t>nd</a:t>
            </a:r>
            <a:r>
              <a:rPr dirty="0" lang="en-US"/>
              <a:t>e</a:t>
            </a:r>
            <a:r>
              <a:rPr dirty="0" lang="en-US"/>
              <a:t>n</a:t>
            </a:r>
            <a:r>
              <a:rPr dirty="0" lang="en-US"/>
              <a:t>c</a:t>
            </a:r>
            <a:r>
              <a:rPr dirty="0" lang="en-US"/>
              <a:t>i</a:t>
            </a:r>
            <a:r>
              <a:rPr dirty="0" lang="en-US"/>
              <a:t>e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/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n</a:t>
            </a:r>
            <a:r>
              <a:rPr dirty="0" lang="en-US"/>
              <a:t>s</a:t>
            </a:r>
            <a:r>
              <a:rPr dirty="0" lang="en-US"/>
              <a:t>t</a:t>
            </a: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ints</a:t>
            </a:r>
            <a:r>
              <a:rPr dirty="0" lang="en-US"/>
              <a:t> </a:t>
            </a:r>
            <a:endParaRPr dirty="0" lang="en-IN"/>
          </a:p>
          <a:p>
            <a:r>
              <a:rPr dirty="0" lang="en-US"/>
              <a:t>C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a</a:t>
            </a:r>
            <a:r>
              <a:rPr dirty="0" lang="en-US"/>
              <a:t>t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a</a:t>
            </a:r>
            <a:r>
              <a:rPr dirty="0" lang="en-US"/>
              <a:t>s</a:t>
            </a:r>
            <a:r>
              <a:rPr dirty="0" lang="en-US"/>
              <a:t>k</a:t>
            </a:r>
            <a:endParaRPr dirty="0" lang="en-IN"/>
          </a:p>
          <a:p>
            <a:r>
              <a:rPr dirty="0" lang="en-US"/>
              <a:t>D</a:t>
            </a:r>
            <a:r>
              <a:rPr dirty="0" lang="en-US"/>
              <a:t>e</a:t>
            </a:r>
            <a:r>
              <a:rPr dirty="0" lang="en-US"/>
              <a:t>l</a:t>
            </a:r>
            <a:r>
              <a:rPr dirty="0" lang="en-US"/>
              <a:t>e</a:t>
            </a:r>
            <a:r>
              <a:rPr dirty="0" lang="en-US"/>
              <a:t>t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a</a:t>
            </a:r>
            <a:r>
              <a:rPr dirty="0" lang="en-US"/>
              <a:t>s</a:t>
            </a:r>
            <a:r>
              <a:rPr dirty="0" lang="en-US"/>
              <a:t>k</a:t>
            </a:r>
            <a:endParaRPr dirty="0" lang="en-IN"/>
          </a:p>
        </p:txBody>
      </p:sp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none" sz="340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en-GB" dirty="0" lang="en-US" u="sng"/>
              <a:t>F</a:t>
            </a:r>
            <a:r>
              <a:rPr altLang="en-GB" dirty="0" lang="en-US" u="sng"/>
              <a:t>u</a:t>
            </a:r>
            <a:r>
              <a:rPr altLang="en-GB" dirty="0" lang="en-US" u="sng"/>
              <a:t>n</a:t>
            </a:r>
            <a:r>
              <a:rPr altLang="en-GB" dirty="0" lang="en-US" u="sng"/>
              <a:t>c</a:t>
            </a:r>
            <a:r>
              <a:rPr altLang="en-GB" dirty="0" lang="en-US" u="sng"/>
              <a:t>t</a:t>
            </a:r>
            <a:r>
              <a:rPr altLang="en-GB" dirty="0" lang="en-US" u="sng"/>
              <a:t>i</a:t>
            </a:r>
            <a:r>
              <a:rPr altLang="en-GB" dirty="0" lang="en-US" u="sng"/>
              <a:t>o</a:t>
            </a:r>
            <a:r>
              <a:rPr altLang="en-GB" dirty="0" lang="en-US" u="sng"/>
              <a:t>n</a:t>
            </a:r>
            <a:r>
              <a:rPr altLang="en-GB" dirty="0" lang="en-US" u="sng"/>
              <a:t>a</a:t>
            </a:r>
            <a:r>
              <a:rPr altLang="en-GB" dirty="0" lang="en-US" u="sng"/>
              <a:t>l</a:t>
            </a:r>
            <a:r>
              <a:rPr altLang="en-GB" dirty="0" lang="en-US" u="sng"/>
              <a:t> </a:t>
            </a:r>
            <a:r>
              <a:rPr altLang="en-GB" dirty="0" lang="en-US" u="sng"/>
              <a:t>R</a:t>
            </a:r>
            <a:r>
              <a:rPr altLang="en-GB" dirty="0" lang="en-US" u="sng"/>
              <a:t>e</a:t>
            </a:r>
            <a:r>
              <a:rPr altLang="en-GB" dirty="0" lang="en-US" u="sng"/>
              <a:t>q</a:t>
            </a:r>
            <a:r>
              <a:rPr altLang="en-GB" dirty="0" lang="en-US" u="sng"/>
              <a:t>uirements</a:t>
            </a:r>
            <a:r>
              <a:rPr altLang="en-GB" dirty="0" lang="en-US" u="sng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P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f</a:t>
            </a:r>
            <a:r>
              <a:rPr dirty="0" lang="en-US"/>
              <a:t>o</a:t>
            </a:r>
            <a:r>
              <a:rPr dirty="0" lang="en-US"/>
              <a:t>rmance</a:t>
            </a:r>
            <a:r>
              <a:rPr dirty="0" lang="en-US"/>
              <a:t> 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q</a:t>
            </a:r>
            <a:r>
              <a:rPr dirty="0" lang="en-US"/>
              <a:t>u</a:t>
            </a:r>
            <a:r>
              <a:rPr dirty="0" lang="en-US"/>
              <a:t>i</a:t>
            </a:r>
            <a:r>
              <a:rPr dirty="0" lang="en-US"/>
              <a:t>rements</a:t>
            </a:r>
            <a:r>
              <a:rPr dirty="0" lang="en-US"/>
              <a:t> </a:t>
            </a:r>
            <a:r>
              <a:rPr dirty="0" lang="en-US"/>
              <a:t> </a:t>
            </a:r>
            <a:endParaRPr dirty="0" lang="en-IN"/>
          </a:p>
          <a:p>
            <a:r>
              <a:rPr dirty="0" lang="en-US"/>
              <a:t>D</a:t>
            </a:r>
            <a:r>
              <a:rPr dirty="0" lang="en-US"/>
              <a:t>a</a:t>
            </a:r>
            <a:r>
              <a:rPr dirty="0" lang="en-US"/>
              <a:t>t</a:t>
            </a:r>
            <a:r>
              <a:rPr dirty="0" lang="en-US"/>
              <a:t>a</a:t>
            </a:r>
            <a:r>
              <a:rPr dirty="0" lang="en-US"/>
              <a:t>b</a:t>
            </a:r>
            <a:r>
              <a:rPr dirty="0" lang="en-US"/>
              <a:t>s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q</a:t>
            </a:r>
            <a:r>
              <a:rPr dirty="0" lang="en-US"/>
              <a:t>u</a:t>
            </a:r>
            <a:r>
              <a:rPr dirty="0" lang="en-US"/>
              <a:t>i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m</a:t>
            </a:r>
            <a:r>
              <a:rPr dirty="0" lang="en-US"/>
              <a:t>ents</a:t>
            </a:r>
            <a:r>
              <a:rPr dirty="0" lang="en-US"/>
              <a:t> </a:t>
            </a:r>
            <a:endParaRPr dirty="0" lang="en-IN"/>
          </a:p>
          <a:p>
            <a:r>
              <a:rPr dirty="0" lang="en-US"/>
              <a:t>O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q</a:t>
            </a:r>
            <a:r>
              <a:rPr dirty="0" lang="en-US"/>
              <a:t>u</a:t>
            </a:r>
            <a:r>
              <a:rPr dirty="0" lang="en-US"/>
              <a:t>irements</a:t>
            </a:r>
            <a:r>
              <a:rPr dirty="0" lang="en-US"/>
              <a:t> </a:t>
            </a:r>
            <a:r>
              <a:rPr dirty="0" lang="en-US"/>
              <a:t> </a:t>
            </a:r>
            <a:endParaRPr dirty="0" lang="en-IN"/>
          </a:p>
          <a:p>
            <a:r>
              <a:rPr dirty="0" lang="en-US"/>
              <a:t>H</a:t>
            </a:r>
            <a:r>
              <a:rPr dirty="0" lang="en-US"/>
              <a:t>a</a:t>
            </a:r>
            <a:r>
              <a:rPr dirty="0" lang="en-US"/>
              <a:t>r</a:t>
            </a:r>
            <a:r>
              <a:rPr dirty="0" lang="en-US"/>
              <a:t>d</a:t>
            </a:r>
            <a:r>
              <a:rPr dirty="0" lang="en-US"/>
              <a:t>w</a:t>
            </a:r>
            <a:r>
              <a:rPr dirty="0" lang="en-US"/>
              <a:t>a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n</a:t>
            </a:r>
            <a:r>
              <a:rPr dirty="0" lang="en-US"/>
              <a:t>s</a:t>
            </a:r>
            <a:r>
              <a:rPr dirty="0" lang="en-US"/>
              <a:t>t</a:t>
            </a: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ints</a:t>
            </a:r>
            <a:r>
              <a:rPr dirty="0" lang="en-US"/>
              <a:t> </a:t>
            </a:r>
            <a:endParaRPr dirty="0" lang="en-IN"/>
          </a:p>
          <a:p>
            <a:r>
              <a:rPr dirty="0" lang="en-US"/>
              <a:t>S</a:t>
            </a:r>
            <a:r>
              <a:rPr dirty="0" lang="en-US"/>
              <a:t>o</a:t>
            </a:r>
            <a:r>
              <a:rPr dirty="0" lang="en-US"/>
              <a:t>f</a:t>
            </a:r>
            <a:r>
              <a:rPr dirty="0" lang="en-US"/>
              <a:t>t</a:t>
            </a:r>
            <a:r>
              <a:rPr dirty="0" lang="en-US"/>
              <a:t>ware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n</a:t>
            </a:r>
            <a:r>
              <a:rPr dirty="0" lang="en-US"/>
              <a:t>s</a:t>
            </a:r>
            <a:r>
              <a:rPr dirty="0" lang="en-US"/>
              <a:t>t</a:t>
            </a: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ints</a:t>
            </a:r>
            <a:r>
              <a:rPr dirty="0" lang="en-US"/>
              <a:t> </a:t>
            </a:r>
            <a:endParaRPr dirty="0" lang="en-IN"/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none" sz="340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en-GB" dirty="0" lang="en-US" u="sng"/>
              <a:t>N</a:t>
            </a:r>
            <a:r>
              <a:rPr altLang="en-GB" dirty="0" lang="en-US" u="sng"/>
              <a:t>o</a:t>
            </a:r>
            <a:r>
              <a:rPr altLang="en-GB" dirty="0" lang="en-US" u="sng"/>
              <a:t>n</a:t>
            </a:r>
            <a:r>
              <a:rPr altLang="en-GB" dirty="0" lang="en-US" u="sng"/>
              <a:t> </a:t>
            </a:r>
            <a:r>
              <a:rPr altLang="en-GB" dirty="0" lang="en-US" u="sng"/>
              <a:t>F</a:t>
            </a:r>
            <a:r>
              <a:rPr altLang="en-GB" dirty="0" lang="en-US" u="sng"/>
              <a:t>u</a:t>
            </a:r>
            <a:r>
              <a:rPr altLang="en-GB" dirty="0" lang="en-US" u="sng"/>
              <a:t>n</a:t>
            </a:r>
            <a:r>
              <a:rPr altLang="en-GB" dirty="0" lang="en-US" u="sng"/>
              <a:t>c</a:t>
            </a:r>
            <a:r>
              <a:rPr altLang="en-GB" dirty="0" lang="en-US" u="sng"/>
              <a:t>t</a:t>
            </a:r>
            <a:r>
              <a:rPr altLang="en-GB" dirty="0" lang="en-US" u="sng"/>
              <a:t>i</a:t>
            </a:r>
            <a:r>
              <a:rPr altLang="en-GB" dirty="0" lang="en-US" u="sng"/>
              <a:t>o</a:t>
            </a:r>
            <a:r>
              <a:rPr altLang="en-GB" dirty="0" lang="en-US" u="sng"/>
              <a:t>n</a:t>
            </a:r>
            <a:r>
              <a:rPr altLang="en-GB" dirty="0" lang="en-US" u="sng"/>
              <a:t>a</a:t>
            </a:r>
            <a:r>
              <a:rPr altLang="en-GB" dirty="0" lang="en-US" u="sng"/>
              <a:t>l</a:t>
            </a:r>
            <a:r>
              <a:rPr altLang="en-GB" dirty="0" lang="en-US" u="sng"/>
              <a:t> </a:t>
            </a:r>
            <a:r>
              <a:rPr altLang="en-GB" dirty="0" lang="en-US" u="sng"/>
              <a:t>R</a:t>
            </a:r>
            <a:r>
              <a:rPr altLang="en-GB" dirty="0" lang="en-US" u="sng"/>
              <a:t>e</a:t>
            </a:r>
            <a:r>
              <a:rPr altLang="en-GB" dirty="0" lang="en-US" u="sng"/>
              <a:t>q</a:t>
            </a:r>
            <a:r>
              <a:rPr altLang="en-GB" dirty="0" lang="en-US" u="sng"/>
              <a:t>uirements</a:t>
            </a:r>
            <a:r>
              <a:rPr altLang="en-GB" dirty="0" lang="en-US" u="sng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08159" y="790180"/>
            <a:ext cx="9074877" cy="527764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sz="8900" lang="en-US"/>
              <a:t>T</a:t>
            </a:r>
            <a:r>
              <a:rPr sz="8900" lang="en-US"/>
              <a:t>h</a:t>
            </a:r>
            <a:r>
              <a:rPr sz="8900" lang="en-US"/>
              <a:t>a</a:t>
            </a:r>
            <a:r>
              <a:rPr sz="8900" lang="en-US"/>
              <a:t>n</a:t>
            </a:r>
            <a:r>
              <a:rPr sz="8900" lang="en-US"/>
              <a:t>k</a:t>
            </a:r>
            <a:r>
              <a:rPr sz="8900" lang="en-US"/>
              <a:t>you</a:t>
            </a:r>
            <a:r>
              <a:rPr lang="en-US"/>
              <a:t> </a:t>
            </a:r>
            <a:endParaRPr lang="en-GB"/>
          </a:p>
        </p:txBody>
      </p:sp>
      <p:sp>
        <p:nvSpPr>
          <p:cNvPr id="1048701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dison">
  <a:themeElements>
    <a:clrScheme name="Madison">
      <a:dk1>
        <a:sysClr lastClr="000000" val="windowText"/>
      </a:dk1>
      <a:lt1>
        <a:sysClr lastClr="FFFFFF" val="window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Apoorva Srivastava       Suruchi Sinha</dc:title>
  <dc:creator>apoorva srivastava</dc:creator>
  <cp:lastModifiedBy>apoorva srivastava</cp:lastModifiedBy>
  <dcterms:created xsi:type="dcterms:W3CDTF">2021-10-22T06:13:02Z</dcterms:created>
  <dcterms:modified xsi:type="dcterms:W3CDTF">2021-10-23T04:49:15Z</dcterms:modified>
</cp:coreProperties>
</file>