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61" r:id="rId2"/>
    <p:sldId id="262" r:id="rId3"/>
    <p:sldId id="263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90" d="100"/>
          <a:sy n="90" d="100"/>
        </p:scale>
        <p:origin x="-124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861C-0675-41A3-B1BD-4507EEC8F6F3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844A7-FB3B-4E8D-8DA7-27234E542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55D326-B7EA-44C7-B6C8-38BAD89A5425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B59F36-7FB9-4082-B856-9548C7882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Hospital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   The project work submitted by:</a:t>
            </a:r>
          </a:p>
          <a:p>
            <a:pPr>
              <a:buNone/>
            </a:pPr>
            <a:r>
              <a:rPr lang="en-US" dirty="0"/>
              <a:t>                Priyanka  Patel (1900290140025)</a:t>
            </a:r>
          </a:p>
          <a:p>
            <a:pPr>
              <a:buNone/>
            </a:pPr>
            <a:r>
              <a:rPr lang="en-US" dirty="0"/>
              <a:t>               Prachi Singh(1900290140023)</a:t>
            </a:r>
          </a:p>
          <a:p>
            <a:pPr>
              <a:buNone/>
            </a:pPr>
            <a:r>
              <a:rPr lang="en-US" dirty="0"/>
              <a:t>           </a:t>
            </a:r>
          </a:p>
          <a:p>
            <a:pPr>
              <a:buNone/>
            </a:pPr>
            <a:r>
              <a:rPr lang="en-US" dirty="0"/>
              <a:t>              Under Supervision of:</a:t>
            </a:r>
          </a:p>
          <a:p>
            <a:pPr>
              <a:buNone/>
            </a:pPr>
            <a:r>
              <a:rPr lang="en-US" dirty="0"/>
              <a:t>                   </a:t>
            </a:r>
            <a:r>
              <a:rPr lang="en-US" smtClean="0"/>
              <a:t>SD Mishra</a:t>
            </a:r>
            <a:r>
              <a:rPr lang="en-US" smtClean="0"/>
              <a:t> </a:t>
            </a:r>
            <a:r>
              <a:rPr lang="en-US" dirty="0"/>
              <a:t>Sir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2-Dfd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800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2-Dfd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ER-Diagram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/>
              <a:t>Front End Technology 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900" dirty="0"/>
              <a:t>         *      HTML</a:t>
            </a:r>
          </a:p>
          <a:p>
            <a:pPr>
              <a:buNone/>
            </a:pPr>
            <a:r>
              <a:rPr lang="en-US" sz="2900" dirty="0"/>
              <a:t>         *      TSH</a:t>
            </a:r>
          </a:p>
          <a:p>
            <a:pPr>
              <a:buNone/>
            </a:pPr>
            <a:r>
              <a:rPr lang="en-US" sz="2900" dirty="0"/>
              <a:t>         *      JAVA SCRIPT</a:t>
            </a:r>
          </a:p>
          <a:p>
            <a:pPr>
              <a:buNone/>
            </a:pPr>
            <a:r>
              <a:rPr lang="en-US" sz="2900" dirty="0"/>
              <a:t>         *     JSP(JAVA SERVER PAGES)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</a:t>
            </a:r>
            <a:r>
              <a:rPr lang="en-US" sz="3800" dirty="0"/>
              <a:t>Back End Technology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   *    JAVA( </a:t>
            </a:r>
            <a:r>
              <a:rPr lang="en-US" sz="2400" dirty="0" err="1"/>
              <a:t>Servlet</a:t>
            </a:r>
            <a:r>
              <a:rPr lang="en-US" sz="2400" dirty="0"/>
              <a:t>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</a:t>
            </a:r>
            <a:r>
              <a:rPr lang="en-US" sz="3800" dirty="0"/>
              <a:t>Data base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 *  </a:t>
            </a:r>
            <a:r>
              <a:rPr lang="en-US" sz="2900" dirty="0"/>
              <a:t>Oracle 11g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</a:t>
            </a:r>
          </a:p>
          <a:p>
            <a:pPr>
              <a:buNone/>
            </a:pPr>
            <a:r>
              <a:rPr lang="en-US" sz="2400" dirty="0"/>
              <a:t>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DFD</a:t>
            </a:r>
          </a:p>
          <a:p>
            <a:r>
              <a:rPr lang="en-US" dirty="0"/>
              <a:t>ERD</a:t>
            </a:r>
          </a:p>
          <a:p>
            <a:r>
              <a:rPr lang="en-US" dirty="0"/>
              <a:t>Technology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hospital management system includes registration of patients, storing  their details into the system ,and also computerized billing in the pharmacy, labs.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software has the facility to give a unique id for every patient and store the details of every patient and the staff automatically.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HMS can be entered using user name and password . It is accessible either by an administrator or receptionist.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Scheduling the appointment of patient to make it convenient for both.</a:t>
            </a:r>
          </a:p>
          <a:p>
            <a:r>
              <a:rPr lang="en-US" dirty="0"/>
              <a:t>Scheduling the service of specialization doctors and emergency property so that facilities provided by hospital are fully utilized in effective and efficient manner.</a:t>
            </a:r>
          </a:p>
          <a:p>
            <a:r>
              <a:rPr lang="en-US" dirty="0"/>
              <a:t>If the medical store issues medicines to patients ,it should reduce the stock status of the medical store and vice – versa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It should be able to handle the test report of patients conducted in the pathology lab of the hospital.</a:t>
            </a:r>
          </a:p>
          <a:p>
            <a:r>
              <a:rPr lang="en-US" dirty="0"/>
              <a:t>The information of the patients should be kept up to date and their record should be kept in the system for </a:t>
            </a:r>
            <a:r>
              <a:rPr lang="en-US"/>
              <a:t>historical purpose 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Zero level DFD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23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One level DFD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4582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2-Dfd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2-Dfd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62100"/>
            <a:ext cx="83820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223</TotalTime>
  <Words>274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Hospital Management System</vt:lpstr>
      <vt:lpstr>Contents of Presentation</vt:lpstr>
      <vt:lpstr>INTRODUCTION</vt:lpstr>
      <vt:lpstr>OBJECTIVES  </vt:lpstr>
      <vt:lpstr>  </vt:lpstr>
      <vt:lpstr>Zero level DFD</vt:lpstr>
      <vt:lpstr>One level DFD</vt:lpstr>
      <vt:lpstr>2-Dfd</vt:lpstr>
      <vt:lpstr>2-Dfd</vt:lpstr>
      <vt:lpstr>2-Dfd</vt:lpstr>
      <vt:lpstr>2-Dfd</vt:lpstr>
      <vt:lpstr>ER-Diagram</vt:lpstr>
      <vt:lpstr>Technology used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Dell</cp:lastModifiedBy>
  <cp:revision>35</cp:revision>
  <dcterms:created xsi:type="dcterms:W3CDTF">2018-11-14T03:47:09Z</dcterms:created>
  <dcterms:modified xsi:type="dcterms:W3CDTF">2022-01-13T16:36:47Z</dcterms:modified>
</cp:coreProperties>
</file>