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9"/>
  </p:notesMasterIdLst>
  <p:sldIdLst>
    <p:sldId id="266" r:id="rId2"/>
    <p:sldId id="267" r:id="rId3"/>
    <p:sldId id="273" r:id="rId4"/>
    <p:sldId id="265" r:id="rId5"/>
    <p:sldId id="277" r:id="rId6"/>
    <p:sldId id="278" r:id="rId7"/>
    <p:sldId id="27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66"/>
          </p14:sldIdLst>
        </p14:section>
        <p14:section name="Group Member 1" id="{0860697E-8C4A-43F9-A7C0-C435911657B2}">
          <p14:sldIdLst/>
        </p14:section>
        <p14:section name="Group Member 2" id="{ED02CA79-8112-418E-8BC2-0FD9B68AECB3}">
          <p14:sldIdLst>
            <p14:sldId id="267"/>
            <p14:sldId id="273"/>
            <p14:sldId id="265"/>
            <p14:sldId id="277"/>
            <p14:sldId id="278"/>
            <p14:sldId id="279"/>
          </p14:sldIdLst>
        </p14:section>
        <p14:section name="Group Member 3" id="{0DAD77B1-60C5-4EB2-933E-C56E97A5B2A7}">
          <p14:sldIdLst/>
        </p14:section>
        <p14:section name="General Closing" id="{4AB6C702-EE4D-4283-ACB0-770710E41AE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8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75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90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72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96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62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91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4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Library.sv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D905BBE-9F8D-4A73-B5F1-BAF812A33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FAC86CD-FCB8-459B-A58A-C461E1B9E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9658688-9BC1-45C6-BEBA-1753861A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816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87BD969-077D-471D-AED5-0DA80819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2"/>
            <a:ext cx="7767872" cy="22536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9EE5B3E-496C-497B-9BD6-2A98CBD55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786817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056" y="2742464"/>
            <a:ext cx="6100472" cy="1373070"/>
          </a:xfrm>
        </p:spPr>
        <p:txBody>
          <a:bodyPr>
            <a:normAutofit/>
          </a:bodyPr>
          <a:lstStyle/>
          <a:p>
            <a:r>
              <a:rPr lang="en-US" sz="4600" dirty="0"/>
              <a:t>LIBRARY </a:t>
            </a:r>
            <a:r>
              <a:rPr lang="en-US" sz="4600" dirty="0">
                <a:latin typeface="Trebuchet MS"/>
                <a:cs typeface="Times"/>
              </a:rPr>
              <a:t>MANAGEMENT       SYSTEM                 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6752109" cy="21384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Group Member Name</a:t>
            </a:r>
          </a:p>
          <a:p>
            <a:pPr marL="342900" indent="-342900">
              <a:buChar char="•"/>
            </a:pPr>
            <a:r>
              <a:rPr lang="en-US" dirty="0"/>
              <a:t>Pranjul Pandey     </a:t>
            </a:r>
          </a:p>
          <a:p>
            <a:pPr marL="342900" indent="-342900">
              <a:buChar char="•"/>
            </a:pPr>
            <a:r>
              <a:rPr lang="en-US" dirty="0"/>
              <a:t>Shashank Mishra   </a:t>
            </a:r>
          </a:p>
        </p:txBody>
      </p:sp>
      <p:pic>
        <p:nvPicPr>
          <p:cNvPr id="8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AA6FED01-4BD4-4C94-B758-99642B7D2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7091" y="1886109"/>
            <a:ext cx="3358478" cy="308578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B472763-3BCF-4610-8BDD-30A1BC321BB6}"/>
              </a:ext>
            </a:extLst>
          </p:cNvPr>
          <p:cNvSpPr txBox="1">
            <a:spLocks/>
          </p:cNvSpPr>
          <p:nvPr/>
        </p:nvSpPr>
        <p:spPr>
          <a:xfrm>
            <a:off x="-4213731" y="4388289"/>
            <a:ext cx="8012088" cy="115716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   Project Supervisor                     </a:t>
            </a:r>
          </a:p>
          <a:p>
            <a:r>
              <a:rPr lang="en-US" dirty="0"/>
              <a:t>   Dr. Amit Kumar Gupta              </a:t>
            </a:r>
          </a:p>
          <a:p>
            <a:r>
              <a:rPr lang="en-US" dirty="0"/>
              <a:t>(Associate Professor, MCA)         </a:t>
            </a:r>
          </a:p>
        </p:txBody>
      </p:sp>
    </p:spTree>
    <p:extLst>
      <p:ext uri="{BB962C8B-B14F-4D97-AF65-F5344CB8AC3E}">
        <p14:creationId xmlns:p14="http://schemas.microsoft.com/office/powerpoint/2010/main" val="37108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4655D52-F2FA-4137-8A31-499A4FE6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519FA1D-01C2-425F-B9AA-D69B4DD0A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C0D803F-BF83-4194-8691-90B027BD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16132F-CC4B-4C96-9C75-95DC7CD48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Content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3059208-A58B-4A67-998F-9BFA1E1AB0A1}"/>
              </a:ext>
            </a:extLst>
          </p:cNvPr>
          <p:cNvSpPr txBox="1">
            <a:spLocks/>
          </p:cNvSpPr>
          <p:nvPr/>
        </p:nvSpPr>
        <p:spPr>
          <a:xfrm>
            <a:off x="5287995" y="661106"/>
            <a:ext cx="6257362" cy="5503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Introduction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Technology/Software Requirement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Hardware Requirement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Modules Description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Advantages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9882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40D200-585D-4EF1-9F69-D6FFC1A61F81}"/>
              </a:ext>
            </a:extLst>
          </p:cNvPr>
          <p:cNvSpPr txBox="1"/>
          <p:nvPr/>
        </p:nvSpPr>
        <p:spPr>
          <a:xfrm>
            <a:off x="568037" y="2141442"/>
            <a:ext cx="9836726" cy="44564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Trebuchet MS"/>
              </a:rPr>
              <a:t>“Library Management System" is a software used to manages the catalog of a library.</a:t>
            </a:r>
            <a:r>
              <a:rPr lang="en-US" sz="2400" dirty="0">
                <a:latin typeface="Trebuchet MS"/>
              </a:rPr>
              <a:t> </a:t>
            </a: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This helps to keep the records of whole transaction of books available in the library.</a:t>
            </a: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It saves time for both the user and the librarian. With just a click the user can search for the books available in the library. The librarian can answer queries with ease regarding the availability of books.</a:t>
            </a:r>
          </a:p>
        </p:txBody>
      </p:sp>
    </p:spTree>
    <p:extLst>
      <p:ext uri="{BB962C8B-B14F-4D97-AF65-F5344CB8AC3E}">
        <p14:creationId xmlns:p14="http://schemas.microsoft.com/office/powerpoint/2010/main" val="222941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27" y="753228"/>
            <a:ext cx="10361483" cy="1454749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Technologies / Software Requirements </a:t>
            </a:r>
            <a:endParaRPr lang="en-US"/>
          </a:p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1FB47C-FF22-404B-A3BB-B9BE6D3BF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09" y="2222354"/>
            <a:ext cx="9613861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Technology                      </a:t>
            </a:r>
            <a:endParaRPr lang="en-US" dirty="0"/>
          </a:p>
          <a:p>
            <a:r>
              <a:rPr lang="en-US" b="1" dirty="0"/>
              <a:t>Language </a:t>
            </a:r>
            <a:r>
              <a:rPr lang="en-US" dirty="0"/>
              <a:t>                           </a:t>
            </a:r>
          </a:p>
          <a:p>
            <a:r>
              <a:rPr lang="en-US" b="1" dirty="0"/>
              <a:t>Database                           </a:t>
            </a:r>
            <a:r>
              <a:rPr lang="en-US" dirty="0"/>
              <a:t>                          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CC08C71-8BAB-4B54-A00B-CC1CDA90C6C2}"/>
              </a:ext>
            </a:extLst>
          </p:cNvPr>
          <p:cNvSpPr txBox="1">
            <a:spLocks/>
          </p:cNvSpPr>
          <p:nvPr/>
        </p:nvSpPr>
        <p:spPr>
          <a:xfrm>
            <a:off x="4295927" y="2236209"/>
            <a:ext cx="6413462" cy="3599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Desktop Application</a:t>
            </a:r>
          </a:p>
          <a:p>
            <a:pPr marL="0" indent="0">
              <a:buNone/>
            </a:pPr>
            <a:r>
              <a:rPr lang="en-US" dirty="0"/>
              <a:t>Java</a:t>
            </a:r>
          </a:p>
          <a:p>
            <a:pPr marL="0" indent="0">
              <a:buNone/>
            </a:pPr>
            <a:r>
              <a:rPr lang="en-US" dirty="0"/>
              <a:t>MySQL   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173602-B161-49DA-AD8F-C7A55783B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61864" y="1855102"/>
            <a:ext cx="3420655" cy="314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4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27" y="753228"/>
            <a:ext cx="10361483" cy="1454749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Hardware Requirements </a:t>
            </a:r>
            <a:endParaRPr lang="en-US"/>
          </a:p>
          <a:p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EA90872-3E95-4012-AF61-9ADE7B1D9F6E}"/>
              </a:ext>
            </a:extLst>
          </p:cNvPr>
          <p:cNvSpPr txBox="1">
            <a:spLocks/>
          </p:cNvSpPr>
          <p:nvPr/>
        </p:nvSpPr>
        <p:spPr>
          <a:xfrm>
            <a:off x="472073" y="2250063"/>
            <a:ext cx="11068588" cy="17566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RAM               </a:t>
            </a:r>
            <a:endParaRPr lang="en-US" dirty="0"/>
          </a:p>
          <a:p>
            <a:r>
              <a:rPr lang="en-US" b="1" dirty="0"/>
              <a:t>Processor </a:t>
            </a:r>
            <a:r>
              <a:rPr lang="en-US" dirty="0"/>
              <a:t>        </a:t>
            </a:r>
          </a:p>
          <a:p>
            <a:r>
              <a:rPr lang="en-US" b="1" dirty="0"/>
              <a:t>Hard-Disk       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 b="1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5906A7F2-F32C-42BC-9AA6-B0A4643980E8}"/>
              </a:ext>
            </a:extLst>
          </p:cNvPr>
          <p:cNvSpPr txBox="1">
            <a:spLocks/>
          </p:cNvSpPr>
          <p:nvPr/>
        </p:nvSpPr>
        <p:spPr>
          <a:xfrm>
            <a:off x="4420618" y="2250062"/>
            <a:ext cx="6912225" cy="17566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8GB</a:t>
            </a:r>
          </a:p>
          <a:p>
            <a:pPr marL="0" indent="0">
              <a:buNone/>
            </a:pPr>
            <a:r>
              <a:rPr lang="en-US" dirty="0"/>
              <a:t>i3/i5 generation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1TB (or more) 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2343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Modules-Description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40D200-585D-4EF1-9F69-D6FFC1A61F81}"/>
              </a:ext>
            </a:extLst>
          </p:cNvPr>
          <p:cNvSpPr txBox="1"/>
          <p:nvPr/>
        </p:nvSpPr>
        <p:spPr>
          <a:xfrm>
            <a:off x="568037" y="2155297"/>
            <a:ext cx="4752110" cy="1686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150000"/>
              </a:lnSpc>
              <a:buFont typeface="Courier New"/>
              <a:buChar char="o"/>
            </a:pPr>
            <a:r>
              <a:rPr lang="en-US" sz="2400" b="1" dirty="0"/>
              <a:t>Admin/Librarian                     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sz="2400" b="1" dirty="0"/>
              <a:t>  </a:t>
            </a:r>
            <a:endParaRPr lang="en-US" sz="2400" b="1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E95309-E335-4692-8B05-CAEF96384ED3}"/>
              </a:ext>
            </a:extLst>
          </p:cNvPr>
          <p:cNvSpPr txBox="1"/>
          <p:nvPr/>
        </p:nvSpPr>
        <p:spPr>
          <a:xfrm>
            <a:off x="1136073" y="2723333"/>
            <a:ext cx="5059454" cy="22404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Login</a:t>
            </a:r>
            <a:endParaRPr lang="en-US" dirty="0"/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Register User                      </a:t>
            </a:r>
            <a:endParaRPr lang="en-US" dirty="0"/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Issue Book</a:t>
            </a: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Maintain Book Details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7BD22D-2541-4C48-BFE8-19369EAA909A}"/>
              </a:ext>
            </a:extLst>
          </p:cNvPr>
          <p:cNvSpPr txBox="1"/>
          <p:nvPr/>
        </p:nvSpPr>
        <p:spPr>
          <a:xfrm>
            <a:off x="6594763" y="2155297"/>
            <a:ext cx="4752110" cy="11324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150000"/>
              </a:lnSpc>
              <a:buFont typeface="Courier New"/>
              <a:buChar char="o"/>
            </a:pPr>
            <a:r>
              <a:rPr lang="en-US" sz="2400" b="1" dirty="0"/>
              <a:t>User/Student                      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sz="2400" b="1" dirty="0"/>
              <a:t>  </a:t>
            </a:r>
            <a:endParaRPr lang="en-US" sz="2400" b="1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2346C4-6A5F-4420-887E-CED528668816}"/>
              </a:ext>
            </a:extLst>
          </p:cNvPr>
          <p:cNvSpPr txBox="1"/>
          <p:nvPr/>
        </p:nvSpPr>
        <p:spPr>
          <a:xfrm>
            <a:off x="7204363" y="2723333"/>
            <a:ext cx="4475018" cy="22404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Login And Register</a:t>
            </a: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Search Book                      </a:t>
            </a:r>
            <a:endParaRPr lang="en-US" dirty="0"/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Issue Book</a:t>
            </a: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Return Book</a:t>
            </a:r>
          </a:p>
        </p:txBody>
      </p:sp>
    </p:spTree>
    <p:extLst>
      <p:ext uri="{BB962C8B-B14F-4D97-AF65-F5344CB8AC3E}">
        <p14:creationId xmlns:p14="http://schemas.microsoft.com/office/powerpoint/2010/main" val="9711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4655D52-F2FA-4137-8A31-499A4FE6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519FA1D-01C2-425F-B9AA-D69B4DD0A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C0D803F-BF83-4194-8691-90B027BD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16132F-CC4B-4C96-9C75-95DC7CD48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2284935"/>
            <a:ext cx="3739279" cy="26610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Advantages       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40D200-585D-4EF1-9F69-D6FFC1A61F81}"/>
              </a:ext>
            </a:extLst>
          </p:cNvPr>
          <p:cNvSpPr txBox="1"/>
          <p:nvPr/>
        </p:nvSpPr>
        <p:spPr>
          <a:xfrm>
            <a:off x="5301850" y="785797"/>
            <a:ext cx="6257362" cy="566935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Simple and Easy to Use.</a:t>
            </a:r>
            <a:endParaRPr lang="en-US" sz="2400" dirty="0"/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Increased Library Engagement.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Record Maintenance.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Highly Secure, Scalable &amp; Reliable.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Mobile Access.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Cost Effective.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790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197</Words>
  <Application>Microsoft Office PowerPoint</Application>
  <PresentationFormat>Widescreen</PresentationFormat>
  <Paragraphs>60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Trebuchet MS</vt:lpstr>
      <vt:lpstr>2_Berlin</vt:lpstr>
      <vt:lpstr>LIBRARY MANAGEMENT       SYSTEM                   </vt:lpstr>
      <vt:lpstr>Content</vt:lpstr>
      <vt:lpstr>Introduction</vt:lpstr>
      <vt:lpstr>Technologies / Software Requirements  </vt:lpstr>
      <vt:lpstr>Hardware Requirements  </vt:lpstr>
      <vt:lpstr>Modules-Description</vt:lpstr>
      <vt:lpstr>Advantages      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Pranjul Panday</dc:creator>
  <cp:lastModifiedBy>Pranjul Panday</cp:lastModifiedBy>
  <cp:revision>430</cp:revision>
  <dcterms:created xsi:type="dcterms:W3CDTF">2014-04-17T23:07:25Z</dcterms:created>
  <dcterms:modified xsi:type="dcterms:W3CDTF">2021-10-28T08:39:10Z</dcterms:modified>
</cp:coreProperties>
</file>