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2"/>
  </p:notesMasterIdLst>
  <p:sldIdLst>
    <p:sldId id="281" r:id="rId5"/>
    <p:sldId id="256" r:id="rId6"/>
    <p:sldId id="258" r:id="rId7"/>
    <p:sldId id="275" r:id="rId8"/>
    <p:sldId id="257" r:id="rId9"/>
    <p:sldId id="271" r:id="rId10"/>
    <p:sldId id="276" r:id="rId11"/>
    <p:sldId id="282" r:id="rId12"/>
    <p:sldId id="273" r:id="rId13"/>
    <p:sldId id="283" r:id="rId14"/>
    <p:sldId id="284" r:id="rId15"/>
    <p:sldId id="287" r:id="rId16"/>
    <p:sldId id="286" r:id="rId17"/>
    <p:sldId id="285" r:id="rId18"/>
    <p:sldId id="28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1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12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BE576-E67F-45F0-96AA-4D5B5CB5F2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039845E0-AC28-4744-BF7C-E6CD0A83CA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 err="1">
              <a:solidFill>
                <a:schemeClr val="bg2">
                  <a:lumMod val="10000"/>
                </a:schemeClr>
              </a:solidFill>
            </a:rPr>
            <a:t>Privlok</a:t>
          </a:r>
          <a:r>
            <a:rPr lang="en-US" b="1" i="1" dirty="0">
              <a:solidFill>
                <a:schemeClr val="bg2">
                  <a:lumMod val="10000"/>
                </a:schemeClr>
              </a:solidFill>
            </a:rPr>
            <a:t>+ ( Privacy + Locker)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45E205D2-CC8C-42B3-9D60-5F3ABBD8C50D}" type="parTrans" cxnId="{93AFDD5B-4C0D-4A07-A563-9FABBFDB313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8CB07B54-9FD0-4D8F-A1DF-9A1FAB19AFB8}" type="sibTrans" cxnId="{93AFDD5B-4C0D-4A07-A563-9FABBFDB3130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4E55CB80-12EF-4C1A-AD86-62A649AC29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>
              <a:solidFill>
                <a:schemeClr val="bg2">
                  <a:lumMod val="10000"/>
                </a:schemeClr>
              </a:solidFill>
            </a:rPr>
            <a:t>A Password keeper Android App </a:t>
          </a:r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07F4E0EB-8FB5-4CF1-A911-443DADC295C6}" type="parTrans" cxnId="{891459CE-D1F1-4771-88E2-82093D3B534C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1FC09DAD-8640-472B-83F8-1001EA62BDA3}" type="sibTrans" cxnId="{891459CE-D1F1-4771-88E2-82093D3B534C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A04CEB0D-9E63-4AD5-9403-3FE72FF1E6C3}" type="pres">
      <dgm:prSet presAssocID="{27ABE576-E67F-45F0-96AA-4D5B5CB5F2C5}" presName="root" presStyleCnt="0">
        <dgm:presLayoutVars>
          <dgm:dir/>
          <dgm:resizeHandles val="exact"/>
        </dgm:presLayoutVars>
      </dgm:prSet>
      <dgm:spPr/>
    </dgm:pt>
    <dgm:pt modelId="{E8F2DFCE-1F9C-4DB9-8888-8391DE468C8F}" type="pres">
      <dgm:prSet presAssocID="{039845E0-AC28-4744-BF7C-E6CD0A83CA51}" presName="compNode" presStyleCnt="0"/>
      <dgm:spPr/>
    </dgm:pt>
    <dgm:pt modelId="{3D3D3078-BD3C-441E-8F34-672A205350A1}" type="pres">
      <dgm:prSet presAssocID="{039845E0-AC28-4744-BF7C-E6CD0A83CA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505D04A-20FC-4B0B-AC39-20F602899669}" type="pres">
      <dgm:prSet presAssocID="{039845E0-AC28-4744-BF7C-E6CD0A83CA51}" presName="spaceRect" presStyleCnt="0"/>
      <dgm:spPr/>
    </dgm:pt>
    <dgm:pt modelId="{60C686C2-7C05-4761-A768-06FC17F18BCE}" type="pres">
      <dgm:prSet presAssocID="{039845E0-AC28-4744-BF7C-E6CD0A83CA51}" presName="textRect" presStyleLbl="revTx" presStyleIdx="0" presStyleCnt="2" custScaleX="159670">
        <dgm:presLayoutVars>
          <dgm:chMax val="1"/>
          <dgm:chPref val="1"/>
        </dgm:presLayoutVars>
      </dgm:prSet>
      <dgm:spPr/>
    </dgm:pt>
    <dgm:pt modelId="{C17190DF-B770-44CB-9B9A-7173804619BC}" type="pres">
      <dgm:prSet presAssocID="{8CB07B54-9FD0-4D8F-A1DF-9A1FAB19AFB8}" presName="sibTrans" presStyleCnt="0"/>
      <dgm:spPr/>
    </dgm:pt>
    <dgm:pt modelId="{1963A20C-21B4-43FC-9012-0A450C8985D4}" type="pres">
      <dgm:prSet presAssocID="{4E55CB80-12EF-4C1A-AD86-62A649AC2973}" presName="compNode" presStyleCnt="0"/>
      <dgm:spPr/>
    </dgm:pt>
    <dgm:pt modelId="{737A2633-78E8-4655-8B43-B444C8F8441B}" type="pres">
      <dgm:prSet presAssocID="{4E55CB80-12EF-4C1A-AD86-62A649AC29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A418DF8-B91B-499B-9648-7BEBC4A0FD8C}" type="pres">
      <dgm:prSet presAssocID="{4E55CB80-12EF-4C1A-AD86-62A649AC2973}" presName="spaceRect" presStyleCnt="0"/>
      <dgm:spPr/>
    </dgm:pt>
    <dgm:pt modelId="{F518D266-B0A0-4219-9665-B3DA5DF12E44}" type="pres">
      <dgm:prSet presAssocID="{4E55CB80-12EF-4C1A-AD86-62A649AC297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EC030E-7271-40A6-819D-0A775F14BCC9}" type="presOf" srcId="{4E55CB80-12EF-4C1A-AD86-62A649AC2973}" destId="{F518D266-B0A0-4219-9665-B3DA5DF12E44}" srcOrd="0" destOrd="0" presId="urn:microsoft.com/office/officeart/2018/2/layout/IconLabelList"/>
    <dgm:cxn modelId="{6F7A5115-C165-44DF-A8BF-2EF9C672E557}" type="presOf" srcId="{039845E0-AC28-4744-BF7C-E6CD0A83CA51}" destId="{60C686C2-7C05-4761-A768-06FC17F18BCE}" srcOrd="0" destOrd="0" presId="urn:microsoft.com/office/officeart/2018/2/layout/IconLabelList"/>
    <dgm:cxn modelId="{93AFDD5B-4C0D-4A07-A563-9FABBFDB3130}" srcId="{27ABE576-E67F-45F0-96AA-4D5B5CB5F2C5}" destId="{039845E0-AC28-4744-BF7C-E6CD0A83CA51}" srcOrd="0" destOrd="0" parTransId="{45E205D2-CC8C-42B3-9D60-5F3ABBD8C50D}" sibTransId="{8CB07B54-9FD0-4D8F-A1DF-9A1FAB19AFB8}"/>
    <dgm:cxn modelId="{C9AEE7C2-5BEA-44FA-843C-94F6B3E38C5D}" type="presOf" srcId="{27ABE576-E67F-45F0-96AA-4D5B5CB5F2C5}" destId="{A04CEB0D-9E63-4AD5-9403-3FE72FF1E6C3}" srcOrd="0" destOrd="0" presId="urn:microsoft.com/office/officeart/2018/2/layout/IconLabelList"/>
    <dgm:cxn modelId="{891459CE-D1F1-4771-88E2-82093D3B534C}" srcId="{27ABE576-E67F-45F0-96AA-4D5B5CB5F2C5}" destId="{4E55CB80-12EF-4C1A-AD86-62A649AC2973}" srcOrd="1" destOrd="0" parTransId="{07F4E0EB-8FB5-4CF1-A911-443DADC295C6}" sibTransId="{1FC09DAD-8640-472B-83F8-1001EA62BDA3}"/>
    <dgm:cxn modelId="{5D2B72A9-2562-4FB5-B197-499EB9291F7D}" type="presParOf" srcId="{A04CEB0D-9E63-4AD5-9403-3FE72FF1E6C3}" destId="{E8F2DFCE-1F9C-4DB9-8888-8391DE468C8F}" srcOrd="0" destOrd="0" presId="urn:microsoft.com/office/officeart/2018/2/layout/IconLabelList"/>
    <dgm:cxn modelId="{6930157A-D8C9-40C9-BC83-864277F435EE}" type="presParOf" srcId="{E8F2DFCE-1F9C-4DB9-8888-8391DE468C8F}" destId="{3D3D3078-BD3C-441E-8F34-672A205350A1}" srcOrd="0" destOrd="0" presId="urn:microsoft.com/office/officeart/2018/2/layout/IconLabelList"/>
    <dgm:cxn modelId="{89E75C14-0314-467D-8DB8-D3CDA5BD261D}" type="presParOf" srcId="{E8F2DFCE-1F9C-4DB9-8888-8391DE468C8F}" destId="{2505D04A-20FC-4B0B-AC39-20F602899669}" srcOrd="1" destOrd="0" presId="urn:microsoft.com/office/officeart/2018/2/layout/IconLabelList"/>
    <dgm:cxn modelId="{A8641DE5-FFB5-4F24-A40E-3381DDFF2CA2}" type="presParOf" srcId="{E8F2DFCE-1F9C-4DB9-8888-8391DE468C8F}" destId="{60C686C2-7C05-4761-A768-06FC17F18BCE}" srcOrd="2" destOrd="0" presId="urn:microsoft.com/office/officeart/2018/2/layout/IconLabelList"/>
    <dgm:cxn modelId="{C79AE70E-6475-4A20-90B6-F8FF8768B272}" type="presParOf" srcId="{A04CEB0D-9E63-4AD5-9403-3FE72FF1E6C3}" destId="{C17190DF-B770-44CB-9B9A-7173804619BC}" srcOrd="1" destOrd="0" presId="urn:microsoft.com/office/officeart/2018/2/layout/IconLabelList"/>
    <dgm:cxn modelId="{705A168F-40C0-4F18-9999-B3697EC7C9E4}" type="presParOf" srcId="{A04CEB0D-9E63-4AD5-9403-3FE72FF1E6C3}" destId="{1963A20C-21B4-43FC-9012-0A450C8985D4}" srcOrd="2" destOrd="0" presId="urn:microsoft.com/office/officeart/2018/2/layout/IconLabelList"/>
    <dgm:cxn modelId="{D3103FA4-3FF2-464A-9500-C327D45134E6}" type="presParOf" srcId="{1963A20C-21B4-43FC-9012-0A450C8985D4}" destId="{737A2633-78E8-4655-8B43-B444C8F8441B}" srcOrd="0" destOrd="0" presId="urn:microsoft.com/office/officeart/2018/2/layout/IconLabelList"/>
    <dgm:cxn modelId="{B38ED351-6920-4C74-B705-6C55AE5771FE}" type="presParOf" srcId="{1963A20C-21B4-43FC-9012-0A450C8985D4}" destId="{1A418DF8-B91B-499B-9648-7BEBC4A0FD8C}" srcOrd="1" destOrd="0" presId="urn:microsoft.com/office/officeart/2018/2/layout/IconLabelList"/>
    <dgm:cxn modelId="{13618298-C540-4F4B-A249-F09DB8275B13}" type="presParOf" srcId="{1963A20C-21B4-43FC-9012-0A450C8985D4}" destId="{F518D266-B0A0-4219-9665-B3DA5DF12E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C799D-0E3B-4EF9-818E-8DC091D120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B9A1BB-A446-4323-B675-8F77B9C7E472}">
      <dgm:prSet/>
      <dgm:spPr/>
      <dgm:t>
        <a:bodyPr/>
        <a:lstStyle/>
        <a:p>
          <a:r>
            <a:rPr lang="en-US"/>
            <a:t>PRIVACY</a:t>
          </a:r>
        </a:p>
      </dgm:t>
    </dgm:pt>
    <dgm:pt modelId="{B6F910E5-B2E0-4853-9628-8D6EC7B81C4B}" type="parTrans" cxnId="{450C164C-D88D-45BD-B7CD-3887EFCFBA54}">
      <dgm:prSet/>
      <dgm:spPr/>
      <dgm:t>
        <a:bodyPr/>
        <a:lstStyle/>
        <a:p>
          <a:endParaRPr lang="en-US"/>
        </a:p>
      </dgm:t>
    </dgm:pt>
    <dgm:pt modelId="{1CF6C286-DD10-4C77-8E23-C55F582027C5}" type="sibTrans" cxnId="{450C164C-D88D-45BD-B7CD-3887EFCFBA54}">
      <dgm:prSet/>
      <dgm:spPr/>
      <dgm:t>
        <a:bodyPr/>
        <a:lstStyle/>
        <a:p>
          <a:endParaRPr lang="en-US"/>
        </a:p>
      </dgm:t>
    </dgm:pt>
    <dgm:pt modelId="{D201BD1F-ACF4-43A8-AF18-B29AABF5DC65}">
      <dgm:prSet/>
      <dgm:spPr/>
      <dgm:t>
        <a:bodyPr/>
        <a:lstStyle/>
        <a:p>
          <a:r>
            <a:rPr lang="en-US"/>
            <a:t>FREE</a:t>
          </a:r>
        </a:p>
      </dgm:t>
    </dgm:pt>
    <dgm:pt modelId="{E088B192-6C21-4F4F-B0A2-F2B138C40DD5}" type="parTrans" cxnId="{E9180CC2-D057-4837-9DDE-6384ABC69E93}">
      <dgm:prSet/>
      <dgm:spPr/>
      <dgm:t>
        <a:bodyPr/>
        <a:lstStyle/>
        <a:p>
          <a:endParaRPr lang="en-US"/>
        </a:p>
      </dgm:t>
    </dgm:pt>
    <dgm:pt modelId="{52175007-F3D5-46D3-9CA5-FF99C8ABD117}" type="sibTrans" cxnId="{E9180CC2-D057-4837-9DDE-6384ABC69E93}">
      <dgm:prSet/>
      <dgm:spPr/>
      <dgm:t>
        <a:bodyPr/>
        <a:lstStyle/>
        <a:p>
          <a:endParaRPr lang="en-US"/>
        </a:p>
      </dgm:t>
    </dgm:pt>
    <dgm:pt modelId="{8AA2B3EC-C2DE-4353-84F6-BA5ACFF4F447}">
      <dgm:prSet/>
      <dgm:spPr/>
      <dgm:t>
        <a:bodyPr/>
        <a:lstStyle/>
        <a:p>
          <a:r>
            <a:rPr lang="en-US"/>
            <a:t>Easy to use </a:t>
          </a:r>
        </a:p>
      </dgm:t>
    </dgm:pt>
    <dgm:pt modelId="{85385DCF-11FF-46B3-9634-D5BE4C1BAE7F}" type="parTrans" cxnId="{0E53B880-760F-4E0A-AC84-7D677CE26DBC}">
      <dgm:prSet/>
      <dgm:spPr/>
      <dgm:t>
        <a:bodyPr/>
        <a:lstStyle/>
        <a:p>
          <a:endParaRPr lang="en-US"/>
        </a:p>
      </dgm:t>
    </dgm:pt>
    <dgm:pt modelId="{ED9541B6-E10C-48C2-886C-21F4D19A1C4A}" type="sibTrans" cxnId="{0E53B880-760F-4E0A-AC84-7D677CE26DBC}">
      <dgm:prSet/>
      <dgm:spPr/>
      <dgm:t>
        <a:bodyPr/>
        <a:lstStyle/>
        <a:p>
          <a:endParaRPr lang="en-US"/>
        </a:p>
      </dgm:t>
    </dgm:pt>
    <dgm:pt modelId="{484ACEB2-EECD-4A0B-BDB8-8F76885BBD71}">
      <dgm:prSet/>
      <dgm:spPr/>
      <dgm:t>
        <a:bodyPr/>
        <a:lstStyle/>
        <a:p>
          <a:r>
            <a:rPr lang="en-US"/>
            <a:t>Better Security</a:t>
          </a:r>
        </a:p>
      </dgm:t>
    </dgm:pt>
    <dgm:pt modelId="{2A044493-FC14-45F7-8C07-15562FDC3994}" type="parTrans" cxnId="{106F215D-1EFB-47FB-95E0-12309D4A5E99}">
      <dgm:prSet/>
      <dgm:spPr/>
      <dgm:t>
        <a:bodyPr/>
        <a:lstStyle/>
        <a:p>
          <a:endParaRPr lang="en-US"/>
        </a:p>
      </dgm:t>
    </dgm:pt>
    <dgm:pt modelId="{DCF9AEBE-F38D-4B98-AB22-99F9FAAC3457}" type="sibTrans" cxnId="{106F215D-1EFB-47FB-95E0-12309D4A5E99}">
      <dgm:prSet/>
      <dgm:spPr/>
      <dgm:t>
        <a:bodyPr/>
        <a:lstStyle/>
        <a:p>
          <a:endParaRPr lang="en-US"/>
        </a:p>
      </dgm:t>
    </dgm:pt>
    <dgm:pt modelId="{6492B981-29B6-4EA7-8530-E866D40BD852}">
      <dgm:prSet/>
      <dgm:spPr/>
      <dgm:t>
        <a:bodyPr/>
        <a:lstStyle/>
        <a:p>
          <a:r>
            <a:rPr lang="en-US"/>
            <a:t>Save all data internally.</a:t>
          </a:r>
        </a:p>
      </dgm:t>
    </dgm:pt>
    <dgm:pt modelId="{23BBDFBE-FE57-417F-A17A-CB6704BE456D}" type="parTrans" cxnId="{2BAB2978-C87C-425A-831D-E1DF3386F0C8}">
      <dgm:prSet/>
      <dgm:spPr/>
      <dgm:t>
        <a:bodyPr/>
        <a:lstStyle/>
        <a:p>
          <a:endParaRPr lang="en-US"/>
        </a:p>
      </dgm:t>
    </dgm:pt>
    <dgm:pt modelId="{F777E72B-B45F-48A0-A330-2BFCB4468550}" type="sibTrans" cxnId="{2BAB2978-C87C-425A-831D-E1DF3386F0C8}">
      <dgm:prSet/>
      <dgm:spPr/>
      <dgm:t>
        <a:bodyPr/>
        <a:lstStyle/>
        <a:p>
          <a:endParaRPr lang="en-US"/>
        </a:p>
      </dgm:t>
    </dgm:pt>
    <dgm:pt modelId="{81207624-50B2-4A48-86AB-D1FFE99F22F5}" type="pres">
      <dgm:prSet presAssocID="{E73C799D-0E3B-4EF9-818E-8DC091D12058}" presName="linear" presStyleCnt="0">
        <dgm:presLayoutVars>
          <dgm:animLvl val="lvl"/>
          <dgm:resizeHandles val="exact"/>
        </dgm:presLayoutVars>
      </dgm:prSet>
      <dgm:spPr/>
    </dgm:pt>
    <dgm:pt modelId="{D334AAC4-422E-42CD-8717-970E10DEAC97}" type="pres">
      <dgm:prSet presAssocID="{46B9A1BB-A446-4323-B675-8F77B9C7E4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0C2F637-E92B-4A68-8B71-F79B8035D41E}" type="pres">
      <dgm:prSet presAssocID="{1CF6C286-DD10-4C77-8E23-C55F582027C5}" presName="spacer" presStyleCnt="0"/>
      <dgm:spPr/>
    </dgm:pt>
    <dgm:pt modelId="{F13024C2-0768-4E62-9E82-C6DCB8E77731}" type="pres">
      <dgm:prSet presAssocID="{D201BD1F-ACF4-43A8-AF18-B29AABF5DC6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B32ADC1-9A3E-4F61-9B4B-45D939291E7F}" type="pres">
      <dgm:prSet presAssocID="{52175007-F3D5-46D3-9CA5-FF99C8ABD117}" presName="spacer" presStyleCnt="0"/>
      <dgm:spPr/>
    </dgm:pt>
    <dgm:pt modelId="{F66B6142-B865-4D4F-B804-2B50AE541B9A}" type="pres">
      <dgm:prSet presAssocID="{8AA2B3EC-C2DE-4353-84F6-BA5ACFF4F4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031D493-059C-4B3E-ABCB-662A992CC948}" type="pres">
      <dgm:prSet presAssocID="{ED9541B6-E10C-48C2-886C-21F4D19A1C4A}" presName="spacer" presStyleCnt="0"/>
      <dgm:spPr/>
    </dgm:pt>
    <dgm:pt modelId="{BF012848-67E4-4A50-9026-D53F08136D7E}" type="pres">
      <dgm:prSet presAssocID="{484ACEB2-EECD-4A0B-BDB8-8F76885BBD7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D5FA74B-AD2D-4C12-A957-C1EB921FFA3D}" type="pres">
      <dgm:prSet presAssocID="{DCF9AEBE-F38D-4B98-AB22-99F9FAAC3457}" presName="spacer" presStyleCnt="0"/>
      <dgm:spPr/>
    </dgm:pt>
    <dgm:pt modelId="{8BBCD892-A540-4719-8336-0A29934A8231}" type="pres">
      <dgm:prSet presAssocID="{6492B981-29B6-4EA7-8530-E866D40BD85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249CB26-780B-4612-87A7-6BA7031DFBD0}" type="presOf" srcId="{E73C799D-0E3B-4EF9-818E-8DC091D12058}" destId="{81207624-50B2-4A48-86AB-D1FFE99F22F5}" srcOrd="0" destOrd="0" presId="urn:microsoft.com/office/officeart/2005/8/layout/vList2"/>
    <dgm:cxn modelId="{D67DCE27-7975-4273-B1BE-23B1D40470B2}" type="presOf" srcId="{8AA2B3EC-C2DE-4353-84F6-BA5ACFF4F447}" destId="{F66B6142-B865-4D4F-B804-2B50AE541B9A}" srcOrd="0" destOrd="0" presId="urn:microsoft.com/office/officeart/2005/8/layout/vList2"/>
    <dgm:cxn modelId="{106F215D-1EFB-47FB-95E0-12309D4A5E99}" srcId="{E73C799D-0E3B-4EF9-818E-8DC091D12058}" destId="{484ACEB2-EECD-4A0B-BDB8-8F76885BBD71}" srcOrd="3" destOrd="0" parTransId="{2A044493-FC14-45F7-8C07-15562FDC3994}" sibTransId="{DCF9AEBE-F38D-4B98-AB22-99F9FAAC3457}"/>
    <dgm:cxn modelId="{450C164C-D88D-45BD-B7CD-3887EFCFBA54}" srcId="{E73C799D-0E3B-4EF9-818E-8DC091D12058}" destId="{46B9A1BB-A446-4323-B675-8F77B9C7E472}" srcOrd="0" destOrd="0" parTransId="{B6F910E5-B2E0-4853-9628-8D6EC7B81C4B}" sibTransId="{1CF6C286-DD10-4C77-8E23-C55F582027C5}"/>
    <dgm:cxn modelId="{B5398C6F-6EE1-4F85-807D-3C4B13A0D296}" type="presOf" srcId="{6492B981-29B6-4EA7-8530-E866D40BD852}" destId="{8BBCD892-A540-4719-8336-0A29934A8231}" srcOrd="0" destOrd="0" presId="urn:microsoft.com/office/officeart/2005/8/layout/vList2"/>
    <dgm:cxn modelId="{0F35FD51-1385-47F8-866B-3099D28B0A25}" type="presOf" srcId="{D201BD1F-ACF4-43A8-AF18-B29AABF5DC65}" destId="{F13024C2-0768-4E62-9E82-C6DCB8E77731}" srcOrd="0" destOrd="0" presId="urn:microsoft.com/office/officeart/2005/8/layout/vList2"/>
    <dgm:cxn modelId="{2BAB2978-C87C-425A-831D-E1DF3386F0C8}" srcId="{E73C799D-0E3B-4EF9-818E-8DC091D12058}" destId="{6492B981-29B6-4EA7-8530-E866D40BD852}" srcOrd="4" destOrd="0" parTransId="{23BBDFBE-FE57-417F-A17A-CB6704BE456D}" sibTransId="{F777E72B-B45F-48A0-A330-2BFCB4468550}"/>
    <dgm:cxn modelId="{0E53B880-760F-4E0A-AC84-7D677CE26DBC}" srcId="{E73C799D-0E3B-4EF9-818E-8DC091D12058}" destId="{8AA2B3EC-C2DE-4353-84F6-BA5ACFF4F447}" srcOrd="2" destOrd="0" parTransId="{85385DCF-11FF-46B3-9634-D5BE4C1BAE7F}" sibTransId="{ED9541B6-E10C-48C2-886C-21F4D19A1C4A}"/>
    <dgm:cxn modelId="{97E7CB92-EABD-4E2D-B287-78C9B513D74C}" type="presOf" srcId="{484ACEB2-EECD-4A0B-BDB8-8F76885BBD71}" destId="{BF012848-67E4-4A50-9026-D53F08136D7E}" srcOrd="0" destOrd="0" presId="urn:microsoft.com/office/officeart/2005/8/layout/vList2"/>
    <dgm:cxn modelId="{E9180CC2-D057-4837-9DDE-6384ABC69E93}" srcId="{E73C799D-0E3B-4EF9-818E-8DC091D12058}" destId="{D201BD1F-ACF4-43A8-AF18-B29AABF5DC65}" srcOrd="1" destOrd="0" parTransId="{E088B192-6C21-4F4F-B0A2-F2B138C40DD5}" sibTransId="{52175007-F3D5-46D3-9CA5-FF99C8ABD117}"/>
    <dgm:cxn modelId="{4FC00CCE-63B3-46FB-B730-580B05D1D160}" type="presOf" srcId="{46B9A1BB-A446-4323-B675-8F77B9C7E472}" destId="{D334AAC4-422E-42CD-8717-970E10DEAC97}" srcOrd="0" destOrd="0" presId="urn:microsoft.com/office/officeart/2005/8/layout/vList2"/>
    <dgm:cxn modelId="{7F97D172-0852-4AC7-9684-8F012E1C75AF}" type="presParOf" srcId="{81207624-50B2-4A48-86AB-D1FFE99F22F5}" destId="{D334AAC4-422E-42CD-8717-970E10DEAC97}" srcOrd="0" destOrd="0" presId="urn:microsoft.com/office/officeart/2005/8/layout/vList2"/>
    <dgm:cxn modelId="{F307D2A6-6DF9-4E47-A359-61B7907DC11A}" type="presParOf" srcId="{81207624-50B2-4A48-86AB-D1FFE99F22F5}" destId="{80C2F637-E92B-4A68-8B71-F79B8035D41E}" srcOrd="1" destOrd="0" presId="urn:microsoft.com/office/officeart/2005/8/layout/vList2"/>
    <dgm:cxn modelId="{16EA4883-A851-4D94-8B7A-124936365C85}" type="presParOf" srcId="{81207624-50B2-4A48-86AB-D1FFE99F22F5}" destId="{F13024C2-0768-4E62-9E82-C6DCB8E77731}" srcOrd="2" destOrd="0" presId="urn:microsoft.com/office/officeart/2005/8/layout/vList2"/>
    <dgm:cxn modelId="{7F831620-C187-4444-8994-32534FD6D056}" type="presParOf" srcId="{81207624-50B2-4A48-86AB-D1FFE99F22F5}" destId="{2B32ADC1-9A3E-4F61-9B4B-45D939291E7F}" srcOrd="3" destOrd="0" presId="urn:microsoft.com/office/officeart/2005/8/layout/vList2"/>
    <dgm:cxn modelId="{A3A06CE9-657D-478B-844F-F71E29E92DB3}" type="presParOf" srcId="{81207624-50B2-4A48-86AB-D1FFE99F22F5}" destId="{F66B6142-B865-4D4F-B804-2B50AE541B9A}" srcOrd="4" destOrd="0" presId="urn:microsoft.com/office/officeart/2005/8/layout/vList2"/>
    <dgm:cxn modelId="{8DB01124-7594-4CA1-84C0-2F9476A4DB8B}" type="presParOf" srcId="{81207624-50B2-4A48-86AB-D1FFE99F22F5}" destId="{3031D493-059C-4B3E-ABCB-662A992CC948}" srcOrd="5" destOrd="0" presId="urn:microsoft.com/office/officeart/2005/8/layout/vList2"/>
    <dgm:cxn modelId="{669F7E99-6A09-40D6-AD93-A1DBC6FCE2C1}" type="presParOf" srcId="{81207624-50B2-4A48-86AB-D1FFE99F22F5}" destId="{BF012848-67E4-4A50-9026-D53F08136D7E}" srcOrd="6" destOrd="0" presId="urn:microsoft.com/office/officeart/2005/8/layout/vList2"/>
    <dgm:cxn modelId="{5FE3C76B-8AA5-41D2-BE89-B467942A76A3}" type="presParOf" srcId="{81207624-50B2-4A48-86AB-D1FFE99F22F5}" destId="{4D5FA74B-AD2D-4C12-A957-C1EB921FFA3D}" srcOrd="7" destOrd="0" presId="urn:microsoft.com/office/officeart/2005/8/layout/vList2"/>
    <dgm:cxn modelId="{49311759-0C4E-4735-91F2-F3D1BF54E039}" type="presParOf" srcId="{81207624-50B2-4A48-86AB-D1FFE99F22F5}" destId="{8BBCD892-A540-4719-8336-0A29934A823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93913D-A9C8-4348-B774-DBD7E6FDC64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7F206E-110D-40FA-90AF-E1EBA41E8B27}">
      <dgm:prSet/>
      <dgm:spPr/>
      <dgm:t>
        <a:bodyPr/>
        <a:lstStyle/>
        <a:p>
          <a:r>
            <a:rPr lang="en-US"/>
            <a:t>Privacy</a:t>
          </a:r>
        </a:p>
      </dgm:t>
    </dgm:pt>
    <dgm:pt modelId="{7A883E80-6352-499A-8BD6-AA5432E6470E}" type="parTrans" cxnId="{52BD8952-4543-49F0-A38A-54C83CEE5742}">
      <dgm:prSet/>
      <dgm:spPr/>
      <dgm:t>
        <a:bodyPr/>
        <a:lstStyle/>
        <a:p>
          <a:endParaRPr lang="en-US"/>
        </a:p>
      </dgm:t>
    </dgm:pt>
    <dgm:pt modelId="{8DC39348-269F-48EB-BFBF-94BB5A9BF140}" type="sibTrans" cxnId="{52BD8952-4543-49F0-A38A-54C83CEE5742}">
      <dgm:prSet/>
      <dgm:spPr/>
      <dgm:t>
        <a:bodyPr/>
        <a:lstStyle/>
        <a:p>
          <a:endParaRPr lang="en-US"/>
        </a:p>
      </dgm:t>
    </dgm:pt>
    <dgm:pt modelId="{F588DE9B-610B-464C-B506-90D29687E913}">
      <dgm:prSet/>
      <dgm:spPr/>
      <dgm:t>
        <a:bodyPr/>
        <a:lstStyle/>
        <a:p>
          <a:r>
            <a:rPr lang="en-US"/>
            <a:t>Better Security.</a:t>
          </a:r>
        </a:p>
      </dgm:t>
    </dgm:pt>
    <dgm:pt modelId="{F8868533-7391-4D7A-8438-582DE63A717F}" type="parTrans" cxnId="{325F6EBA-1F02-4577-B386-9C665CDB4353}">
      <dgm:prSet/>
      <dgm:spPr/>
      <dgm:t>
        <a:bodyPr/>
        <a:lstStyle/>
        <a:p>
          <a:endParaRPr lang="en-US"/>
        </a:p>
      </dgm:t>
    </dgm:pt>
    <dgm:pt modelId="{547A7BBA-71AE-4B0A-AF03-1CA07E770826}" type="sibTrans" cxnId="{325F6EBA-1F02-4577-B386-9C665CDB4353}">
      <dgm:prSet/>
      <dgm:spPr/>
      <dgm:t>
        <a:bodyPr/>
        <a:lstStyle/>
        <a:p>
          <a:endParaRPr lang="en-US"/>
        </a:p>
      </dgm:t>
    </dgm:pt>
    <dgm:pt modelId="{44D3EEDB-7E41-4EFB-867B-40254DA9AE45}">
      <dgm:prSet/>
      <dgm:spPr/>
      <dgm:t>
        <a:bodyPr/>
        <a:lstStyle/>
        <a:p>
          <a:r>
            <a:rPr lang="en-US"/>
            <a:t>Every user can save their password in there mobile.</a:t>
          </a:r>
        </a:p>
      </dgm:t>
    </dgm:pt>
    <dgm:pt modelId="{ECBCFCA4-1625-4480-8CAA-32B7660E316A}" type="parTrans" cxnId="{F3F2A1B9-960B-408A-A1EA-6A5FC9E2BFD1}">
      <dgm:prSet/>
      <dgm:spPr/>
      <dgm:t>
        <a:bodyPr/>
        <a:lstStyle/>
        <a:p>
          <a:endParaRPr lang="en-US"/>
        </a:p>
      </dgm:t>
    </dgm:pt>
    <dgm:pt modelId="{DC18D1EB-CBC0-43FC-9EE1-EEA06AECF37E}" type="sibTrans" cxnId="{F3F2A1B9-960B-408A-A1EA-6A5FC9E2BFD1}">
      <dgm:prSet/>
      <dgm:spPr/>
      <dgm:t>
        <a:bodyPr/>
        <a:lstStyle/>
        <a:p>
          <a:endParaRPr lang="en-US"/>
        </a:p>
      </dgm:t>
    </dgm:pt>
    <dgm:pt modelId="{E1F4C25B-555C-41E4-9229-F6B56C11CE5F}">
      <dgm:prSet/>
      <dgm:spPr/>
      <dgm:t>
        <a:bodyPr/>
        <a:lstStyle/>
        <a:p>
          <a:r>
            <a:rPr lang="en-US" dirty="0"/>
            <a:t>User remember their passwords all time.</a:t>
          </a:r>
        </a:p>
      </dgm:t>
    </dgm:pt>
    <dgm:pt modelId="{86BA5FB8-596B-435B-B6EA-4D8277FDFDD8}" type="parTrans" cxnId="{D1A0591C-1694-469E-800A-388BE89F1080}">
      <dgm:prSet/>
      <dgm:spPr/>
      <dgm:t>
        <a:bodyPr/>
        <a:lstStyle/>
        <a:p>
          <a:endParaRPr lang="en-US"/>
        </a:p>
      </dgm:t>
    </dgm:pt>
    <dgm:pt modelId="{9F407C21-6942-4C02-8CBD-9A560AA1CE9F}" type="sibTrans" cxnId="{D1A0591C-1694-469E-800A-388BE89F1080}">
      <dgm:prSet/>
      <dgm:spPr/>
      <dgm:t>
        <a:bodyPr/>
        <a:lstStyle/>
        <a:p>
          <a:endParaRPr lang="en-US"/>
        </a:p>
      </dgm:t>
    </dgm:pt>
    <dgm:pt modelId="{CFB595C5-A48E-4D5D-BBC9-B41142605265}">
      <dgm:prSet/>
      <dgm:spPr/>
      <dgm:t>
        <a:bodyPr/>
        <a:lstStyle/>
        <a:p>
          <a:r>
            <a:rPr lang="en-US" dirty="0"/>
            <a:t>No warry about loosing their data .</a:t>
          </a:r>
        </a:p>
      </dgm:t>
    </dgm:pt>
    <dgm:pt modelId="{5F3354D2-34C5-4777-B9E8-A71243633C72}" type="parTrans" cxnId="{BC9C09E1-EE51-4290-8860-FA00B4404549}">
      <dgm:prSet/>
      <dgm:spPr/>
      <dgm:t>
        <a:bodyPr/>
        <a:lstStyle/>
        <a:p>
          <a:endParaRPr lang="en-US"/>
        </a:p>
      </dgm:t>
    </dgm:pt>
    <dgm:pt modelId="{409A43B5-1318-4BD6-ADB7-CF95A83A47CB}" type="sibTrans" cxnId="{BC9C09E1-EE51-4290-8860-FA00B4404549}">
      <dgm:prSet/>
      <dgm:spPr/>
      <dgm:t>
        <a:bodyPr/>
        <a:lstStyle/>
        <a:p>
          <a:endParaRPr lang="en-US"/>
        </a:p>
      </dgm:t>
    </dgm:pt>
    <dgm:pt modelId="{D2ACD869-19DA-42BA-BAB5-FF8892375847}" type="pres">
      <dgm:prSet presAssocID="{1493913D-A9C8-4348-B774-DBD7E6FDC648}" presName="linear" presStyleCnt="0">
        <dgm:presLayoutVars>
          <dgm:animLvl val="lvl"/>
          <dgm:resizeHandles val="exact"/>
        </dgm:presLayoutVars>
      </dgm:prSet>
      <dgm:spPr/>
    </dgm:pt>
    <dgm:pt modelId="{776C136C-1F8E-40EF-9CFA-8274C575D8FC}" type="pres">
      <dgm:prSet presAssocID="{027F206E-110D-40FA-90AF-E1EBA41E8B2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F7B2F83-5773-443C-A5A1-A6D4C3297112}" type="pres">
      <dgm:prSet presAssocID="{8DC39348-269F-48EB-BFBF-94BB5A9BF140}" presName="spacer" presStyleCnt="0"/>
      <dgm:spPr/>
    </dgm:pt>
    <dgm:pt modelId="{82EE8B95-422C-4A42-BEEA-5DF431B3F475}" type="pres">
      <dgm:prSet presAssocID="{F588DE9B-610B-464C-B506-90D29687E91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618C550-96B4-4688-BFC0-BDFB3BC49775}" type="pres">
      <dgm:prSet presAssocID="{547A7BBA-71AE-4B0A-AF03-1CA07E770826}" presName="spacer" presStyleCnt="0"/>
      <dgm:spPr/>
    </dgm:pt>
    <dgm:pt modelId="{B066C6DD-E471-41F9-B6AE-2D3E8B750C0C}" type="pres">
      <dgm:prSet presAssocID="{44D3EEDB-7E41-4EFB-867B-40254DA9AE4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3BD9BB9-A1FC-46CD-9722-E139479A8B23}" type="pres">
      <dgm:prSet presAssocID="{DC18D1EB-CBC0-43FC-9EE1-EEA06AECF37E}" presName="spacer" presStyleCnt="0"/>
      <dgm:spPr/>
    </dgm:pt>
    <dgm:pt modelId="{F6DF0289-70D2-42F3-8CFA-CF5E76B56417}" type="pres">
      <dgm:prSet presAssocID="{E1F4C25B-555C-41E4-9229-F6B56C11CE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D53ADEC-9EDA-4B4D-8C2B-3E18286081BD}" type="pres">
      <dgm:prSet presAssocID="{9F407C21-6942-4C02-8CBD-9A560AA1CE9F}" presName="spacer" presStyleCnt="0"/>
      <dgm:spPr/>
    </dgm:pt>
    <dgm:pt modelId="{C350221C-38F7-48B2-A2CC-7AFD3C8C4E6A}" type="pres">
      <dgm:prSet presAssocID="{CFB595C5-A48E-4D5D-BBC9-B4114260526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35BF30B-5AA9-4C05-99DF-6C3B66923AE5}" type="presOf" srcId="{1493913D-A9C8-4348-B774-DBD7E6FDC648}" destId="{D2ACD869-19DA-42BA-BAB5-FF8892375847}" srcOrd="0" destOrd="0" presId="urn:microsoft.com/office/officeart/2005/8/layout/vList2"/>
    <dgm:cxn modelId="{D3D5EA1B-A1ED-4E48-B5E6-4946AA40962C}" type="presOf" srcId="{F588DE9B-610B-464C-B506-90D29687E913}" destId="{82EE8B95-422C-4A42-BEEA-5DF431B3F475}" srcOrd="0" destOrd="0" presId="urn:microsoft.com/office/officeart/2005/8/layout/vList2"/>
    <dgm:cxn modelId="{D1A0591C-1694-469E-800A-388BE89F1080}" srcId="{1493913D-A9C8-4348-B774-DBD7E6FDC648}" destId="{E1F4C25B-555C-41E4-9229-F6B56C11CE5F}" srcOrd="3" destOrd="0" parTransId="{86BA5FB8-596B-435B-B6EA-4D8277FDFDD8}" sibTransId="{9F407C21-6942-4C02-8CBD-9A560AA1CE9F}"/>
    <dgm:cxn modelId="{C627FA44-3B45-40DD-8660-A4DB9DD1EFBD}" type="presOf" srcId="{027F206E-110D-40FA-90AF-E1EBA41E8B27}" destId="{776C136C-1F8E-40EF-9CFA-8274C575D8FC}" srcOrd="0" destOrd="0" presId="urn:microsoft.com/office/officeart/2005/8/layout/vList2"/>
    <dgm:cxn modelId="{52BD8952-4543-49F0-A38A-54C83CEE5742}" srcId="{1493913D-A9C8-4348-B774-DBD7E6FDC648}" destId="{027F206E-110D-40FA-90AF-E1EBA41E8B27}" srcOrd="0" destOrd="0" parTransId="{7A883E80-6352-499A-8BD6-AA5432E6470E}" sibTransId="{8DC39348-269F-48EB-BFBF-94BB5A9BF140}"/>
    <dgm:cxn modelId="{95893D55-6C12-40C7-A499-822B2CCA353E}" type="presOf" srcId="{44D3EEDB-7E41-4EFB-867B-40254DA9AE45}" destId="{B066C6DD-E471-41F9-B6AE-2D3E8B750C0C}" srcOrd="0" destOrd="0" presId="urn:microsoft.com/office/officeart/2005/8/layout/vList2"/>
    <dgm:cxn modelId="{4C0A4EA6-AF38-4761-83C7-B321CA47C1E1}" type="presOf" srcId="{E1F4C25B-555C-41E4-9229-F6B56C11CE5F}" destId="{F6DF0289-70D2-42F3-8CFA-CF5E76B56417}" srcOrd="0" destOrd="0" presId="urn:microsoft.com/office/officeart/2005/8/layout/vList2"/>
    <dgm:cxn modelId="{F3F2A1B9-960B-408A-A1EA-6A5FC9E2BFD1}" srcId="{1493913D-A9C8-4348-B774-DBD7E6FDC648}" destId="{44D3EEDB-7E41-4EFB-867B-40254DA9AE45}" srcOrd="2" destOrd="0" parTransId="{ECBCFCA4-1625-4480-8CAA-32B7660E316A}" sibTransId="{DC18D1EB-CBC0-43FC-9EE1-EEA06AECF37E}"/>
    <dgm:cxn modelId="{325F6EBA-1F02-4577-B386-9C665CDB4353}" srcId="{1493913D-A9C8-4348-B774-DBD7E6FDC648}" destId="{F588DE9B-610B-464C-B506-90D29687E913}" srcOrd="1" destOrd="0" parTransId="{F8868533-7391-4D7A-8438-582DE63A717F}" sibTransId="{547A7BBA-71AE-4B0A-AF03-1CA07E770826}"/>
    <dgm:cxn modelId="{C27FD9D5-BB1E-4216-B1E0-227E0C26753F}" type="presOf" srcId="{CFB595C5-A48E-4D5D-BBC9-B41142605265}" destId="{C350221C-38F7-48B2-A2CC-7AFD3C8C4E6A}" srcOrd="0" destOrd="0" presId="urn:microsoft.com/office/officeart/2005/8/layout/vList2"/>
    <dgm:cxn modelId="{BC9C09E1-EE51-4290-8860-FA00B4404549}" srcId="{1493913D-A9C8-4348-B774-DBD7E6FDC648}" destId="{CFB595C5-A48E-4D5D-BBC9-B41142605265}" srcOrd="4" destOrd="0" parTransId="{5F3354D2-34C5-4777-B9E8-A71243633C72}" sibTransId="{409A43B5-1318-4BD6-ADB7-CF95A83A47CB}"/>
    <dgm:cxn modelId="{8191DE68-AE8F-44FF-A2CF-4C1E0C9ADFD4}" type="presParOf" srcId="{D2ACD869-19DA-42BA-BAB5-FF8892375847}" destId="{776C136C-1F8E-40EF-9CFA-8274C575D8FC}" srcOrd="0" destOrd="0" presId="urn:microsoft.com/office/officeart/2005/8/layout/vList2"/>
    <dgm:cxn modelId="{0AE1F33E-4C2E-441F-B938-3BDA834AEC48}" type="presParOf" srcId="{D2ACD869-19DA-42BA-BAB5-FF8892375847}" destId="{4F7B2F83-5773-443C-A5A1-A6D4C3297112}" srcOrd="1" destOrd="0" presId="urn:microsoft.com/office/officeart/2005/8/layout/vList2"/>
    <dgm:cxn modelId="{2130E49D-D202-446C-B2CE-FF3E7FBAB220}" type="presParOf" srcId="{D2ACD869-19DA-42BA-BAB5-FF8892375847}" destId="{82EE8B95-422C-4A42-BEEA-5DF431B3F475}" srcOrd="2" destOrd="0" presId="urn:microsoft.com/office/officeart/2005/8/layout/vList2"/>
    <dgm:cxn modelId="{356FF656-318D-46A3-8435-802777C542BA}" type="presParOf" srcId="{D2ACD869-19DA-42BA-BAB5-FF8892375847}" destId="{A618C550-96B4-4688-BFC0-BDFB3BC49775}" srcOrd="3" destOrd="0" presId="urn:microsoft.com/office/officeart/2005/8/layout/vList2"/>
    <dgm:cxn modelId="{6608E846-C11F-444B-BE23-77115520F7C3}" type="presParOf" srcId="{D2ACD869-19DA-42BA-BAB5-FF8892375847}" destId="{B066C6DD-E471-41F9-B6AE-2D3E8B750C0C}" srcOrd="4" destOrd="0" presId="urn:microsoft.com/office/officeart/2005/8/layout/vList2"/>
    <dgm:cxn modelId="{F6EBA04F-5EFD-4456-B528-59163F965D20}" type="presParOf" srcId="{D2ACD869-19DA-42BA-BAB5-FF8892375847}" destId="{D3BD9BB9-A1FC-46CD-9722-E139479A8B23}" srcOrd="5" destOrd="0" presId="urn:microsoft.com/office/officeart/2005/8/layout/vList2"/>
    <dgm:cxn modelId="{48E779E9-B92D-4719-8B92-46E312F773DC}" type="presParOf" srcId="{D2ACD869-19DA-42BA-BAB5-FF8892375847}" destId="{F6DF0289-70D2-42F3-8CFA-CF5E76B56417}" srcOrd="6" destOrd="0" presId="urn:microsoft.com/office/officeart/2005/8/layout/vList2"/>
    <dgm:cxn modelId="{4547FBB6-5167-4112-B96B-EF0D1ACA2298}" type="presParOf" srcId="{D2ACD869-19DA-42BA-BAB5-FF8892375847}" destId="{9D53ADEC-9EDA-4B4D-8C2B-3E18286081BD}" srcOrd="7" destOrd="0" presId="urn:microsoft.com/office/officeart/2005/8/layout/vList2"/>
    <dgm:cxn modelId="{C924C77D-864B-4AD5-B856-E35BF437EC4A}" type="presParOf" srcId="{D2ACD869-19DA-42BA-BAB5-FF8892375847}" destId="{C350221C-38F7-48B2-A2CC-7AFD3C8C4E6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D3078-BD3C-441E-8F34-672A205350A1}">
      <dsp:nvSpPr>
        <dsp:cNvPr id="0" name=""/>
        <dsp:cNvSpPr/>
      </dsp:nvSpPr>
      <dsp:spPr>
        <a:xfrm>
          <a:off x="1172109" y="593344"/>
          <a:ext cx="916312" cy="916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686C2-7C05-4761-A768-06FC17F18BCE}">
      <dsp:nvSpPr>
        <dsp:cNvPr id="0" name=""/>
        <dsp:cNvSpPr/>
      </dsp:nvSpPr>
      <dsp:spPr>
        <a:xfrm>
          <a:off x="4625" y="1798471"/>
          <a:ext cx="32512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 err="1">
              <a:solidFill>
                <a:schemeClr val="bg2">
                  <a:lumMod val="10000"/>
                </a:schemeClr>
              </a:solidFill>
            </a:rPr>
            <a:t>Privlok</a:t>
          </a:r>
          <a:r>
            <a:rPr lang="en-US" sz="2000" b="1" i="1" kern="1200" dirty="0">
              <a:solidFill>
                <a:schemeClr val="bg2">
                  <a:lumMod val="10000"/>
                </a:schemeClr>
              </a:solidFill>
            </a:rPr>
            <a:t>+ ( Privacy + Locker) </a:t>
          </a:r>
          <a:endParaRPr lang="en-US" sz="20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625" y="1798471"/>
        <a:ext cx="3251280" cy="720000"/>
      </dsp:txXfrm>
    </dsp:sp>
    <dsp:sp modelId="{737A2633-78E8-4655-8B43-B444C8F8441B}">
      <dsp:nvSpPr>
        <dsp:cNvPr id="0" name=""/>
        <dsp:cNvSpPr/>
      </dsp:nvSpPr>
      <dsp:spPr>
        <a:xfrm>
          <a:off x="4172218" y="593344"/>
          <a:ext cx="916312" cy="916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8D266-B0A0-4219-9665-B3DA5DF12E44}">
      <dsp:nvSpPr>
        <dsp:cNvPr id="0" name=""/>
        <dsp:cNvSpPr/>
      </dsp:nvSpPr>
      <dsp:spPr>
        <a:xfrm>
          <a:off x="3612250" y="1798471"/>
          <a:ext cx="203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>
              <a:solidFill>
                <a:schemeClr val="bg2">
                  <a:lumMod val="10000"/>
                </a:schemeClr>
              </a:solidFill>
            </a:rPr>
            <a:t>A Password keeper Android App </a:t>
          </a:r>
          <a:endParaRPr lang="en-US" sz="2000" kern="1200">
            <a:solidFill>
              <a:schemeClr val="bg2">
                <a:lumMod val="10000"/>
              </a:schemeClr>
            </a:solidFill>
          </a:endParaRPr>
        </a:p>
      </dsp:txBody>
      <dsp:txXfrm>
        <a:off x="3612250" y="1798471"/>
        <a:ext cx="203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4AAC4-422E-42CD-8717-970E10DEAC97}">
      <dsp:nvSpPr>
        <dsp:cNvPr id="0" name=""/>
        <dsp:cNvSpPr/>
      </dsp:nvSpPr>
      <dsp:spPr>
        <a:xfrm>
          <a:off x="0" y="6826"/>
          <a:ext cx="5393361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PRIVACY</a:t>
          </a:r>
        </a:p>
      </dsp:txBody>
      <dsp:txXfrm>
        <a:off x="38638" y="45464"/>
        <a:ext cx="5316085" cy="714229"/>
      </dsp:txXfrm>
    </dsp:sp>
    <dsp:sp modelId="{F13024C2-0768-4E62-9E82-C6DCB8E77731}">
      <dsp:nvSpPr>
        <dsp:cNvPr id="0" name=""/>
        <dsp:cNvSpPr/>
      </dsp:nvSpPr>
      <dsp:spPr>
        <a:xfrm>
          <a:off x="0" y="893371"/>
          <a:ext cx="5393361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FREE</a:t>
          </a:r>
        </a:p>
      </dsp:txBody>
      <dsp:txXfrm>
        <a:off x="38638" y="932009"/>
        <a:ext cx="5316085" cy="714229"/>
      </dsp:txXfrm>
    </dsp:sp>
    <dsp:sp modelId="{F66B6142-B865-4D4F-B804-2B50AE541B9A}">
      <dsp:nvSpPr>
        <dsp:cNvPr id="0" name=""/>
        <dsp:cNvSpPr/>
      </dsp:nvSpPr>
      <dsp:spPr>
        <a:xfrm>
          <a:off x="0" y="1779916"/>
          <a:ext cx="5393361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Easy to use </a:t>
          </a:r>
        </a:p>
      </dsp:txBody>
      <dsp:txXfrm>
        <a:off x="38638" y="1818554"/>
        <a:ext cx="5316085" cy="714229"/>
      </dsp:txXfrm>
    </dsp:sp>
    <dsp:sp modelId="{BF012848-67E4-4A50-9026-D53F08136D7E}">
      <dsp:nvSpPr>
        <dsp:cNvPr id="0" name=""/>
        <dsp:cNvSpPr/>
      </dsp:nvSpPr>
      <dsp:spPr>
        <a:xfrm>
          <a:off x="0" y="2666461"/>
          <a:ext cx="5393361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Better Security</a:t>
          </a:r>
        </a:p>
      </dsp:txBody>
      <dsp:txXfrm>
        <a:off x="38638" y="2705099"/>
        <a:ext cx="5316085" cy="714229"/>
      </dsp:txXfrm>
    </dsp:sp>
    <dsp:sp modelId="{8BBCD892-A540-4719-8336-0A29934A8231}">
      <dsp:nvSpPr>
        <dsp:cNvPr id="0" name=""/>
        <dsp:cNvSpPr/>
      </dsp:nvSpPr>
      <dsp:spPr>
        <a:xfrm>
          <a:off x="0" y="3553006"/>
          <a:ext cx="5393361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Save all data internally.</a:t>
          </a:r>
        </a:p>
      </dsp:txBody>
      <dsp:txXfrm>
        <a:off x="38638" y="3591644"/>
        <a:ext cx="5316085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C136C-1F8E-40EF-9CFA-8274C575D8FC}">
      <dsp:nvSpPr>
        <dsp:cNvPr id="0" name=""/>
        <dsp:cNvSpPr/>
      </dsp:nvSpPr>
      <dsp:spPr>
        <a:xfrm>
          <a:off x="0" y="17958"/>
          <a:ext cx="5473148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Privacy</a:t>
          </a:r>
        </a:p>
      </dsp:txBody>
      <dsp:txXfrm>
        <a:off x="38784" y="56742"/>
        <a:ext cx="5395580" cy="716935"/>
      </dsp:txXfrm>
    </dsp:sp>
    <dsp:sp modelId="{82EE8B95-422C-4A42-BEEA-5DF431B3F475}">
      <dsp:nvSpPr>
        <dsp:cNvPr id="0" name=""/>
        <dsp:cNvSpPr/>
      </dsp:nvSpPr>
      <dsp:spPr>
        <a:xfrm>
          <a:off x="0" y="870061"/>
          <a:ext cx="5473148" cy="7945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Better Security.</a:t>
          </a:r>
        </a:p>
      </dsp:txBody>
      <dsp:txXfrm>
        <a:off x="38784" y="908845"/>
        <a:ext cx="5395580" cy="716935"/>
      </dsp:txXfrm>
    </dsp:sp>
    <dsp:sp modelId="{B066C6DD-E471-41F9-B6AE-2D3E8B750C0C}">
      <dsp:nvSpPr>
        <dsp:cNvPr id="0" name=""/>
        <dsp:cNvSpPr/>
      </dsp:nvSpPr>
      <dsp:spPr>
        <a:xfrm>
          <a:off x="0" y="1722164"/>
          <a:ext cx="5473148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Every user can save their password in there mobile.</a:t>
          </a:r>
        </a:p>
      </dsp:txBody>
      <dsp:txXfrm>
        <a:off x="38784" y="1760948"/>
        <a:ext cx="5395580" cy="716935"/>
      </dsp:txXfrm>
    </dsp:sp>
    <dsp:sp modelId="{F6DF0289-70D2-42F3-8CFA-CF5E76B56417}">
      <dsp:nvSpPr>
        <dsp:cNvPr id="0" name=""/>
        <dsp:cNvSpPr/>
      </dsp:nvSpPr>
      <dsp:spPr>
        <a:xfrm>
          <a:off x="0" y="2574268"/>
          <a:ext cx="5473148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remember their passwords all time.</a:t>
          </a:r>
        </a:p>
      </dsp:txBody>
      <dsp:txXfrm>
        <a:off x="38784" y="2613052"/>
        <a:ext cx="5395580" cy="716935"/>
      </dsp:txXfrm>
    </dsp:sp>
    <dsp:sp modelId="{C350221C-38F7-48B2-A2CC-7AFD3C8C4E6A}">
      <dsp:nvSpPr>
        <dsp:cNvPr id="0" name=""/>
        <dsp:cNvSpPr/>
      </dsp:nvSpPr>
      <dsp:spPr>
        <a:xfrm>
          <a:off x="0" y="3426371"/>
          <a:ext cx="5473148" cy="7945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warry about loosing their data .</a:t>
          </a:r>
        </a:p>
      </dsp:txBody>
      <dsp:txXfrm>
        <a:off x="38784" y="3465155"/>
        <a:ext cx="5395580" cy="71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69D0B-BDEF-4CF8-9E8D-B33ED9D242CB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14548-0204-4465-A278-6EE5CE68D8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63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11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4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1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6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0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1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47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3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0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A989-1C63-464E-BB7C-C52C79D0588F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C138-3248-4F1E-A4AA-4FCAAF3AE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51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1.wav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curtain, furniture, indoor, blue&#10;&#10;Description automatically generated">
            <a:extLst>
              <a:ext uri="{FF2B5EF4-FFF2-40B4-BE49-F238E27FC236}">
                <a16:creationId xmlns:a16="http://schemas.microsoft.com/office/drawing/2014/main" id="{38F6DAD2-B9C1-4C14-B6CD-AA4576268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3" b="730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7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4CCEAEE-E550-452B-9E1D-DB69D5C64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88" y="729343"/>
            <a:ext cx="9126826" cy="558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49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6AB3-E6B4-48B1-97A2-AA6E9DC1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Format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Picture 2" descr="A picture containing text, electronics, monitor, display&#10;&#10;Description automatically generated">
            <a:extLst>
              <a:ext uri="{FF2B5EF4-FFF2-40B4-BE49-F238E27FC236}">
                <a16:creationId xmlns:a16="http://schemas.microsoft.com/office/drawing/2014/main" id="{7B0BC1D9-FA09-4E9B-9726-7333DFAA98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3310" y="1132114"/>
            <a:ext cx="4945380" cy="564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5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7E9F61-F15B-431E-B5DE-C007B420E3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2790" y="0"/>
            <a:ext cx="5353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5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008839E-E4D8-464A-AD8D-14E5CA29F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17" y="-323850"/>
            <a:ext cx="5409565" cy="750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29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electronics, monitor, indoor&#10;&#10;Description automatically generated">
            <a:extLst>
              <a:ext uri="{FF2B5EF4-FFF2-40B4-BE49-F238E27FC236}">
                <a16:creationId xmlns:a16="http://schemas.microsoft.com/office/drawing/2014/main" id="{285CCBD2-51DE-46E8-8D4F-662480ACC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85" y="0"/>
            <a:ext cx="529463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9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electronics, monitor, display&#10;&#10;Description automatically generated">
            <a:extLst>
              <a:ext uri="{FF2B5EF4-FFF2-40B4-BE49-F238E27FC236}">
                <a16:creationId xmlns:a16="http://schemas.microsoft.com/office/drawing/2014/main" id="{1C399A1C-B759-4F70-A51B-C3CBE58F7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1"/>
            <a:ext cx="52451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22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251D7-D3FB-4911-863D-A9452260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B93CEF0-29BF-4CFD-893C-65B132F92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16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EE51F-39F0-4899-9FCD-F299E6AC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FEEDBACK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1D071F3D-EE42-4BB4-ACCB-20DD4278F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60904" y="2361321"/>
            <a:ext cx="10069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</a:rPr>
              <a:t>KIET Group of Institutions</a:t>
            </a:r>
            <a:endParaRPr lang="en-IN" sz="7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7655" y="3491842"/>
            <a:ext cx="715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Department of Computer Science</a:t>
            </a:r>
            <a:endParaRPr lang="en-IN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37" y="109698"/>
            <a:ext cx="2231923" cy="22319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9554" y="4635349"/>
            <a:ext cx="1500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Project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0715" y="5220124"/>
            <a:ext cx="8337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               </a:t>
            </a:r>
            <a:r>
              <a:rPr lang="en-US" sz="4400" dirty="0" err="1">
                <a:solidFill>
                  <a:srgbClr val="002060"/>
                </a:solidFill>
              </a:rPr>
              <a:t>Privlok</a:t>
            </a:r>
            <a:r>
              <a:rPr lang="en-US" sz="4400" dirty="0">
                <a:solidFill>
                  <a:srgbClr val="002060"/>
                </a:solidFill>
              </a:rPr>
              <a:t>+ (Password Keeper)</a:t>
            </a:r>
            <a:endParaRPr lang="en-IN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49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3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56440"/>
          </a:xfrm>
        </p:spPr>
        <p:txBody>
          <a:bodyPr>
            <a:noAutofit/>
          </a:bodyPr>
          <a:lstStyle/>
          <a:p>
            <a:r>
              <a:rPr lang="en-US" b="1" i="1" u="sng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Privlok</a:t>
            </a:r>
            <a:r>
              <a:rPr lang="en-US" b="1" i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+</a:t>
            </a:r>
            <a:endParaRPr lang="en-IN" b="1" i="1" u="sng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6900" y="4514196"/>
            <a:ext cx="212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>
                <a:solidFill>
                  <a:schemeClr val="accent1">
                    <a:lumMod val="50000"/>
                  </a:schemeClr>
                </a:solidFill>
              </a:rPr>
              <a:t>MENTOR:</a:t>
            </a:r>
            <a:endParaRPr lang="en-IN" sz="3600" b="1" u="sng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900" y="5328745"/>
            <a:ext cx="2944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Dr. </a:t>
            </a:r>
            <a:r>
              <a:rPr lang="en-US" sz="3200" b="1" dirty="0" err="1">
                <a:solidFill>
                  <a:srgbClr val="00B050"/>
                </a:solidFill>
              </a:rPr>
              <a:t>Vipin</a:t>
            </a:r>
            <a:r>
              <a:rPr lang="en-US" sz="3200" b="1" dirty="0">
                <a:solidFill>
                  <a:srgbClr val="00B050"/>
                </a:solidFill>
              </a:rPr>
              <a:t> Kumar</a:t>
            </a:r>
            <a:endParaRPr lang="en-IN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1893" y="4430111"/>
            <a:ext cx="274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solidFill>
                  <a:schemeClr val="accent1">
                    <a:lumMod val="50000"/>
                  </a:schemeClr>
                </a:solidFill>
              </a:rPr>
              <a:t>Team Leader:</a:t>
            </a:r>
            <a:endParaRPr lang="en-IN" sz="36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1893" y="5328745"/>
            <a:ext cx="327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Sachin Rathi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1205484"/>
            <a:ext cx="4974336" cy="3317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57" y="1205484"/>
            <a:ext cx="5439041" cy="33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6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1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954884CA-4169-4379-9526-121AA2E92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4"/>
          <a:stretch/>
        </p:blipFill>
        <p:spPr>
          <a:xfrm>
            <a:off x="20" y="0"/>
            <a:ext cx="12191980" cy="6721475"/>
          </a:xfrm>
          <a:custGeom>
            <a:avLst/>
            <a:gdLst/>
            <a:ahLst/>
            <a:cxnLst/>
            <a:rect l="l" t="t" r="r" b="b"/>
            <a:pathLst>
              <a:path w="12192000" h="6721475">
                <a:moveTo>
                  <a:pt x="4721175" y="5742856"/>
                </a:moveTo>
                <a:lnTo>
                  <a:pt x="4722110" y="5743067"/>
                </a:lnTo>
                <a:cubicBezTo>
                  <a:pt x="4721144" y="5743709"/>
                  <a:pt x="4718265" y="5744315"/>
                  <a:pt x="4717201" y="57443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34942"/>
                </a:lnTo>
                <a:lnTo>
                  <a:pt x="12192000" y="2274073"/>
                </a:lnTo>
                <a:lnTo>
                  <a:pt x="12192000" y="6586253"/>
                </a:lnTo>
                <a:lnTo>
                  <a:pt x="12140861" y="6605451"/>
                </a:lnTo>
                <a:cubicBezTo>
                  <a:pt x="12126657" y="6607665"/>
                  <a:pt x="12093590" y="6662867"/>
                  <a:pt x="12080162" y="6661300"/>
                </a:cubicBezTo>
                <a:cubicBezTo>
                  <a:pt x="11978189" y="6685453"/>
                  <a:pt x="11967362" y="6708506"/>
                  <a:pt x="11917886" y="6696520"/>
                </a:cubicBezTo>
                <a:cubicBezTo>
                  <a:pt x="11872780" y="6694805"/>
                  <a:pt x="11928862" y="6731720"/>
                  <a:pt x="11894611" y="6718680"/>
                </a:cubicBezTo>
                <a:cubicBezTo>
                  <a:pt x="11860360" y="6705640"/>
                  <a:pt x="11736092" y="6642174"/>
                  <a:pt x="11712380" y="6618279"/>
                </a:cubicBezTo>
                <a:cubicBezTo>
                  <a:pt x="11688668" y="6594384"/>
                  <a:pt x="11627913" y="6617875"/>
                  <a:pt x="11585367" y="6575313"/>
                </a:cubicBezTo>
                <a:lnTo>
                  <a:pt x="11516471" y="6498621"/>
                </a:lnTo>
                <a:cubicBezTo>
                  <a:pt x="11468275" y="6496789"/>
                  <a:pt x="11507336" y="6461535"/>
                  <a:pt x="11462693" y="6445069"/>
                </a:cubicBezTo>
                <a:cubicBezTo>
                  <a:pt x="11417568" y="6443442"/>
                  <a:pt x="11408022" y="6391555"/>
                  <a:pt x="11369713" y="6383596"/>
                </a:cubicBezTo>
                <a:cubicBezTo>
                  <a:pt x="11354318" y="6389646"/>
                  <a:pt x="11288329" y="6334752"/>
                  <a:pt x="11273970" y="6323928"/>
                </a:cubicBezTo>
                <a:cubicBezTo>
                  <a:pt x="11231914" y="6325320"/>
                  <a:pt x="11221974" y="6315486"/>
                  <a:pt x="11195085" y="6302909"/>
                </a:cubicBezTo>
                <a:cubicBezTo>
                  <a:pt x="11164087" y="6332691"/>
                  <a:pt x="11171650" y="6306732"/>
                  <a:pt x="11143409" y="6303556"/>
                </a:cubicBezTo>
                <a:cubicBezTo>
                  <a:pt x="11125907" y="6299917"/>
                  <a:pt x="11102604" y="6295777"/>
                  <a:pt x="11085936" y="6294307"/>
                </a:cubicBezTo>
                <a:cubicBezTo>
                  <a:pt x="11057494" y="6294603"/>
                  <a:pt x="11029907" y="6276438"/>
                  <a:pt x="11030954" y="6291426"/>
                </a:cubicBezTo>
                <a:cubicBezTo>
                  <a:pt x="11007785" y="6293943"/>
                  <a:pt x="10982006" y="6298120"/>
                  <a:pt x="10951061" y="6296182"/>
                </a:cubicBezTo>
                <a:cubicBezTo>
                  <a:pt x="10885366" y="6259348"/>
                  <a:pt x="10915289" y="6295910"/>
                  <a:pt x="10857722" y="6283099"/>
                </a:cubicBezTo>
                <a:cubicBezTo>
                  <a:pt x="10806647" y="6270732"/>
                  <a:pt x="10707076" y="6237654"/>
                  <a:pt x="10644617" y="6221981"/>
                </a:cubicBezTo>
                <a:cubicBezTo>
                  <a:pt x="10616447" y="6217166"/>
                  <a:pt x="10558604" y="6206555"/>
                  <a:pt x="10519278" y="6201735"/>
                </a:cubicBezTo>
                <a:cubicBezTo>
                  <a:pt x="10495462" y="6203254"/>
                  <a:pt x="10473831" y="6189810"/>
                  <a:pt x="10445982" y="6199677"/>
                </a:cubicBezTo>
                <a:cubicBezTo>
                  <a:pt x="10436537" y="6203715"/>
                  <a:pt x="10409282" y="6202908"/>
                  <a:pt x="10383866" y="6195830"/>
                </a:cubicBezTo>
                <a:cubicBezTo>
                  <a:pt x="10374828" y="6204037"/>
                  <a:pt x="10347865" y="6195374"/>
                  <a:pt x="10336853" y="6195219"/>
                </a:cubicBezTo>
                <a:cubicBezTo>
                  <a:pt x="10323587" y="6201929"/>
                  <a:pt x="10274742" y="6192863"/>
                  <a:pt x="10261099" y="6185468"/>
                </a:cubicBezTo>
                <a:lnTo>
                  <a:pt x="10126498" y="6173953"/>
                </a:lnTo>
                <a:lnTo>
                  <a:pt x="10082167" y="6171858"/>
                </a:lnTo>
                <a:cubicBezTo>
                  <a:pt x="10074568" y="6173927"/>
                  <a:pt x="10046861" y="6172599"/>
                  <a:pt x="10039238" y="6173522"/>
                </a:cubicBezTo>
                <a:cubicBezTo>
                  <a:pt x="9998459" y="6163421"/>
                  <a:pt x="9984395" y="6162931"/>
                  <a:pt x="9960017" y="6158007"/>
                </a:cubicBezTo>
                <a:cubicBezTo>
                  <a:pt x="9918981" y="6157865"/>
                  <a:pt x="9888742" y="6161064"/>
                  <a:pt x="9847790" y="6151239"/>
                </a:cubicBezTo>
                <a:lnTo>
                  <a:pt x="9728307" y="6131032"/>
                </a:lnTo>
                <a:cubicBezTo>
                  <a:pt x="9675057" y="6140618"/>
                  <a:pt x="9602036" y="6132224"/>
                  <a:pt x="9584505" y="6119612"/>
                </a:cubicBezTo>
                <a:cubicBezTo>
                  <a:pt x="9518953" y="6105336"/>
                  <a:pt x="9415430" y="6079210"/>
                  <a:pt x="9343050" y="6073910"/>
                </a:cubicBezTo>
                <a:lnTo>
                  <a:pt x="9231368" y="6022005"/>
                </a:lnTo>
                <a:lnTo>
                  <a:pt x="9194808" y="6011926"/>
                </a:lnTo>
                <a:lnTo>
                  <a:pt x="9189244" y="6002687"/>
                </a:lnTo>
                <a:lnTo>
                  <a:pt x="9151230" y="5991485"/>
                </a:lnTo>
                <a:lnTo>
                  <a:pt x="9150208" y="5992550"/>
                </a:lnTo>
                <a:cubicBezTo>
                  <a:pt x="9147046" y="5994681"/>
                  <a:pt x="9143082" y="5995773"/>
                  <a:pt x="9137316" y="5994719"/>
                </a:cubicBezTo>
                <a:cubicBezTo>
                  <a:pt x="9138863" y="6014203"/>
                  <a:pt x="9130953" y="6000914"/>
                  <a:pt x="9113810" y="5996085"/>
                </a:cubicBezTo>
                <a:cubicBezTo>
                  <a:pt x="9112389" y="6025268"/>
                  <a:pt x="9068115" y="5990834"/>
                  <a:pt x="9053451" y="6004399"/>
                </a:cubicBezTo>
                <a:lnTo>
                  <a:pt x="9005484" y="6001114"/>
                </a:lnTo>
                <a:lnTo>
                  <a:pt x="9005199" y="6001354"/>
                </a:lnTo>
                <a:cubicBezTo>
                  <a:pt x="9003144" y="6001574"/>
                  <a:pt x="9000325" y="6001246"/>
                  <a:pt x="8996230" y="6000143"/>
                </a:cubicBezTo>
                <a:lnTo>
                  <a:pt x="8990392" y="5998082"/>
                </a:lnTo>
                <a:lnTo>
                  <a:pt x="8974335" y="5994856"/>
                </a:lnTo>
                <a:lnTo>
                  <a:pt x="8968009" y="5995556"/>
                </a:lnTo>
                <a:lnTo>
                  <a:pt x="8963046" y="5997781"/>
                </a:lnTo>
                <a:cubicBezTo>
                  <a:pt x="8954691" y="5989830"/>
                  <a:pt x="8955518" y="5980882"/>
                  <a:pt x="8928986" y="6000969"/>
                </a:cubicBezTo>
                <a:cubicBezTo>
                  <a:pt x="8898032" y="5999949"/>
                  <a:pt x="8789301" y="5985294"/>
                  <a:pt x="8752442" y="5981737"/>
                </a:cubicBezTo>
                <a:cubicBezTo>
                  <a:pt x="8719820" y="5971017"/>
                  <a:pt x="8748195" y="5984678"/>
                  <a:pt x="8707845" y="5979636"/>
                </a:cubicBezTo>
                <a:cubicBezTo>
                  <a:pt x="8671607" y="5960101"/>
                  <a:pt x="8639143" y="5976541"/>
                  <a:pt x="8596069" y="5971064"/>
                </a:cubicBezTo>
                <a:lnTo>
                  <a:pt x="8525228" y="5985906"/>
                </a:lnTo>
                <a:lnTo>
                  <a:pt x="8510981" y="5979991"/>
                </a:lnTo>
                <a:lnTo>
                  <a:pt x="8506165" y="5976990"/>
                </a:lnTo>
                <a:cubicBezTo>
                  <a:pt x="8502647" y="5975213"/>
                  <a:pt x="8500046" y="5974402"/>
                  <a:pt x="8497966" y="5974252"/>
                </a:cubicBezTo>
                <a:lnTo>
                  <a:pt x="8497592" y="5974431"/>
                </a:lnTo>
                <a:lnTo>
                  <a:pt x="8490247" y="5971381"/>
                </a:lnTo>
                <a:lnTo>
                  <a:pt x="8367180" y="5957339"/>
                </a:lnTo>
                <a:cubicBezTo>
                  <a:pt x="8362022" y="5955314"/>
                  <a:pt x="8357731" y="5955662"/>
                  <a:pt x="8353797" y="5957145"/>
                </a:cubicBezTo>
                <a:lnTo>
                  <a:pt x="8352370" y="5957985"/>
                </a:lnTo>
                <a:lnTo>
                  <a:pt x="8320102" y="5940567"/>
                </a:lnTo>
                <a:lnTo>
                  <a:pt x="8314430" y="5940241"/>
                </a:lnTo>
                <a:lnTo>
                  <a:pt x="8295171" y="5926346"/>
                </a:lnTo>
                <a:lnTo>
                  <a:pt x="8284274" y="5920523"/>
                </a:lnTo>
                <a:lnTo>
                  <a:pt x="8283147" y="5916080"/>
                </a:lnTo>
                <a:cubicBezTo>
                  <a:pt x="8280843" y="5912835"/>
                  <a:pt x="8276149" y="5910187"/>
                  <a:pt x="8266073" y="5908905"/>
                </a:cubicBezTo>
                <a:lnTo>
                  <a:pt x="8263374" y="5909135"/>
                </a:lnTo>
                <a:lnTo>
                  <a:pt x="8252031" y="5899292"/>
                </a:lnTo>
                <a:cubicBezTo>
                  <a:pt x="8248857" y="5895442"/>
                  <a:pt x="8246645" y="5891160"/>
                  <a:pt x="8245832" y="5886300"/>
                </a:cubicBezTo>
                <a:cubicBezTo>
                  <a:pt x="8181825" y="5889207"/>
                  <a:pt x="8147128" y="5855085"/>
                  <a:pt x="8090269" y="5840139"/>
                </a:cubicBezTo>
                <a:cubicBezTo>
                  <a:pt x="8025465" y="5816997"/>
                  <a:pt x="7967068" y="5795761"/>
                  <a:pt x="7905405" y="5798166"/>
                </a:cubicBezTo>
                <a:cubicBezTo>
                  <a:pt x="7835117" y="5783254"/>
                  <a:pt x="7780963" y="5781023"/>
                  <a:pt x="7718742" y="5772451"/>
                </a:cubicBezTo>
                <a:lnTo>
                  <a:pt x="7614344" y="5775922"/>
                </a:lnTo>
                <a:lnTo>
                  <a:pt x="7527540" y="5770094"/>
                </a:lnTo>
                <a:lnTo>
                  <a:pt x="7519568" y="5767541"/>
                </a:lnTo>
                <a:cubicBezTo>
                  <a:pt x="7513990" y="5766202"/>
                  <a:pt x="7510170" y="5765852"/>
                  <a:pt x="7507409" y="5766206"/>
                </a:cubicBezTo>
                <a:lnTo>
                  <a:pt x="7507037" y="5766533"/>
                </a:lnTo>
                <a:lnTo>
                  <a:pt x="7495792" y="5764581"/>
                </a:lnTo>
                <a:cubicBezTo>
                  <a:pt x="7476983" y="5760463"/>
                  <a:pt x="7422525" y="5777879"/>
                  <a:pt x="7405388" y="5772686"/>
                </a:cubicBezTo>
                <a:cubicBezTo>
                  <a:pt x="7374786" y="5775636"/>
                  <a:pt x="7333987" y="5776741"/>
                  <a:pt x="7312177" y="5782281"/>
                </a:cubicBezTo>
                <a:lnTo>
                  <a:pt x="7310850" y="5783723"/>
                </a:lnTo>
                <a:lnTo>
                  <a:pt x="7218557" y="5758474"/>
                </a:lnTo>
                <a:lnTo>
                  <a:pt x="7201099" y="5753924"/>
                </a:lnTo>
                <a:lnTo>
                  <a:pt x="7197001" y="5748566"/>
                </a:lnTo>
                <a:cubicBezTo>
                  <a:pt x="7192109" y="5745043"/>
                  <a:pt x="7184503" y="5742904"/>
                  <a:pt x="7170805" y="5743918"/>
                </a:cubicBezTo>
                <a:lnTo>
                  <a:pt x="7096985" y="5731690"/>
                </a:lnTo>
                <a:cubicBezTo>
                  <a:pt x="7061145" y="5730712"/>
                  <a:pt x="7050186" y="5729735"/>
                  <a:pt x="7018493" y="5732064"/>
                </a:cubicBezTo>
                <a:cubicBezTo>
                  <a:pt x="6937525" y="5721126"/>
                  <a:pt x="6943642" y="5696960"/>
                  <a:pt x="6904143" y="5702558"/>
                </a:cubicBezTo>
                <a:cubicBezTo>
                  <a:pt x="6871919" y="5707766"/>
                  <a:pt x="6787986" y="5688692"/>
                  <a:pt x="6708219" y="5674603"/>
                </a:cubicBezTo>
                <a:cubicBezTo>
                  <a:pt x="6649103" y="5665148"/>
                  <a:pt x="6628103" y="5651047"/>
                  <a:pt x="6549452" y="5645827"/>
                </a:cubicBezTo>
                <a:cubicBezTo>
                  <a:pt x="6472151" y="5601737"/>
                  <a:pt x="6409693" y="5625460"/>
                  <a:pt x="6317557" y="5599027"/>
                </a:cubicBezTo>
                <a:cubicBezTo>
                  <a:pt x="6297548" y="5583505"/>
                  <a:pt x="6209289" y="5600698"/>
                  <a:pt x="6168671" y="5596940"/>
                </a:cubicBezTo>
                <a:cubicBezTo>
                  <a:pt x="6128053" y="5593182"/>
                  <a:pt x="6090537" y="5579634"/>
                  <a:pt x="6073845" y="5576478"/>
                </a:cubicBezTo>
                <a:lnTo>
                  <a:pt x="6068527" y="5578015"/>
                </a:lnTo>
                <a:lnTo>
                  <a:pt x="6048635" y="5577332"/>
                </a:lnTo>
                <a:lnTo>
                  <a:pt x="6041280" y="5585681"/>
                </a:lnTo>
                <a:lnTo>
                  <a:pt x="6010089" y="5590774"/>
                </a:lnTo>
                <a:cubicBezTo>
                  <a:pt x="5998678" y="5591361"/>
                  <a:pt x="5970125" y="5590448"/>
                  <a:pt x="5957374" y="5587130"/>
                </a:cubicBezTo>
                <a:lnTo>
                  <a:pt x="5758917" y="5571438"/>
                </a:lnTo>
                <a:lnTo>
                  <a:pt x="5626958" y="5570415"/>
                </a:lnTo>
                <a:lnTo>
                  <a:pt x="5470904" y="5584435"/>
                </a:lnTo>
                <a:cubicBezTo>
                  <a:pt x="5478132" y="5597463"/>
                  <a:pt x="5439008" y="5583397"/>
                  <a:pt x="5432758" y="5595688"/>
                </a:cubicBezTo>
                <a:cubicBezTo>
                  <a:pt x="5429367" y="5605720"/>
                  <a:pt x="5391826" y="5610404"/>
                  <a:pt x="5381665" y="5613390"/>
                </a:cubicBezTo>
                <a:lnTo>
                  <a:pt x="5261761" y="5633807"/>
                </a:lnTo>
                <a:cubicBezTo>
                  <a:pt x="5251596" y="5633991"/>
                  <a:pt x="5230549" y="5642301"/>
                  <a:pt x="5222961" y="5644931"/>
                </a:cubicBezTo>
                <a:lnTo>
                  <a:pt x="5174658" y="5647921"/>
                </a:lnTo>
                <a:lnTo>
                  <a:pt x="5156553" y="5655144"/>
                </a:lnTo>
                <a:lnTo>
                  <a:pt x="5142596" y="5658544"/>
                </a:lnTo>
                <a:lnTo>
                  <a:pt x="5139595" y="5660645"/>
                </a:lnTo>
                <a:cubicBezTo>
                  <a:pt x="5133875" y="5664685"/>
                  <a:pt x="5128077" y="5668496"/>
                  <a:pt x="5121657" y="5671498"/>
                </a:cubicBezTo>
                <a:cubicBezTo>
                  <a:pt x="5108318" y="5642879"/>
                  <a:pt x="5064854" y="5692315"/>
                  <a:pt x="5065789" y="5664927"/>
                </a:cubicBezTo>
                <a:cubicBezTo>
                  <a:pt x="5028194" y="5676443"/>
                  <a:pt x="5038945" y="5647354"/>
                  <a:pt x="5011512" y="5681308"/>
                </a:cubicBezTo>
                <a:cubicBezTo>
                  <a:pt x="4937025" y="5680925"/>
                  <a:pt x="4916355" y="5667918"/>
                  <a:pt x="4840439" y="5705325"/>
                </a:cubicBezTo>
                <a:cubicBezTo>
                  <a:pt x="4806741" y="5721967"/>
                  <a:pt x="4784108" y="5733113"/>
                  <a:pt x="4762445" y="5733093"/>
                </a:cubicBezTo>
                <a:cubicBezTo>
                  <a:pt x="4741324" y="5737594"/>
                  <a:pt x="4729483" y="5740416"/>
                  <a:pt x="4723183" y="5742108"/>
                </a:cubicBezTo>
                <a:lnTo>
                  <a:pt x="4721175" y="5742856"/>
                </a:lnTo>
                <a:lnTo>
                  <a:pt x="4715526" y="5741581"/>
                </a:lnTo>
                <a:cubicBezTo>
                  <a:pt x="4680149" y="5748537"/>
                  <a:pt x="4524746" y="5749345"/>
                  <a:pt x="4515811" y="5751483"/>
                </a:cubicBezTo>
                <a:cubicBezTo>
                  <a:pt x="4457821" y="5764595"/>
                  <a:pt x="4462660" y="5765336"/>
                  <a:pt x="4428540" y="5762134"/>
                </a:cubicBezTo>
                <a:cubicBezTo>
                  <a:pt x="4423305" y="5758763"/>
                  <a:pt x="4368975" y="5765057"/>
                  <a:pt x="4362874" y="5763480"/>
                </a:cubicBezTo>
                <a:lnTo>
                  <a:pt x="4316963" y="5756865"/>
                </a:lnTo>
                <a:lnTo>
                  <a:pt x="4315109" y="5758206"/>
                </a:lnTo>
                <a:cubicBezTo>
                  <a:pt x="4306124" y="5761577"/>
                  <a:pt x="4299996" y="5761576"/>
                  <a:pt x="4295141" y="5760085"/>
                </a:cubicBezTo>
                <a:lnTo>
                  <a:pt x="4290061" y="5757168"/>
                </a:lnTo>
                <a:lnTo>
                  <a:pt x="4276140" y="5757414"/>
                </a:lnTo>
                <a:lnTo>
                  <a:pt x="4248115" y="5755090"/>
                </a:lnTo>
                <a:lnTo>
                  <a:pt x="4202048" y="5757885"/>
                </a:lnTo>
                <a:cubicBezTo>
                  <a:pt x="4201946" y="5758305"/>
                  <a:pt x="4201844" y="5758724"/>
                  <a:pt x="4201744" y="5759144"/>
                </a:cubicBezTo>
                <a:cubicBezTo>
                  <a:pt x="4200117" y="5761981"/>
                  <a:pt x="4197141" y="5764100"/>
                  <a:pt x="4191246" y="5764778"/>
                </a:cubicBezTo>
                <a:cubicBezTo>
                  <a:pt x="4204214" y="5782067"/>
                  <a:pt x="4161275" y="5780172"/>
                  <a:pt x="4142743" y="5780643"/>
                </a:cubicBezTo>
                <a:cubicBezTo>
                  <a:pt x="4124718" y="5787709"/>
                  <a:pt x="4099100" y="5801289"/>
                  <a:pt x="4083095" y="5807176"/>
                </a:cubicBezTo>
                <a:lnTo>
                  <a:pt x="4074544" y="5808011"/>
                </a:lnTo>
                <a:cubicBezTo>
                  <a:pt x="4074505" y="5808112"/>
                  <a:pt x="4074464" y="5808211"/>
                  <a:pt x="4074425" y="5808310"/>
                </a:cubicBezTo>
                <a:cubicBezTo>
                  <a:pt x="4072679" y="5809094"/>
                  <a:pt x="4069907" y="5809595"/>
                  <a:pt x="4065508" y="5809754"/>
                </a:cubicBezTo>
                <a:lnTo>
                  <a:pt x="4058952" y="5809536"/>
                </a:lnTo>
                <a:lnTo>
                  <a:pt x="4042362" y="5811157"/>
                </a:lnTo>
                <a:lnTo>
                  <a:pt x="4036994" y="5813591"/>
                </a:lnTo>
                <a:lnTo>
                  <a:pt x="4035361" y="5817258"/>
                </a:lnTo>
                <a:lnTo>
                  <a:pt x="4033776" y="5817023"/>
                </a:lnTo>
                <a:cubicBezTo>
                  <a:pt x="4021425" y="5812159"/>
                  <a:pt x="4016875" y="5803783"/>
                  <a:pt x="4004536" y="5829591"/>
                </a:cubicBezTo>
                <a:cubicBezTo>
                  <a:pt x="3976668" y="5822526"/>
                  <a:pt x="3972978" y="5837855"/>
                  <a:pt x="3936844" y="5847048"/>
                </a:cubicBezTo>
                <a:cubicBezTo>
                  <a:pt x="3920507" y="5839324"/>
                  <a:pt x="3908536" y="5844013"/>
                  <a:pt x="3897273" y="5852703"/>
                </a:cubicBezTo>
                <a:cubicBezTo>
                  <a:pt x="3861093" y="5852207"/>
                  <a:pt x="3829629" y="5866077"/>
                  <a:pt x="3789758" y="5872941"/>
                </a:cubicBezTo>
                <a:cubicBezTo>
                  <a:pt x="3741008" y="5887647"/>
                  <a:pt x="3725130" y="5889624"/>
                  <a:pt x="3682511" y="5896864"/>
                </a:cubicBezTo>
                <a:lnTo>
                  <a:pt x="3610033" y="5929135"/>
                </a:lnTo>
                <a:lnTo>
                  <a:pt x="3603853" y="5927773"/>
                </a:lnTo>
                <a:cubicBezTo>
                  <a:pt x="3599581" y="5927154"/>
                  <a:pt x="3596727" y="5927154"/>
                  <a:pt x="3594734" y="5927609"/>
                </a:cubicBezTo>
                <a:lnTo>
                  <a:pt x="3594499" y="5927878"/>
                </a:lnTo>
                <a:lnTo>
                  <a:pt x="3585976" y="5927188"/>
                </a:lnTo>
                <a:cubicBezTo>
                  <a:pt x="3571624" y="5925397"/>
                  <a:pt x="3549390" y="5939596"/>
                  <a:pt x="3536133" y="5936887"/>
                </a:cubicBezTo>
                <a:cubicBezTo>
                  <a:pt x="3513941" y="5941183"/>
                  <a:pt x="3488623" y="5934918"/>
                  <a:pt x="3473221" y="5940548"/>
                </a:cubicBezTo>
                <a:lnTo>
                  <a:pt x="3400726" y="5952596"/>
                </a:lnTo>
                <a:lnTo>
                  <a:pt x="3375936" y="5941189"/>
                </a:lnTo>
                <a:lnTo>
                  <a:pt x="3348220" y="5944802"/>
                </a:lnTo>
                <a:cubicBezTo>
                  <a:pt x="3337207" y="5945475"/>
                  <a:pt x="3327055" y="5946237"/>
                  <a:pt x="3319640" y="5949737"/>
                </a:cubicBezTo>
                <a:lnTo>
                  <a:pt x="3248530" y="5968289"/>
                </a:lnTo>
                <a:lnTo>
                  <a:pt x="3210309" y="5954736"/>
                </a:lnTo>
                <a:cubicBezTo>
                  <a:pt x="3206089" y="5952812"/>
                  <a:pt x="3200153" y="5952268"/>
                  <a:pt x="3190376" y="5954857"/>
                </a:cubicBezTo>
                <a:lnTo>
                  <a:pt x="3188146" y="5956038"/>
                </a:lnTo>
                <a:cubicBezTo>
                  <a:pt x="3182626" y="5954058"/>
                  <a:pt x="3141857" y="5956624"/>
                  <a:pt x="3108597" y="5957358"/>
                </a:cubicBezTo>
                <a:cubicBezTo>
                  <a:pt x="3055969" y="5959784"/>
                  <a:pt x="3048941" y="5952417"/>
                  <a:pt x="2988585" y="5960444"/>
                </a:cubicBezTo>
                <a:cubicBezTo>
                  <a:pt x="2928854" y="5964632"/>
                  <a:pt x="2917952" y="5959591"/>
                  <a:pt x="2876541" y="5967961"/>
                </a:cubicBezTo>
                <a:lnTo>
                  <a:pt x="2626865" y="5968713"/>
                </a:lnTo>
                <a:cubicBezTo>
                  <a:pt x="2562349" y="5946800"/>
                  <a:pt x="2563423" y="5977398"/>
                  <a:pt x="2491423" y="5970428"/>
                </a:cubicBezTo>
                <a:cubicBezTo>
                  <a:pt x="2433092" y="6035904"/>
                  <a:pt x="2455710" y="5995425"/>
                  <a:pt x="2415618" y="6003657"/>
                </a:cubicBezTo>
                <a:lnTo>
                  <a:pt x="2290099" y="6001093"/>
                </a:lnTo>
                <a:cubicBezTo>
                  <a:pt x="2257058" y="5987464"/>
                  <a:pt x="2202459" y="6022632"/>
                  <a:pt x="2161715" y="6004244"/>
                </a:cubicBezTo>
                <a:cubicBezTo>
                  <a:pt x="2122715" y="6007244"/>
                  <a:pt x="2080451" y="6015292"/>
                  <a:pt x="2056090" y="6019086"/>
                </a:cubicBezTo>
                <a:cubicBezTo>
                  <a:pt x="2019829" y="6026050"/>
                  <a:pt x="1978840" y="6038739"/>
                  <a:pt x="1944154" y="6046026"/>
                </a:cubicBezTo>
                <a:cubicBezTo>
                  <a:pt x="1925868" y="6034021"/>
                  <a:pt x="1896028" y="6059125"/>
                  <a:pt x="1847969" y="6062810"/>
                </a:cubicBezTo>
                <a:cubicBezTo>
                  <a:pt x="1827978" y="6048913"/>
                  <a:pt x="1815571" y="6065486"/>
                  <a:pt x="1777084" y="6047209"/>
                </a:cubicBezTo>
                <a:cubicBezTo>
                  <a:pt x="1775440" y="6049158"/>
                  <a:pt x="1773398" y="6050977"/>
                  <a:pt x="1771026" y="6052610"/>
                </a:cubicBezTo>
                <a:cubicBezTo>
                  <a:pt x="1757252" y="6062088"/>
                  <a:pt x="1735529" y="6063344"/>
                  <a:pt x="1722510" y="6055412"/>
                </a:cubicBezTo>
                <a:cubicBezTo>
                  <a:pt x="1691780" y="6043382"/>
                  <a:pt x="1662322" y="6038247"/>
                  <a:pt x="1633942" y="6035716"/>
                </a:cubicBezTo>
                <a:lnTo>
                  <a:pt x="1586146" y="6045126"/>
                </a:lnTo>
                <a:cubicBezTo>
                  <a:pt x="1567949" y="6050358"/>
                  <a:pt x="1545901" y="6061305"/>
                  <a:pt x="1524749" y="6067115"/>
                </a:cubicBezTo>
                <a:cubicBezTo>
                  <a:pt x="1502587" y="6070337"/>
                  <a:pt x="1478014" y="6065935"/>
                  <a:pt x="1459243" y="6079986"/>
                </a:cubicBezTo>
                <a:cubicBezTo>
                  <a:pt x="1421475" y="6095139"/>
                  <a:pt x="1374525" y="6079162"/>
                  <a:pt x="1349458" y="6115647"/>
                </a:cubicBezTo>
                <a:cubicBezTo>
                  <a:pt x="1273277" y="6137331"/>
                  <a:pt x="1121513" y="6171202"/>
                  <a:pt x="1009213" y="6196169"/>
                </a:cubicBezTo>
                <a:cubicBezTo>
                  <a:pt x="939017" y="6208471"/>
                  <a:pt x="866896" y="6205091"/>
                  <a:pt x="808573" y="6211966"/>
                </a:cubicBezTo>
                <a:cubicBezTo>
                  <a:pt x="802824" y="6209126"/>
                  <a:pt x="726017" y="6232905"/>
                  <a:pt x="719550" y="6231933"/>
                </a:cubicBezTo>
                <a:lnTo>
                  <a:pt x="698796" y="6232599"/>
                </a:lnTo>
                <a:cubicBezTo>
                  <a:pt x="689834" y="6236836"/>
                  <a:pt x="683493" y="6237437"/>
                  <a:pt x="678328" y="6236429"/>
                </a:cubicBezTo>
                <a:lnTo>
                  <a:pt x="672785" y="6234027"/>
                </a:lnTo>
                <a:lnTo>
                  <a:pt x="658407" y="6235638"/>
                </a:lnTo>
                <a:lnTo>
                  <a:pt x="629186" y="6236074"/>
                </a:lnTo>
                <a:lnTo>
                  <a:pt x="624559" y="6238724"/>
                </a:lnTo>
                <a:lnTo>
                  <a:pt x="581799" y="6243380"/>
                </a:lnTo>
                <a:cubicBezTo>
                  <a:pt x="581737" y="6243807"/>
                  <a:pt x="581672" y="6244236"/>
                  <a:pt x="581609" y="6244664"/>
                </a:cubicBezTo>
                <a:cubicBezTo>
                  <a:pt x="580205" y="6247646"/>
                  <a:pt x="577332" y="6250048"/>
                  <a:pt x="571300" y="6251300"/>
                </a:cubicBezTo>
                <a:cubicBezTo>
                  <a:pt x="551624" y="6261209"/>
                  <a:pt x="484500" y="6294596"/>
                  <a:pt x="463550" y="6304115"/>
                </a:cubicBezTo>
                <a:cubicBezTo>
                  <a:pt x="453137" y="6305662"/>
                  <a:pt x="449732" y="6307620"/>
                  <a:pt x="445607" y="6308407"/>
                </a:cubicBezTo>
                <a:lnTo>
                  <a:pt x="438800" y="6308835"/>
                </a:lnTo>
                <a:cubicBezTo>
                  <a:pt x="417223" y="6317125"/>
                  <a:pt x="343313" y="6348349"/>
                  <a:pt x="316139" y="6358155"/>
                </a:cubicBezTo>
                <a:cubicBezTo>
                  <a:pt x="298482" y="6352074"/>
                  <a:pt x="286557" y="6357914"/>
                  <a:pt x="275749" y="6367668"/>
                </a:cubicBezTo>
                <a:cubicBezTo>
                  <a:pt x="238275" y="6370726"/>
                  <a:pt x="207077" y="6387621"/>
                  <a:pt x="166497" y="6398366"/>
                </a:cubicBezTo>
                <a:lnTo>
                  <a:pt x="1" y="6464830"/>
                </a:lnTo>
                <a:lnTo>
                  <a:pt x="1" y="2274073"/>
                </a:lnTo>
                <a:lnTo>
                  <a:pt x="0" y="2274073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  <p:graphicFrame>
        <p:nvGraphicFramePr>
          <p:cNvPr id="128" name="Content Placeholder 2">
            <a:extLst>
              <a:ext uri="{FF2B5EF4-FFF2-40B4-BE49-F238E27FC236}">
                <a16:creationId xmlns:a16="http://schemas.microsoft.com/office/drawing/2014/main" id="{86A5C0AA-C53C-4E85-9737-CD7CC01274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664688"/>
              </p:ext>
            </p:extLst>
          </p:nvPr>
        </p:nvGraphicFramePr>
        <p:xfrm>
          <a:off x="442874" y="3360738"/>
          <a:ext cx="5653126" cy="311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437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2" y="2022863"/>
            <a:ext cx="6880458" cy="459270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54" y="2889657"/>
            <a:ext cx="5421588" cy="31056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FFC138-3248-4F1E-A4AA-4FCAAF3AE73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94E18-0214-42CC-AC6C-457354F5E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95" y="636212"/>
            <a:ext cx="5578318" cy="19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1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0" name="Content Placeholder 2">
            <a:extLst>
              <a:ext uri="{FF2B5EF4-FFF2-40B4-BE49-F238E27FC236}">
                <a16:creationId xmlns:a16="http://schemas.microsoft.com/office/drawing/2014/main" id="{9197FB05-2C1F-4887-A5C4-821035C59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567189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8" name="Oval 7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ircle&#10;&#10;Description automatically generated">
            <a:extLst>
              <a:ext uri="{FF2B5EF4-FFF2-40B4-BE49-F238E27FC236}">
                <a16:creationId xmlns:a16="http://schemas.microsoft.com/office/drawing/2014/main" id="{B4B29B66-7594-44EF-8743-58C77D7E63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98"/>
          <a:stretch/>
        </p:blipFill>
        <p:spPr>
          <a:xfrm>
            <a:off x="7887184" y="1611348"/>
            <a:ext cx="3781051" cy="2991327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7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0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7" name="Freeform: Shape 1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32E7E32-38C8-4DBA-99D9-E1B977639A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7" r="7793" b="-2"/>
          <a:stretch/>
        </p:blipFill>
        <p:spPr>
          <a:xfrm>
            <a:off x="7887184" y="1980583"/>
            <a:ext cx="3781051" cy="225285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29" name="Freeform: Shape 1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0" name="Straight Connector 1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: Shape 1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 flipV="1">
            <a:off x="7534652" y="1457471"/>
            <a:ext cx="45719" cy="4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i="1" u="sng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1044373-CB1C-4470-8A80-B88446538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37129"/>
              </p:ext>
            </p:extLst>
          </p:nvPr>
        </p:nvGraphicFramePr>
        <p:xfrm>
          <a:off x="838200" y="1938129"/>
          <a:ext cx="5473148" cy="423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0760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6D23-F2C6-47FC-8F0E-E03B2D7D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46" y="365125"/>
            <a:ext cx="7038654" cy="1325563"/>
          </a:xfrm>
        </p:spPr>
        <p:txBody>
          <a:bodyPr>
            <a:normAutofit/>
          </a:bodyPr>
          <a:lstStyle/>
          <a:p>
            <a:r>
              <a:rPr lang="en-IN" sz="6000" b="1" u="sng" dirty="0">
                <a:solidFill>
                  <a:srgbClr val="FF0000"/>
                </a:solidFill>
              </a:rPr>
              <a:t>Features+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FF9B-0A88-4F4F-A206-EB75F56DA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Secure Password Generator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Automatically Backup 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Recovery Option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Save and Autofill Passwords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Item Storage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Sharing Support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009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i="1" u="sng" kern="1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Flow Chart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i="1" u="sng" kern="1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(Introduction Interface) </a:t>
            </a:r>
            <a:endParaRPr lang="en-US" sz="2600" b="1" i="1" u="sng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62710"/>
            <a:ext cx="7188199" cy="29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7927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D1F20385692448CEFDA2A44D696E3" ma:contentTypeVersion="2" ma:contentTypeDescription="Create a new document." ma:contentTypeScope="" ma:versionID="8157fdd6a25d976bad75ea3a2554211e">
  <xsd:schema xmlns:xsd="http://www.w3.org/2001/XMLSchema" xmlns:xs="http://www.w3.org/2001/XMLSchema" xmlns:p="http://schemas.microsoft.com/office/2006/metadata/properties" xmlns:ns3="93ba9d5f-dabf-4bbf-a6d7-db3ce9644bfc" targetNamespace="http://schemas.microsoft.com/office/2006/metadata/properties" ma:root="true" ma:fieldsID="7ef11ee640bdc435a551d1cb24270c61" ns3:_="">
    <xsd:import namespace="93ba9d5f-dabf-4bbf-a6d7-db3ce9644b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a9d5f-dabf-4bbf-a6d7-db3ce964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F8F82B-FBB6-43B9-9F26-70CAB21591FF}">
  <ds:schemaRefs>
    <ds:schemaRef ds:uri="93ba9d5f-dabf-4bbf-a6d7-db3ce9644b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07CD75-EFEE-4261-B937-3A54F2A771C5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93ba9d5f-dabf-4bbf-a6d7-db3ce9644bfc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0BEB07-269E-4483-B420-2BDA500618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112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Privlok+</vt:lpstr>
      <vt:lpstr>PowerPoint Presentation</vt:lpstr>
      <vt:lpstr>PowerPoint Presentation</vt:lpstr>
      <vt:lpstr>PowerPoint Presentation</vt:lpstr>
      <vt:lpstr>PowerPoint Presentation</vt:lpstr>
      <vt:lpstr>Features+</vt:lpstr>
      <vt:lpstr>PowerPoint Presentation</vt:lpstr>
      <vt:lpstr>PowerPoint Presentation</vt:lpstr>
      <vt:lpstr>Application Format </vt:lpstr>
      <vt:lpstr>PowerPoint Presentation</vt:lpstr>
      <vt:lpstr>PowerPoint Presentation</vt:lpstr>
      <vt:lpstr>PowerPoint Presentation</vt:lpstr>
      <vt:lpstr>PowerPoint Presentation</vt:lpstr>
      <vt:lpstr>THANK YOU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sachin.1922mca1001</dc:creator>
  <cp:lastModifiedBy>sachin.1922mca1001</cp:lastModifiedBy>
  <cp:revision>51</cp:revision>
  <dcterms:created xsi:type="dcterms:W3CDTF">2019-10-03T03:00:58Z</dcterms:created>
  <dcterms:modified xsi:type="dcterms:W3CDTF">2022-01-14T00:32:42Z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0x010100437D1F20385692448CEFDA2A44D696E3</vt:lpwstr>
  </property>
</Properties>
</file>