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28-Oct-21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28-Oct-21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28-Oct-21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28-Oct-21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28-Oct-21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b="1" dirty="0" err="1" smtClean="0"/>
              <a:t>WorkPlace</a:t>
            </a:r>
            <a:r>
              <a:rPr lang="en-US" b="1" dirty="0" smtClean="0"/>
              <a:t>  Coaction System</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t>									</a:t>
            </a:r>
            <a:r>
              <a:rPr lang="en-US" sz="1900" b="1" dirty="0">
                <a:solidFill>
                  <a:schemeClr val="accent6">
                    <a:lumMod val="75000"/>
                  </a:schemeClr>
                </a:solidFill>
              </a:rPr>
              <a:t> </a:t>
            </a:r>
            <a:r>
              <a:rPr lang="en-US" sz="1900" b="1" dirty="0" smtClean="0">
                <a:solidFill>
                  <a:schemeClr val="accent6">
                    <a:lumMod val="75000"/>
                  </a:schemeClr>
                </a:solidFill>
              </a:rPr>
              <a:t>              at</a:t>
            </a:r>
          </a:p>
          <a:p>
            <a:r>
              <a:rPr lang="en-US" sz="1900" b="1" dirty="0">
                <a:solidFill>
                  <a:schemeClr val="accent6">
                    <a:lumMod val="75000"/>
                  </a:schemeClr>
                </a:solidFill>
              </a:rPr>
              <a:t>	</a:t>
            </a:r>
            <a:r>
              <a:rPr lang="en-US" sz="1900" b="1" dirty="0" smtClean="0">
                <a:solidFill>
                  <a:schemeClr val="accent6">
                    <a:lumMod val="75000"/>
                  </a:schemeClr>
                </a:solidFill>
              </a:rPr>
              <a:t>						KIET GROUP OF INSTITUTIONS, GHAZIABAD</a:t>
            </a:r>
            <a:endParaRPr lang="en-US" sz="1900" b="1" dirty="0">
              <a:solidFill>
                <a:schemeClr val="accent6">
                  <a:lumMod val="75000"/>
                </a:schemeClr>
              </a:solidFill>
            </a:endParaRPr>
          </a:p>
        </p:txBody>
      </p:sp>
      <p:sp>
        <p:nvSpPr>
          <p:cNvPr id="4" name="TextBox 3"/>
          <p:cNvSpPr txBox="1"/>
          <p:nvPr/>
        </p:nvSpPr>
        <p:spPr>
          <a:xfrm>
            <a:off x="756355" y="3623733"/>
            <a:ext cx="4188178" cy="1200329"/>
          </a:xfrm>
          <a:prstGeom prst="rect">
            <a:avLst/>
          </a:prstGeom>
          <a:noFill/>
        </p:spPr>
        <p:txBody>
          <a:bodyPr wrap="square" rtlCol="0">
            <a:spAutoFit/>
          </a:bodyPr>
          <a:lstStyle/>
          <a:p>
            <a:r>
              <a:rPr lang="en-US" b="1" dirty="0" smtClean="0">
                <a:solidFill>
                  <a:srgbClr val="FFFF00"/>
                </a:solidFill>
              </a:rPr>
              <a:t>Under Supervision of:</a:t>
            </a:r>
          </a:p>
          <a:p>
            <a:r>
              <a:rPr lang="en-US" dirty="0" smtClean="0">
                <a:solidFill>
                  <a:schemeClr val="bg1"/>
                </a:solidFill>
              </a:rPr>
              <a:t>	</a:t>
            </a:r>
            <a:r>
              <a:rPr lang="en-US" dirty="0" err="1" smtClean="0">
                <a:solidFill>
                  <a:schemeClr val="bg1"/>
                </a:solidFill>
              </a:rPr>
              <a:t>Dr</a:t>
            </a:r>
            <a:r>
              <a:rPr lang="en-US" dirty="0" smtClean="0">
                <a:solidFill>
                  <a:schemeClr val="bg1"/>
                </a:solidFill>
              </a:rPr>
              <a:t>  </a:t>
            </a:r>
            <a:r>
              <a:rPr lang="en-US" dirty="0" err="1" smtClean="0">
                <a:solidFill>
                  <a:schemeClr val="bg1"/>
                </a:solidFill>
              </a:rPr>
              <a:t>Arun</a:t>
            </a:r>
            <a:r>
              <a:rPr lang="en-US" dirty="0" smtClean="0">
                <a:solidFill>
                  <a:schemeClr val="bg1"/>
                </a:solidFill>
              </a:rPr>
              <a:t> Kumar </a:t>
            </a:r>
            <a:r>
              <a:rPr lang="en-US" dirty="0" err="1" smtClean="0">
                <a:solidFill>
                  <a:schemeClr val="bg1"/>
                </a:solidFill>
              </a:rPr>
              <a:t>Tripathi</a:t>
            </a:r>
            <a:endParaRPr lang="en-US" dirty="0" smtClean="0">
              <a:solidFill>
                <a:schemeClr val="bg1"/>
              </a:solidFill>
            </a:endParaRPr>
          </a:p>
          <a:p>
            <a:r>
              <a:rPr lang="en-US" dirty="0" smtClean="0">
                <a:solidFill>
                  <a:schemeClr val="bg1"/>
                </a:solidFill>
              </a:rPr>
              <a:t>	</a:t>
            </a:r>
            <a:r>
              <a:rPr lang="en-US" smtClean="0">
                <a:solidFill>
                  <a:schemeClr val="bg1"/>
                </a:solidFill>
              </a:rPr>
              <a:t>	</a:t>
            </a:r>
            <a:r>
              <a:rPr lang="en-US" smtClean="0">
                <a:solidFill>
                  <a:schemeClr val="bg1"/>
                </a:solidFill>
              </a:rPr>
              <a:t> </a:t>
            </a:r>
            <a:r>
              <a:rPr lang="en-US" dirty="0" smtClean="0">
                <a:solidFill>
                  <a:schemeClr val="bg1"/>
                </a:solidFill>
              </a:rPr>
              <a:t>Professor </a:t>
            </a:r>
          </a:p>
          <a:p>
            <a:r>
              <a:rPr lang="en-US" dirty="0" smtClean="0">
                <a:solidFill>
                  <a:schemeClr val="bg1"/>
                </a:solidFill>
              </a:rPr>
              <a:t>	Department of Computer Application</a:t>
            </a:r>
            <a:endParaRPr lang="en-US" dirty="0">
              <a:solidFill>
                <a:schemeClr val="bg1"/>
              </a:solidFill>
            </a:endParaRPr>
          </a:p>
        </p:txBody>
      </p:sp>
      <p:sp>
        <p:nvSpPr>
          <p:cNvPr id="5" name="TextBox 4"/>
          <p:cNvSpPr txBox="1"/>
          <p:nvPr/>
        </p:nvSpPr>
        <p:spPr>
          <a:xfrm>
            <a:off x="7270045" y="3623733"/>
            <a:ext cx="3646311" cy="1200329"/>
          </a:xfrm>
          <a:prstGeom prst="rect">
            <a:avLst/>
          </a:prstGeom>
          <a:noFill/>
        </p:spPr>
        <p:txBody>
          <a:bodyPr wrap="square" rtlCol="0">
            <a:spAutoFit/>
          </a:bodyPr>
          <a:lstStyle/>
          <a:p>
            <a:r>
              <a:rPr lang="en-US" b="1" dirty="0" smtClean="0">
                <a:solidFill>
                  <a:srgbClr val="FFFF00"/>
                </a:solidFill>
              </a:rPr>
              <a:t>By:</a:t>
            </a:r>
          </a:p>
          <a:p>
            <a:r>
              <a:rPr lang="en-US" b="1" dirty="0" smtClean="0">
                <a:solidFill>
                  <a:schemeClr val="bg1"/>
                </a:solidFill>
              </a:rPr>
              <a:t>	</a:t>
            </a:r>
            <a:r>
              <a:rPr lang="en-US" b="1" dirty="0" err="1" smtClean="0">
                <a:solidFill>
                  <a:schemeClr val="bg1"/>
                </a:solidFill>
              </a:rPr>
              <a:t>Niranjan</a:t>
            </a:r>
            <a:r>
              <a:rPr lang="en-US" b="1" dirty="0" smtClean="0">
                <a:solidFill>
                  <a:schemeClr val="bg1"/>
                </a:solidFill>
              </a:rPr>
              <a:t> </a:t>
            </a:r>
            <a:r>
              <a:rPr lang="en-US" b="1" dirty="0" err="1" smtClean="0">
                <a:solidFill>
                  <a:schemeClr val="bg1"/>
                </a:solidFill>
              </a:rPr>
              <a:t>Darshan</a:t>
            </a:r>
            <a:endParaRPr lang="en-US" b="1" dirty="0" smtClean="0">
              <a:solidFill>
                <a:schemeClr val="bg1"/>
              </a:solidFill>
            </a:endParaRPr>
          </a:p>
          <a:p>
            <a:endParaRPr lang="en-US" b="1" dirty="0" smtClean="0">
              <a:solidFill>
                <a:schemeClr val="bg1"/>
              </a:solidFill>
            </a:endParaRPr>
          </a:p>
          <a:p>
            <a:r>
              <a:rPr lang="en-US" b="1" dirty="0" smtClean="0">
                <a:solidFill>
                  <a:schemeClr val="bg1"/>
                </a:solidFill>
              </a:rPr>
              <a:t>	Abhishek Kumar Yadav</a:t>
            </a:r>
            <a:endParaRPr lang="en-US" b="1" dirty="0">
              <a:solidFill>
                <a:schemeClr val="bg1"/>
              </a:solidFill>
            </a:endParaRPr>
          </a:p>
        </p:txBody>
      </p:sp>
      <p:pic>
        <p:nvPicPr>
          <p:cNvPr id="6" name="Picture 5"/>
          <p:cNvPicPr>
            <a:picLocks noChangeAspect="1"/>
          </p:cNvPicPr>
          <p:nvPr/>
        </p:nvPicPr>
        <p:blipFill>
          <a:blip r:embed="rId2"/>
          <a:stretch>
            <a:fillRect/>
          </a:stretch>
        </p:blipFill>
        <p:spPr>
          <a:xfrm>
            <a:off x="304800" y="693574"/>
            <a:ext cx="1659467" cy="1440026"/>
          </a:xfrm>
          <a:prstGeom prst="rect">
            <a:avLst/>
          </a:prstGeom>
        </p:spPr>
      </p:pic>
    </p:spTree>
    <p:extLst>
      <p:ext uri="{BB962C8B-B14F-4D97-AF65-F5344CB8AC3E}">
        <p14:creationId xmlns:p14="http://schemas.microsoft.com/office/powerpoint/2010/main" val="3943087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WorkPlace</a:t>
            </a:r>
            <a:r>
              <a:rPr lang="en-US" dirty="0" smtClean="0"/>
              <a:t> Coaction System is a web application (or personal Application) which  help to manage and organize the employees at workplace. This system is used for fast pace work environment. At every places there are lots of work to be done by the </a:t>
            </a:r>
            <a:r>
              <a:rPr lang="en-US" dirty="0" err="1" smtClean="0"/>
              <a:t>employeer</a:t>
            </a:r>
            <a:r>
              <a:rPr lang="en-US" dirty="0" smtClean="0"/>
              <a:t> and employee.</a:t>
            </a:r>
          </a:p>
          <a:p>
            <a:r>
              <a:rPr lang="en-US" dirty="0" smtClean="0"/>
              <a:t>This system help to smoothly run the organization in systematic manner. </a:t>
            </a:r>
          </a:p>
          <a:p>
            <a:r>
              <a:rPr lang="en-US" dirty="0" smtClean="0"/>
              <a:t>Work to manage the essential data and assign task to the employee on its own Web application more securely.</a:t>
            </a:r>
          </a:p>
          <a:p>
            <a:pPr marL="0" indent="0">
              <a:buNone/>
            </a:pPr>
            <a:endParaRPr lang="en-US" dirty="0"/>
          </a:p>
        </p:txBody>
      </p:sp>
    </p:spTree>
    <p:extLst>
      <p:ext uri="{BB962C8B-B14F-4D97-AF65-F5344CB8AC3E}">
        <p14:creationId xmlns:p14="http://schemas.microsoft.com/office/powerpoint/2010/main" val="1065729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Requirement</a:t>
            </a:r>
            <a:endParaRPr lang="en-US" dirty="0"/>
          </a:p>
        </p:txBody>
      </p:sp>
      <p:sp>
        <p:nvSpPr>
          <p:cNvPr id="3" name="Content Placeholder 2"/>
          <p:cNvSpPr>
            <a:spLocks noGrp="1"/>
          </p:cNvSpPr>
          <p:nvPr>
            <p:ph idx="1"/>
          </p:nvPr>
        </p:nvSpPr>
        <p:spPr/>
        <p:txBody>
          <a:bodyPr/>
          <a:lstStyle/>
          <a:p>
            <a:r>
              <a:rPr lang="en-US" dirty="0" smtClean="0"/>
              <a:t>Software Requirement :</a:t>
            </a:r>
          </a:p>
          <a:p>
            <a:pPr lvl="1"/>
            <a:r>
              <a:rPr lang="en-US" dirty="0"/>
              <a:t>Operating System( </a:t>
            </a:r>
            <a:r>
              <a:rPr lang="en-US" dirty="0" smtClean="0"/>
              <a:t>Windows)</a:t>
            </a:r>
            <a:endParaRPr lang="en-US" dirty="0"/>
          </a:p>
          <a:p>
            <a:pPr lvl="1"/>
            <a:r>
              <a:rPr lang="en-US" dirty="0"/>
              <a:t>Google Chrome</a:t>
            </a:r>
          </a:p>
          <a:p>
            <a:pPr lvl="1"/>
            <a:r>
              <a:rPr lang="en-US" dirty="0" err="1"/>
              <a:t>Xampp</a:t>
            </a:r>
            <a:r>
              <a:rPr lang="en-US" dirty="0"/>
              <a:t> </a:t>
            </a:r>
            <a:r>
              <a:rPr lang="en-US" dirty="0" smtClean="0"/>
              <a:t>Server</a:t>
            </a:r>
          </a:p>
          <a:p>
            <a:r>
              <a:rPr lang="en-US" dirty="0" err="1" smtClean="0"/>
              <a:t>HardWare</a:t>
            </a:r>
            <a:r>
              <a:rPr lang="en-US" dirty="0" smtClean="0"/>
              <a:t> Requirement:</a:t>
            </a:r>
          </a:p>
          <a:p>
            <a:pPr lvl="1"/>
            <a:r>
              <a:rPr lang="en-US" dirty="0" smtClean="0"/>
              <a:t>Desktop /PC</a:t>
            </a:r>
          </a:p>
          <a:p>
            <a:pPr lvl="1"/>
            <a:r>
              <a:rPr lang="en-US" dirty="0" smtClean="0"/>
              <a:t>No such requirement recognized till.</a:t>
            </a:r>
          </a:p>
          <a:p>
            <a:pPr marL="324000" lvl="1" indent="0">
              <a:buNone/>
            </a:pPr>
            <a:endParaRPr lang="en-US" dirty="0" smtClean="0"/>
          </a:p>
          <a:p>
            <a:endParaRPr lang="en-US" dirty="0"/>
          </a:p>
        </p:txBody>
      </p:sp>
    </p:spTree>
    <p:extLst>
      <p:ext uri="{BB962C8B-B14F-4D97-AF65-F5344CB8AC3E}">
        <p14:creationId xmlns:p14="http://schemas.microsoft.com/office/powerpoint/2010/main" val="284519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3" name="Content Placeholder 2"/>
          <p:cNvSpPr>
            <a:spLocks noGrp="1"/>
          </p:cNvSpPr>
          <p:nvPr>
            <p:ph idx="1"/>
          </p:nvPr>
        </p:nvSpPr>
        <p:spPr/>
        <p:txBody>
          <a:bodyPr/>
          <a:lstStyle/>
          <a:p>
            <a:r>
              <a:rPr lang="en-US" dirty="0" smtClean="0"/>
              <a:t>For the proper functioning of the application one need to :</a:t>
            </a:r>
          </a:p>
          <a:p>
            <a:pPr lvl="1"/>
            <a:r>
              <a:rPr lang="en-US" dirty="0" smtClean="0"/>
              <a:t>Know the localhost port number.</a:t>
            </a:r>
          </a:p>
          <a:p>
            <a:pPr lvl="1"/>
            <a:r>
              <a:rPr lang="en-US" dirty="0" smtClean="0"/>
              <a:t>Remember  Login  Credential.</a:t>
            </a:r>
          </a:p>
          <a:p>
            <a:pPr lvl="1"/>
            <a:r>
              <a:rPr lang="en-US" dirty="0" smtClean="0"/>
              <a:t>Must have data inserted by the authority of the workplace.</a:t>
            </a:r>
            <a:endParaRPr lang="en-US" dirty="0"/>
          </a:p>
        </p:txBody>
      </p:sp>
    </p:spTree>
    <p:extLst>
      <p:ext uri="{BB962C8B-B14F-4D97-AF65-F5344CB8AC3E}">
        <p14:creationId xmlns:p14="http://schemas.microsoft.com/office/powerpoint/2010/main" val="4034687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Admin Activity</a:t>
            </a:r>
            <a:r>
              <a:rPr lang="en-US" dirty="0" smtClean="0"/>
              <a:t>.</a:t>
            </a:r>
          </a:p>
          <a:p>
            <a:pPr lvl="1"/>
            <a:r>
              <a:rPr lang="en-US" dirty="0" smtClean="0"/>
              <a:t>Data Feeding</a:t>
            </a:r>
          </a:p>
          <a:p>
            <a:pPr lvl="1"/>
            <a:r>
              <a:rPr lang="en-US" dirty="0" err="1" smtClean="0"/>
              <a:t>Updation</a:t>
            </a:r>
            <a:endParaRPr lang="en-US" dirty="0" smtClean="0"/>
          </a:p>
          <a:p>
            <a:pPr lvl="1"/>
            <a:r>
              <a:rPr lang="en-US" dirty="0" smtClean="0"/>
              <a:t>Deletion of Employee details</a:t>
            </a:r>
            <a:endParaRPr lang="en-US" dirty="0" smtClean="0"/>
          </a:p>
          <a:p>
            <a:r>
              <a:rPr lang="en-US" dirty="0" smtClean="0"/>
              <a:t>Employee Activity</a:t>
            </a:r>
            <a:r>
              <a:rPr lang="en-US" dirty="0" smtClean="0"/>
              <a:t>.</a:t>
            </a:r>
          </a:p>
          <a:p>
            <a:pPr lvl="1"/>
            <a:r>
              <a:rPr lang="en-US" dirty="0" err="1" smtClean="0"/>
              <a:t>Updation</a:t>
            </a:r>
            <a:r>
              <a:rPr lang="en-US" dirty="0" smtClean="0"/>
              <a:t> of Employee Personal data</a:t>
            </a:r>
          </a:p>
          <a:p>
            <a:pPr lvl="1"/>
            <a:r>
              <a:rPr lang="en-US" dirty="0" smtClean="0"/>
              <a:t>View Profile.</a:t>
            </a:r>
          </a:p>
          <a:p>
            <a:pPr marL="324000" lvl="1" indent="0">
              <a:buNone/>
            </a:pPr>
            <a:endParaRPr lang="en-US" dirty="0"/>
          </a:p>
        </p:txBody>
      </p:sp>
    </p:spTree>
    <p:extLst>
      <p:ext uri="{BB962C8B-B14F-4D97-AF65-F5344CB8AC3E}">
        <p14:creationId xmlns:p14="http://schemas.microsoft.com/office/powerpoint/2010/main" val="552182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8" name="Content Placeholder 7"/>
          <p:cNvPicPr>
            <a:picLocks noGrp="1" noChangeAspect="1"/>
          </p:cNvPicPr>
          <p:nvPr>
            <p:ph idx="1"/>
          </p:nvPr>
        </p:nvPicPr>
        <p:blipFill>
          <a:blip r:embed="rId2"/>
          <a:stretch>
            <a:fillRect/>
          </a:stretch>
        </p:blipFill>
        <p:spPr>
          <a:xfrm>
            <a:off x="581192" y="2181224"/>
            <a:ext cx="11181829" cy="3993797"/>
          </a:xfrm>
          <a:prstGeom prst="rect">
            <a:avLst/>
          </a:prstGeom>
        </p:spPr>
      </p:pic>
    </p:spTree>
    <p:extLst>
      <p:ext uri="{BB962C8B-B14F-4D97-AF65-F5344CB8AC3E}">
        <p14:creationId xmlns:p14="http://schemas.microsoft.com/office/powerpoint/2010/main" val="2835137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and society</a:t>
            </a:r>
            <a:endParaRPr lang="en-US" dirty="0"/>
          </a:p>
        </p:txBody>
      </p:sp>
      <p:sp>
        <p:nvSpPr>
          <p:cNvPr id="3" name="Content Placeholder 2"/>
          <p:cNvSpPr>
            <a:spLocks noGrp="1"/>
          </p:cNvSpPr>
          <p:nvPr>
            <p:ph idx="1"/>
          </p:nvPr>
        </p:nvSpPr>
        <p:spPr/>
        <p:txBody>
          <a:bodyPr/>
          <a:lstStyle/>
          <a:p>
            <a:r>
              <a:rPr lang="en-US" dirty="0" smtClean="0"/>
              <a:t>This System is useful for any general organization.</a:t>
            </a:r>
          </a:p>
          <a:p>
            <a:r>
              <a:rPr lang="en-US" dirty="0" smtClean="0"/>
              <a:t>This will be useful for large and small scale organization.</a:t>
            </a:r>
          </a:p>
          <a:p>
            <a:r>
              <a:rPr lang="en-US" dirty="0" smtClean="0"/>
              <a:t>Store data securely and serve when credentials are valid.</a:t>
            </a:r>
          </a:p>
          <a:p>
            <a:r>
              <a:rPr lang="en-US" dirty="0" smtClean="0"/>
              <a:t>Systematic functioning  of an organization will increase the efficiency of the office.</a:t>
            </a:r>
          </a:p>
          <a:p>
            <a:r>
              <a:rPr lang="en-US" dirty="0" smtClean="0"/>
              <a:t>Growth in business will serve the society the best.</a:t>
            </a:r>
            <a:endParaRPr lang="en-US" dirty="0"/>
          </a:p>
        </p:txBody>
      </p:sp>
    </p:spTree>
    <p:extLst>
      <p:ext uri="{BB962C8B-B14F-4D97-AF65-F5344CB8AC3E}">
        <p14:creationId xmlns:p14="http://schemas.microsoft.com/office/powerpoint/2010/main" val="1473842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t>
            </a:r>
            <a:endParaRPr lang="en-US" dirty="0"/>
          </a:p>
        </p:txBody>
      </p:sp>
      <p:sp>
        <p:nvSpPr>
          <p:cNvPr id="3" name="Content Placeholder 2"/>
          <p:cNvSpPr>
            <a:spLocks noGrp="1"/>
          </p:cNvSpPr>
          <p:nvPr>
            <p:ph idx="1"/>
          </p:nvPr>
        </p:nvSpPr>
        <p:spPr/>
        <p:txBody>
          <a:bodyPr/>
          <a:lstStyle/>
          <a:p>
            <a:r>
              <a:rPr lang="en-US" dirty="0" smtClean="0"/>
              <a:t>Email Verification.</a:t>
            </a:r>
          </a:p>
          <a:p>
            <a:r>
              <a:rPr lang="en-US" dirty="0" smtClean="0"/>
              <a:t>Contact Number Verification by OTP.</a:t>
            </a:r>
          </a:p>
          <a:p>
            <a:pPr marL="0" indent="0">
              <a:buNone/>
            </a:pPr>
            <a:endParaRPr lang="en-US" dirty="0"/>
          </a:p>
        </p:txBody>
      </p:sp>
    </p:spTree>
    <p:extLst>
      <p:ext uri="{BB962C8B-B14F-4D97-AF65-F5344CB8AC3E}">
        <p14:creationId xmlns:p14="http://schemas.microsoft.com/office/powerpoint/2010/main" val="1598308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8977" y="3183466"/>
            <a:ext cx="6773333" cy="923330"/>
          </a:xfrm>
          <a:prstGeom prst="rect">
            <a:avLst/>
          </a:prstGeom>
          <a:noFill/>
        </p:spPr>
        <p:txBody>
          <a:bodyPr wrap="squar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474784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281</TotalTime>
  <Words>245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Dividend</vt:lpstr>
      <vt:lpstr>   WorkPlace  Coaction System</vt:lpstr>
      <vt:lpstr>Introduction</vt:lpstr>
      <vt:lpstr>Software and hardware Requirement</vt:lpstr>
      <vt:lpstr>Functional Requirement</vt:lpstr>
      <vt:lpstr>Modules</vt:lpstr>
      <vt:lpstr>Gantt Chart</vt:lpstr>
      <vt:lpstr>Service and society</vt:lpstr>
      <vt:lpstr>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Coaction System</dc:title>
  <dc:creator>Windows User</dc:creator>
  <cp:lastModifiedBy>Windows User</cp:lastModifiedBy>
  <cp:revision>13</cp:revision>
  <dcterms:created xsi:type="dcterms:W3CDTF">2021-10-27T14:31:41Z</dcterms:created>
  <dcterms:modified xsi:type="dcterms:W3CDTF">2021-10-28T06:44:04Z</dcterms:modified>
</cp:coreProperties>
</file>