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5" name="Google Shape;55;p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9" name="Google Shape;59;p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1" name="Google Shape;61;p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7" name="Google Shape;67;p3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3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3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1" name="Google Shape;71;p3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3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3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9" name="Google Shape;79;p3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3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3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8" name="Google Shape;88;p3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3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3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5" name="Google Shape;95;p3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3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3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0" name="Google Shape;100;p3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3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5" name="Google Shape;105;p3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3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9" name="Google Shape;109;p3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3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4" name="Google Shape;114;p3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3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1" name="Google Shape;141;p7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2" name="Google Shape;142;p7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3" name="Google Shape;143;p7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jpg"/><Relationship Id="rId6" Type="http://schemas.openxmlformats.org/officeDocument/2006/relationships/image" Target="../media/image8.jpg"/><Relationship Id="rId7" Type="http://schemas.openxmlformats.org/officeDocument/2006/relationships/image" Target="../media/image10.jpg"/><Relationship Id="rId8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title"/>
          </p:nvPr>
        </p:nvSpPr>
        <p:spPr>
          <a:xfrm>
            <a:off x="1141412" y="618518"/>
            <a:ext cx="10063399" cy="2213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rebuchet MS"/>
              <a:buNone/>
            </a:pPr>
            <a:r>
              <a:rPr b="1" i="0" lang="en-US" sz="4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b="1" i="0" lang="en-US" sz="48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KIET GROUP OF INSTITUTIONS</a:t>
            </a:r>
            <a:br>
              <a:rPr b="0" i="0" lang="en-US" sz="4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4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lang="en-US" sz="3200"/>
              <a:t>DEPARTMENT OF COMPUTER APPLICATIONS</a:t>
            </a:r>
            <a:br>
              <a:rPr lang="en-US" sz="3600"/>
            </a:br>
            <a:endParaRPr/>
          </a:p>
        </p:txBody>
      </p:sp>
      <p:pic>
        <p:nvPicPr>
          <p:cNvPr id="235" name="Google Shape;23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4704" y="2473625"/>
            <a:ext cx="3497696" cy="349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ctrTitle"/>
          </p:nvPr>
        </p:nvSpPr>
        <p:spPr>
          <a:xfrm>
            <a:off x="925425" y="857950"/>
            <a:ext cx="1020750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-US" sz="6000"/>
              <a:t>    </a:t>
            </a:r>
            <a:r>
              <a:rPr b="1" lang="en-US">
                <a:solidFill>
                  <a:srgbClr val="0E3554"/>
                </a:solidFill>
              </a:rPr>
              <a:t>CANTEEN MANAGEMENT SYSTEM</a:t>
            </a:r>
            <a:r>
              <a:rPr b="1" lang="en-US" sz="6000">
                <a:solidFill>
                  <a:srgbClr val="0E3554"/>
                </a:solidFill>
              </a:rPr>
              <a:t> </a:t>
            </a:r>
            <a:br>
              <a:rPr lang="en-US" sz="6000"/>
            </a:br>
            <a:endParaRPr sz="6000"/>
          </a:p>
        </p:txBody>
      </p:sp>
      <p:sp>
        <p:nvSpPr>
          <p:cNvPr id="241" name="Google Shape;241;p20"/>
          <p:cNvSpPr txBox="1"/>
          <p:nvPr>
            <p:ph idx="1" type="subTitle"/>
          </p:nvPr>
        </p:nvSpPr>
        <p:spPr>
          <a:xfrm>
            <a:off x="6250676" y="3602038"/>
            <a:ext cx="4631140" cy="1904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64640"/>
              <a:buNone/>
            </a:pPr>
            <a:r>
              <a:rPr b="1" lang="en-US" sz="3867">
                <a:solidFill>
                  <a:srgbClr val="002060"/>
                </a:solidFill>
              </a:rPr>
              <a:t>MENTOR –             Dr. AMIT GUPTA</a:t>
            </a:r>
            <a:endParaRPr sz="3867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63564"/>
              <a:buNone/>
            </a:pPr>
            <a:r>
              <a:rPr b="1" lang="en-US" sz="3933">
                <a:solidFill>
                  <a:srgbClr val="002060"/>
                </a:solidFill>
              </a:rPr>
              <a:t>TEAM MEMBERS – HIMANSHU SHARMA</a:t>
            </a:r>
            <a:endParaRPr sz="3933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25000"/>
              <a:buNone/>
            </a:pPr>
            <a:r>
              <a:rPr b="1" lang="en-US">
                <a:solidFill>
                  <a:srgbClr val="002060"/>
                </a:solidFill>
              </a:rPr>
              <a:t>                            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25000"/>
              <a:buNone/>
            </a:pPr>
            <a:r>
              <a:rPr b="1" lang="en-US">
                <a:solidFill>
                  <a:srgbClr val="002060"/>
                </a:solidFill>
              </a:rPr>
              <a:t>                                                                            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25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1141413" y="618518"/>
            <a:ext cx="9905998" cy="15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wentieth Century"/>
              <a:buNone/>
            </a:pPr>
            <a:r>
              <a:rPr b="1" lang="en-US" sz="4000">
                <a:solidFill>
                  <a:schemeClr val="dk2"/>
                </a:solidFill>
              </a:rPr>
              <a:t>INTRODUCTION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1141412" y="1671851"/>
            <a:ext cx="9905999" cy="4119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There will be 2 types of </a:t>
            </a:r>
            <a:r>
              <a:rPr b="1" lang="en-US"/>
              <a:t>user groups: Customer and Admin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Admin can also add customer and its details.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We will  Develop a UI portal and backend for the same using PHP, MYSQL for connectivity.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>
                <a:solidFill>
                  <a:srgbClr val="FFFFFF"/>
                </a:solidFill>
              </a:rPr>
              <a:t>Both Customer and Administrator can do different work in this.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2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2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54" name="Google Shape;254;p2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0" name="Google Shape;260;p2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1" name="Google Shape;261;p2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3" name="Google Shape;263;p2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4" name="Google Shape;264;p2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7" name="Google Shape;267;p2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9" name="Google Shape;269;p2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2" name="Google Shape;272;p2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5" name="Google Shape;275;p2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7" name="Google Shape;277;p2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9" name="Google Shape;279;p2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1" name="Google Shape;281;p2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5" name="Google Shape;285;p2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6" name="Google Shape;286;p2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8" name="Google Shape;288;p2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9" name="Google Shape;289;p2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1" name="Google Shape;291;p2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3" name="Google Shape;293;p2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6" name="Google Shape;296;p2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8" name="Google Shape;298;p2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1" name="Google Shape;301;p2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2" name="Google Shape;302;p2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5" name="Google Shape;305;p2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7" name="Google Shape;307;p2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22"/>
          <p:cNvSpPr txBox="1"/>
          <p:nvPr>
            <p:ph type="title"/>
          </p:nvPr>
        </p:nvSpPr>
        <p:spPr>
          <a:xfrm>
            <a:off x="1617233" y="4539573"/>
            <a:ext cx="7180397" cy="1182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b="1" lang="en-US" sz="4800"/>
              <a:t>   </a:t>
            </a:r>
            <a:r>
              <a:rPr b="1" lang="en-US" sz="4800">
                <a:solidFill>
                  <a:schemeClr val="dk2"/>
                </a:solidFill>
              </a:rPr>
              <a:t>TECHNOLOGY USED</a:t>
            </a:r>
            <a:endParaRPr/>
          </a:p>
        </p:txBody>
      </p:sp>
      <p:sp>
        <p:nvSpPr>
          <p:cNvPr id="309" name="Google Shape;309;p22"/>
          <p:cNvSpPr/>
          <p:nvPr/>
        </p:nvSpPr>
        <p:spPr>
          <a:xfrm>
            <a:off x="666974" y="639965"/>
            <a:ext cx="10879991" cy="3598548"/>
          </a:xfrm>
          <a:prstGeom prst="round2DiagRect">
            <a:avLst>
              <a:gd fmla="val 9529" name="adj1"/>
              <a:gd fmla="val 0" name="adj2"/>
            </a:avLst>
          </a:prstGeom>
          <a:solidFill>
            <a:srgbClr val="FFFFFF"/>
          </a:solidFill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A picture containing text, clipart&#10;&#10;Description automatically generated" id="310" name="Google Shape;31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7015" y="1038159"/>
            <a:ext cx="2442672" cy="2802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ign, clipart&#10;&#10;Description automatically generated" id="311" name="Google Shape;311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90553" y="1180032"/>
            <a:ext cx="2442672" cy="25184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312" name="Google Shape;312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19128" y="1704529"/>
            <a:ext cx="2313672" cy="1705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313" name="Google Shape;313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75631" y="1751631"/>
            <a:ext cx="2442673" cy="1611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  </a:t>
            </a:r>
            <a:r>
              <a:rPr b="1" lang="en-US">
                <a:solidFill>
                  <a:schemeClr val="dk2"/>
                </a:solidFill>
              </a:rPr>
              <a:t>FUNCTIONS OF                     FUNCTIONS OF</a:t>
            </a:r>
            <a:br>
              <a:rPr b="1" lang="en-US">
                <a:solidFill>
                  <a:schemeClr val="dk2"/>
                </a:solidFill>
              </a:rPr>
            </a:br>
            <a:r>
              <a:rPr b="1" lang="en-US">
                <a:solidFill>
                  <a:schemeClr val="dk2"/>
                </a:solidFill>
              </a:rPr>
              <a:t>      ADMIN                                 CUSTOMER</a:t>
            </a:r>
            <a:endParaRPr/>
          </a:p>
        </p:txBody>
      </p:sp>
      <p:sp>
        <p:nvSpPr>
          <p:cNvPr id="319" name="Google Shape;319;p23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Add an customer with its name, email, password, etc.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Update and customer details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Delete an customer details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20" name="Google Shape;320;p23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Login into account from credentials created by admin.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Edit his/her personal details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Place an order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2"/>
                </a:solidFill>
              </a:rPr>
              <a:t>SOFTWARE                            HARRDWARE</a:t>
            </a:r>
            <a:br>
              <a:rPr lang="en-US">
                <a:solidFill>
                  <a:schemeClr val="dk2"/>
                </a:solidFill>
              </a:rPr>
            </a:br>
            <a:r>
              <a:rPr lang="en-US">
                <a:solidFill>
                  <a:schemeClr val="dk2"/>
                </a:solidFill>
              </a:rPr>
              <a:t> REQUIREMENTS                     REQUIREMENTS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6" name="Google Shape;326;p24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en-US" sz="2800">
                <a:solidFill>
                  <a:schemeClr val="dk1"/>
                </a:solidFill>
              </a:rPr>
              <a:t>Windows Operating System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en-US" sz="2800">
                <a:solidFill>
                  <a:schemeClr val="dk1"/>
                </a:solidFill>
              </a:rPr>
              <a:t>Google Chrome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en-US" sz="2800">
                <a:solidFill>
                  <a:schemeClr val="dk1"/>
                </a:solidFill>
              </a:rPr>
              <a:t>Xamp Server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27" name="Google Shape;327;p24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b="1" lang="en-US" sz="2800"/>
              <a:t>    </a:t>
            </a:r>
            <a:r>
              <a:rPr lang="en-US" sz="2800">
                <a:solidFill>
                  <a:schemeClr val="dk1"/>
                </a:solidFill>
              </a:rPr>
              <a:t>Desktop / PC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 txBox="1"/>
          <p:nvPr>
            <p:ph type="title"/>
          </p:nvPr>
        </p:nvSpPr>
        <p:spPr>
          <a:xfrm>
            <a:off x="2286000" y="593678"/>
            <a:ext cx="7861110" cy="1494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wentieth Century"/>
              <a:buNone/>
            </a:pPr>
            <a:r>
              <a:rPr b="1" lang="en-US">
                <a:solidFill>
                  <a:srgbClr val="002060"/>
                </a:solidFill>
              </a:rPr>
              <a:t>   ADMIN OPERATIONS FLOWCHART</a:t>
            </a:r>
            <a:br>
              <a:rPr b="1" lang="en-US" u="sng"/>
            </a:br>
            <a:endParaRPr/>
          </a:p>
        </p:txBody>
      </p:sp>
      <p:pic>
        <p:nvPicPr>
          <p:cNvPr id="333" name="Google Shape;3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200" y="1857357"/>
            <a:ext cx="6981605" cy="3927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 txBox="1"/>
          <p:nvPr>
            <p:ph type="title"/>
          </p:nvPr>
        </p:nvSpPr>
        <p:spPr>
          <a:xfrm>
            <a:off x="2108579" y="532264"/>
            <a:ext cx="8065827" cy="1535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wentieth Century"/>
              <a:buNone/>
            </a:pPr>
            <a:r>
              <a:rPr b="1" lang="en-US" sz="4000">
                <a:solidFill>
                  <a:srgbClr val="002060"/>
                </a:solidFill>
              </a:rPr>
              <a:t>  CUSTOMER OPERATIONS FLOWCHART</a:t>
            </a:r>
            <a:br>
              <a:rPr b="1" lang="en-US" sz="4000"/>
            </a:br>
            <a:endParaRPr sz="4000"/>
          </a:p>
        </p:txBody>
      </p:sp>
      <p:pic>
        <p:nvPicPr>
          <p:cNvPr id="339" name="Google Shape;3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813" y="1626186"/>
            <a:ext cx="7753339" cy="4361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997C9"/>
            </a:gs>
            <a:gs pos="100000">
              <a:srgbClr val="002355"/>
            </a:gs>
          </a:gsLst>
          <a:lin ang="5040000" scaled="0"/>
        </a:gra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7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" name="Google Shape;345;p27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346" name="Google Shape;346;p27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2" name="Google Shape;352;p27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3" name="Google Shape;353;p27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5" name="Google Shape;355;p27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6" name="Google Shape;356;p27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9" name="Google Shape;359;p27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1" name="Google Shape;361;p27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4" name="Google Shape;364;p27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7" name="Google Shape;367;p27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9" name="Google Shape;369;p27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1" name="Google Shape;371;p27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3" name="Google Shape;373;p27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7" name="Google Shape;377;p27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8" name="Google Shape;378;p27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0" name="Google Shape;380;p27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1" name="Google Shape;381;p27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3" name="Google Shape;383;p27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5" name="Google Shape;385;p27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8" name="Google Shape;388;p27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0" name="Google Shape;390;p27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3" name="Google Shape;393;p27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4" name="Google Shape;394;p27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7" name="Google Shape;397;p27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9" name="Google Shape;399;p27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27"/>
          <p:cNvSpPr/>
          <p:nvPr/>
        </p:nvSpPr>
        <p:spPr>
          <a:xfrm>
            <a:off x="1" y="-1"/>
            <a:ext cx="12192000" cy="6858000"/>
          </a:xfrm>
          <a:prstGeom prst="rect">
            <a:avLst/>
          </a:prstGeom>
          <a:gradFill>
            <a:gsLst>
              <a:gs pos="0">
                <a:srgbClr val="2997C9"/>
              </a:gs>
              <a:gs pos="100000">
                <a:srgbClr val="002355"/>
              </a:gs>
            </a:gsLst>
            <a:lin ang="504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01" name="Google Shape;401;p27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402" name="Google Shape;402;p27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08" name="Google Shape;408;p27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09" name="Google Shape;409;p27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11" name="Google Shape;411;p27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12" name="Google Shape;412;p27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15" name="Google Shape;415;p27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17" name="Google Shape;417;p27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20" name="Google Shape;420;p27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23" name="Google Shape;423;p27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25" name="Google Shape;425;p27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27" name="Google Shape;427;p27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29" name="Google Shape;429;p27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33" name="Google Shape;433;p27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34" name="Google Shape;434;p27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36" name="Google Shape;436;p27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37" name="Google Shape;437;p27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39" name="Google Shape;439;p27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41" name="Google Shape;441;p27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44" name="Google Shape;444;p27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46" name="Google Shape;446;p27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49" name="Google Shape;449;p27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50" name="Google Shape;450;p27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53" name="Google Shape;453;p27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55" name="Google Shape;455;p27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56" name="Google Shape;456;p27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-3" y="9525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7"/>
          <p:cNvSpPr txBox="1"/>
          <p:nvPr>
            <p:ph type="title"/>
          </p:nvPr>
        </p:nvSpPr>
        <p:spPr>
          <a:xfrm>
            <a:off x="2531007" y="1054102"/>
            <a:ext cx="4527929" cy="4287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wentieth Century"/>
              <a:buNone/>
            </a:pPr>
            <a:r>
              <a:rPr lang="en-US" sz="6000">
                <a:solidFill>
                  <a:schemeClr val="dk2"/>
                </a:solidFill>
              </a:rPr>
              <a:t>THANK YOU</a:t>
            </a:r>
            <a:endParaRPr/>
          </a:p>
        </p:txBody>
      </p:sp>
      <p:cxnSp>
        <p:nvCxnSpPr>
          <p:cNvPr id="458" name="Google Shape;458;p27"/>
          <p:cNvCxnSpPr/>
          <p:nvPr/>
        </p:nvCxnSpPr>
        <p:spPr>
          <a:xfrm>
            <a:off x="7211336" y="1454684"/>
            <a:ext cx="0" cy="3649129"/>
          </a:xfrm>
          <a:prstGeom prst="straightConnector1">
            <a:avLst/>
          </a:prstGeom>
          <a:noFill/>
          <a:ln cap="flat" cmpd="sng" w="25400">
            <a:solidFill>
              <a:schemeClr val="lt1">
                <a:alpha val="6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