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7C32-B889-4358-AB4B-AD60895B0434}" type="datetimeFigureOut">
              <a:rPr lang="en-US" smtClean="0"/>
              <a:pPr/>
              <a:t>18-May-22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20E0C-C341-41FD-8781-0C50F52F2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940-2E46-4469-B17A-74D7086D1E9B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69AA-20DF-4F66-BBB4-1C9393566F5C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4A57-C8E7-4235-80BA-68E4F58882A4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8E11-B21C-4389-8C9C-C271F4E6A1A8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ED28-54AC-4AE3-81FF-1C43492F8345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795E-1487-48B0-8952-8DE83C4D02E5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50A1-D3DF-45BB-A666-FE98FBF84693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5E5A-4E4A-46EE-BEDF-A90DEA07F246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A3B-1A0B-4DEC-AAFE-95E3000F54E0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714-4CA6-4BBB-87B2-A2B3BB77B8AA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731-E139-4D59-89D3-FB0EB8A75162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CD46-DD65-4E83-ACBB-4340AF4BF350}" type="datetime1">
              <a:rPr lang="en-US" smtClean="0"/>
              <a:pPr/>
              <a:t>18-May-22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65AE-BED0-4637-BC6B-E24B6101D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295400"/>
            <a:ext cx="5486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  <a:br>
              <a:rPr lang="en-US" sz="4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CLOUD COMPUTING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7315200" cy="3124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just"/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Roll Num: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1900290140021</a:t>
            </a:r>
          </a:p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Niranjan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Darshan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Semester: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Section: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05- Feb -2022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1505" name="Picture 1" descr="G:\log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1219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19201" y="0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 </a:t>
            </a:r>
            <a:r>
              <a:rPr lang="en-IN" sz="20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KIET </a:t>
            </a:r>
            <a:r>
              <a:rPr lang="en-IN" sz="20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Group of Institutions, Delhi-NCR, </a:t>
            </a:r>
            <a:r>
              <a:rPr lang="en-IN" sz="20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Ghaziabad</a:t>
            </a:r>
            <a:r>
              <a:rPr lang="en-IN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 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pc="-1" dirty="0" smtClean="0">
                <a:solidFill>
                  <a:srgbClr val="000000"/>
                </a:solidFill>
                <a:latin typeface="Arial"/>
                <a:ea typeface="Noto Sans CJK SC"/>
              </a:rPr>
              <a:t>	                </a:t>
            </a:r>
            <a:r>
              <a:rPr lang="en-IN" sz="16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Department  </a:t>
            </a:r>
            <a:r>
              <a:rPr lang="en-IN" sz="16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of </a:t>
            </a:r>
            <a:r>
              <a:rPr lang="en-IN" sz="16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Computer </a:t>
            </a:r>
            <a:r>
              <a:rPr lang="en-IN" sz="16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Applications</a:t>
            </a:r>
            <a:r>
              <a:rPr lang="en-IN" spc="-1" dirty="0" smtClean="0">
                <a:solidFill>
                  <a:srgbClr val="000000"/>
                </a:solidFill>
                <a:latin typeface="Arial"/>
                <a:ea typeface="Noto Sans CJK SC"/>
              </a:rPr>
              <a:t>               </a:t>
            </a:r>
            <a:endParaRPr lang="en-IN" spc="-1" dirty="0" smtClean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pc="-1" dirty="0" smtClean="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en-IN" sz="14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(</a:t>
            </a:r>
            <a:r>
              <a:rPr lang="en-IN" sz="1400" b="1" spc="-1" dirty="0" smtClean="0">
                <a:solidFill>
                  <a:srgbClr val="000000"/>
                </a:solidFill>
                <a:latin typeface="Times New Roman" pitchFamily="18" charset="0"/>
                <a:ea typeface="Noto Sans CJK SC"/>
                <a:cs typeface="Times New Roman" pitchFamily="18" charset="0"/>
              </a:rPr>
              <a:t>An ISO - 9001: 2015 Certified &amp; ‘A+’ Grade accredited Institution by NAAC)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/>
        </p:blipFill>
        <p:spPr>
          <a:xfrm>
            <a:off x="7696200" y="152400"/>
            <a:ext cx="1188720" cy="88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3600"/>
            <a:ext cx="5867400" cy="2819400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sz="3200" smtClean="0"/>
              <a:t>     1.  </a:t>
            </a:r>
            <a:r>
              <a:rPr sz="3200" b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…… 3</a:t>
            </a:r>
            <a:r>
              <a:rPr sz="32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0" smtClean="0">
                <a:latin typeface="Times New Roman" pitchFamily="18" charset="0"/>
                <a:cs typeface="Times New Roman" pitchFamily="18" charset="0"/>
              </a:rPr>
            </a:br>
            <a:r>
              <a:rPr sz="3200" b="0" smtClean="0">
                <a:latin typeface="Times New Roman" pitchFamily="18" charset="0"/>
                <a:cs typeface="Times New Roman" pitchFamily="18" charset="0"/>
              </a:rPr>
              <a:t>2.  Working Model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...4-6</a:t>
            </a:r>
            <a:br>
              <a:rPr lang="en-US" sz="32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	2.1 Service Models ..5</a:t>
            </a:r>
            <a:br>
              <a:rPr lang="en-US" sz="32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	2.2 Deployment Models..6</a:t>
            </a:r>
            <a:r>
              <a:rPr sz="32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0" smtClean="0">
                <a:latin typeface="Times New Roman" pitchFamily="18" charset="0"/>
                <a:cs typeface="Times New Roman" pitchFamily="18" charset="0"/>
              </a:rPr>
            </a:br>
            <a:r>
              <a:rPr sz="3200" b="0" smtClean="0">
                <a:latin typeface="Times New Roman" pitchFamily="18" charset="0"/>
                <a:cs typeface="Times New Roman" pitchFamily="18" charset="0"/>
              </a:rPr>
              <a:t>3.  Application area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...7</a:t>
            </a:r>
            <a:r>
              <a:rPr sz="32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0" smtClean="0">
                <a:latin typeface="Times New Roman" pitchFamily="18" charset="0"/>
                <a:cs typeface="Times New Roman" pitchFamily="18" charset="0"/>
              </a:rPr>
            </a:br>
            <a:r>
              <a:rPr sz="3200" b="0" smtClean="0">
                <a:latin typeface="Times New Roman" pitchFamily="18" charset="0"/>
                <a:cs typeface="Times New Roman" pitchFamily="18" charset="0"/>
              </a:rPr>
              <a:t>4.  conclusion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………8</a:t>
            </a:r>
            <a:r>
              <a:rPr sz="3200" smtClean="0"/>
              <a:t/>
            </a:r>
            <a:br>
              <a:rPr sz="320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762000"/>
            <a:ext cx="2209800" cy="1045988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6E65AE-BED0-4637-BC6B-E24B6101D8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746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Cloud computing is the delivery of    different                         services through the Internet, including data storage, servers, databases, networking, and software.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038600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Cloud-based storage makes it possible to save files to a remote database and retrieve them on demand.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50292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 Models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6E65AE-BED0-4637-BC6B-E24B6101D80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G:\Visual-model-of-Working-Cloud-Computing-Structure-Liu-20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52588"/>
            <a:ext cx="7772400" cy="4519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419600" cy="1143000"/>
          </a:xfrm>
        </p:spPr>
        <p:txBody>
          <a:bodyPr>
            <a:normAutofit/>
          </a:bodyPr>
          <a:lstStyle/>
          <a:p>
            <a:pPr marL="857250" indent="-857250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 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Service Models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6E65AE-BED0-4637-BC6B-E24B6101D8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1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also known as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Hardware as a Service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HaaS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It is a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computing infrastructure managed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8194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cloud computing platform is created for the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programmer to develop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test, run, and manage the applications.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3434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also known as "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on-demand software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". It is a software in which the applications are hosted by a cloud service provider. Users can access these applications with the help of internet connection and web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5562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Deployment Models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6E65AE-BED0-4637-BC6B-E24B6101D8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public cloud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allows systems and services to be easily accessible to the general public.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 cloud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allows systems and services to be accessible within an organization.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more secured because of its private nature.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038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community cloud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allows systems and services to be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accessible by a group of organizations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1816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 The</a:t>
            </a:r>
            <a:r>
              <a:rPr lang="en-US" sz="2800" dirty="0"/>
              <a:t> </a:t>
            </a:r>
            <a:r>
              <a:rPr lang="en-US" sz="2800" b="1" dirty="0">
                <a:solidFill>
                  <a:srgbClr val="FF0000"/>
                </a:solidFill>
              </a:rPr>
              <a:t>hybrid cloud</a:t>
            </a:r>
            <a:r>
              <a:rPr lang="en-US" sz="2800" dirty="0"/>
              <a:t> is a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mixture of public and private </a:t>
            </a:r>
            <a:r>
              <a:rPr lang="en-US" sz="2800" dirty="0" smtClean="0"/>
              <a:t>cloud where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critical activities are done in Private cloud and non critical using public cloud.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3657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6386" name="Picture 2" descr="Cloud Computing Applications with Use Cases (Advanced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600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3276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Cloud computing is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latest technology </a:t>
            </a:r>
            <a:r>
              <a:rPr lang="en-US" sz="2800" dirty="0" smtClean="0"/>
              <a:t>that promises immense benefits however there is lot of research which is </a:t>
            </a:r>
            <a:r>
              <a:rPr lang="en-US" sz="2800" b="1" dirty="0" smtClean="0"/>
              <a:t>still required in this area as many of the concerns related to security and privacy issues are not been answered by the experts and remains open.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999" y="4038600"/>
            <a:ext cx="8382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other challenges the cloud computing must overcome.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Microsoft, Google, Cisco, IBM </a:t>
            </a:r>
            <a:r>
              <a:rPr lang="en-US" sz="2800" dirty="0" smtClean="0"/>
              <a:t>in this area and the day is not far when the cloud will widespread adopted and all the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and privacy </a:t>
            </a:r>
            <a:r>
              <a:rPr lang="en-US" sz="2800" dirty="0" smtClean="0"/>
              <a:t>issues will be handled.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65AE-BED0-4637-BC6B-E24B6101D8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9400" y="2971800"/>
            <a:ext cx="3478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279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PRESENTATION ON    CLOUD COMPUTING</vt:lpstr>
      <vt:lpstr>     1.  Introduction…… 3 2.  Working Model...4-6  2.1 Service Models ..5  2.2 Deployment Models..6 3.  Application area...7 4.  conclusion………8 </vt:lpstr>
      <vt:lpstr>1.  Introduction </vt:lpstr>
      <vt:lpstr>2. Working  Models</vt:lpstr>
      <vt:lpstr>2.1  Service Models</vt:lpstr>
      <vt:lpstr>2.2 Deployment Models</vt:lpstr>
      <vt:lpstr>3.  Applications </vt:lpstr>
      <vt:lpstr>4.  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CLOUD COMPUTING</dc:title>
  <dc:creator>Windows User</dc:creator>
  <cp:lastModifiedBy>Windows User</cp:lastModifiedBy>
  <cp:revision>43</cp:revision>
  <dcterms:created xsi:type="dcterms:W3CDTF">2022-02-04T12:10:25Z</dcterms:created>
  <dcterms:modified xsi:type="dcterms:W3CDTF">2022-05-18T07:24:23Z</dcterms:modified>
</cp:coreProperties>
</file>