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2" r:id="rId9"/>
    <p:sldId id="285" r:id="rId10"/>
    <p:sldId id="286" r:id="rId11"/>
    <p:sldId id="287" r:id="rId12"/>
    <p:sldId id="283" r:id="rId13"/>
    <p:sldId id="288" r:id="rId14"/>
    <p:sldId id="289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uchi Sinha" userId="173532e4f34e4b34" providerId="LiveId" clId="{DD5C49DC-4FE3-4981-B523-30B17ACD7F77}"/>
    <pc:docChg chg="modSld">
      <pc:chgData name="Suruchi Sinha" userId="173532e4f34e4b34" providerId="LiveId" clId="{DD5C49DC-4FE3-4981-B523-30B17ACD7F77}" dt="2022-05-26T16:40:41.951" v="13" actId="20577"/>
      <pc:docMkLst>
        <pc:docMk/>
      </pc:docMkLst>
      <pc:sldChg chg="modSp mod">
        <pc:chgData name="Suruchi Sinha" userId="173532e4f34e4b34" providerId="LiveId" clId="{DD5C49DC-4FE3-4981-B523-30B17ACD7F77}" dt="2022-05-26T16:40:41.951" v="13" actId="20577"/>
        <pc:sldMkLst>
          <pc:docMk/>
          <pc:sldMk cId="4167884232" sldId="278"/>
        </pc:sldMkLst>
        <pc:spChg chg="mod">
          <ac:chgData name="Suruchi Sinha" userId="173532e4f34e4b34" providerId="LiveId" clId="{DD5C49DC-4FE3-4981-B523-30B17ACD7F77}" dt="2022-05-26T16:40:41.951" v="13" actId="20577"/>
          <ac:spMkLst>
            <pc:docMk/>
            <pc:sldMk cId="4167884232" sldId="278"/>
            <ac:spMk id="11" creationId="{055A3BC2-385E-49A1-8541-ADE9A214F2AD}"/>
          </ac:spMkLst>
        </pc:spChg>
      </pc:sldChg>
      <pc:sldChg chg="modSp mod">
        <pc:chgData name="Suruchi Sinha" userId="173532e4f34e4b34" providerId="LiveId" clId="{DD5C49DC-4FE3-4981-B523-30B17ACD7F77}" dt="2022-05-26T16:39:56.202" v="7" actId="20577"/>
        <pc:sldMkLst>
          <pc:docMk/>
          <pc:sldMk cId="3220235682" sldId="279"/>
        </pc:sldMkLst>
        <pc:spChg chg="mod">
          <ac:chgData name="Suruchi Sinha" userId="173532e4f34e4b34" providerId="LiveId" clId="{DD5C49DC-4FE3-4981-B523-30B17ACD7F77}" dt="2022-05-26T16:39:56.202" v="7" actId="20577"/>
          <ac:spMkLst>
            <pc:docMk/>
            <pc:sldMk cId="3220235682" sldId="279"/>
            <ac:spMk id="24" creationId="{F260476B-CCA6-412B-A9C5-399C34AE6F05}"/>
          </ac:spMkLst>
        </pc:spChg>
      </pc:sldChg>
    </pc:docChg>
  </pc:docChgLst>
  <pc:docChgLst>
    <pc:chgData name="Suruchi Sinha" userId="173532e4f34e4b34" providerId="LiveId" clId="{F94EE379-3AE3-45B7-868F-8011D51BFD67}"/>
    <pc:docChg chg="undo custSel addSld modSld">
      <pc:chgData name="Suruchi Sinha" userId="173532e4f34e4b34" providerId="LiveId" clId="{F94EE379-3AE3-45B7-868F-8011D51BFD67}" dt="2022-03-12T18:14:27.476" v="222" actId="931"/>
      <pc:docMkLst>
        <pc:docMk/>
      </pc:docMkLst>
      <pc:sldChg chg="addSp delSp modSp mod">
        <pc:chgData name="Suruchi Sinha" userId="173532e4f34e4b34" providerId="LiveId" clId="{F94EE379-3AE3-45B7-868F-8011D51BFD67}" dt="2022-03-12T17:38:52.615" v="89"/>
        <pc:sldMkLst>
          <pc:docMk/>
          <pc:sldMk cId="4167884232" sldId="278"/>
        </pc:sldMkLst>
        <pc:spChg chg="add del mod">
          <ac:chgData name="Suruchi Sinha" userId="173532e4f34e4b34" providerId="LiveId" clId="{F94EE379-3AE3-45B7-868F-8011D51BFD67}" dt="2022-03-12T17:38:52.615" v="89"/>
          <ac:spMkLst>
            <pc:docMk/>
            <pc:sldMk cId="4167884232" sldId="278"/>
            <ac:spMk id="4" creationId="{4C7DE37A-8BA0-400B-A004-5D4F7DF48E62}"/>
          </ac:spMkLst>
        </pc:spChg>
        <pc:spChg chg="add mod">
          <ac:chgData name="Suruchi Sinha" userId="173532e4f34e4b34" providerId="LiveId" clId="{F94EE379-3AE3-45B7-868F-8011D51BFD67}" dt="2022-03-12T17:37:26.608" v="83" actId="20577"/>
          <ac:spMkLst>
            <pc:docMk/>
            <pc:sldMk cId="4167884232" sldId="278"/>
            <ac:spMk id="7" creationId="{C1FC594C-5E91-40AF-A868-E9569E414FD6}"/>
          </ac:spMkLst>
        </pc:spChg>
        <pc:picChg chg="add mod">
          <ac:chgData name="Suruchi Sinha" userId="173532e4f34e4b34" providerId="LiveId" clId="{F94EE379-3AE3-45B7-868F-8011D51BFD67}" dt="2022-03-12T17:37:56.629" v="85" actId="1076"/>
          <ac:picMkLst>
            <pc:docMk/>
            <pc:sldMk cId="4167884232" sldId="278"/>
            <ac:picMk id="10" creationId="{087DBC24-3201-495B-9156-4E278E79C71A}"/>
          </ac:picMkLst>
        </pc:picChg>
        <pc:picChg chg="add mod">
          <ac:chgData name="Suruchi Sinha" userId="173532e4f34e4b34" providerId="LiveId" clId="{F94EE379-3AE3-45B7-868F-8011D51BFD67}" dt="2022-03-12T17:38:18.883" v="87" actId="1076"/>
          <ac:picMkLst>
            <pc:docMk/>
            <pc:sldMk cId="4167884232" sldId="278"/>
            <ac:picMk id="12" creationId="{13014801-84A4-49D9-BA53-E969D4783784}"/>
          </ac:picMkLst>
        </pc:picChg>
      </pc:sldChg>
      <pc:sldChg chg="addSp modSp mod">
        <pc:chgData name="Suruchi Sinha" userId="173532e4f34e4b34" providerId="LiveId" clId="{F94EE379-3AE3-45B7-868F-8011D51BFD67}" dt="2022-03-12T17:54:40.455" v="101" actId="1076"/>
        <pc:sldMkLst>
          <pc:docMk/>
          <pc:sldMk cId="3220235682" sldId="279"/>
        </pc:sldMkLst>
        <pc:spChg chg="mod">
          <ac:chgData name="Suruchi Sinha" userId="173532e4f34e4b34" providerId="LiveId" clId="{F94EE379-3AE3-45B7-868F-8011D51BFD67}" dt="2022-03-12T17:39:59.252" v="99" actId="20577"/>
          <ac:spMkLst>
            <pc:docMk/>
            <pc:sldMk cId="3220235682" sldId="279"/>
            <ac:spMk id="24" creationId="{F260476B-CCA6-412B-A9C5-399C34AE6F05}"/>
          </ac:spMkLst>
        </pc:spChg>
        <pc:picChg chg="mod">
          <ac:chgData name="Suruchi Sinha" userId="173532e4f34e4b34" providerId="LiveId" clId="{F94EE379-3AE3-45B7-868F-8011D51BFD67}" dt="2022-03-12T17:39:34.191" v="94" actId="1076"/>
          <ac:picMkLst>
            <pc:docMk/>
            <pc:sldMk cId="3220235682" sldId="279"/>
            <ac:picMk id="3" creationId="{72B2D6DE-C9B5-4678-91EF-77E85F2350DA}"/>
          </ac:picMkLst>
        </pc:picChg>
        <pc:picChg chg="add mod">
          <ac:chgData name="Suruchi Sinha" userId="173532e4f34e4b34" providerId="LiveId" clId="{F94EE379-3AE3-45B7-868F-8011D51BFD67}" dt="2022-03-12T17:54:40.455" v="101" actId="1076"/>
          <ac:picMkLst>
            <pc:docMk/>
            <pc:sldMk cId="3220235682" sldId="279"/>
            <ac:picMk id="5" creationId="{1BA726FA-076F-4FD5-903A-2F6534BC0081}"/>
          </ac:picMkLst>
        </pc:picChg>
      </pc:sldChg>
      <pc:sldChg chg="modSp mod">
        <pc:chgData name="Suruchi Sinha" userId="173532e4f34e4b34" providerId="LiveId" clId="{F94EE379-3AE3-45B7-868F-8011D51BFD67}" dt="2022-03-12T18:00:35.815" v="143" actId="20577"/>
        <pc:sldMkLst>
          <pc:docMk/>
          <pc:sldMk cId="2316647740" sldId="282"/>
        </pc:sldMkLst>
        <pc:spChg chg="mod">
          <ac:chgData name="Suruchi Sinha" userId="173532e4f34e4b34" providerId="LiveId" clId="{F94EE379-3AE3-45B7-868F-8011D51BFD67}" dt="2022-03-12T18:00:35.815" v="143" actId="20577"/>
          <ac:spMkLst>
            <pc:docMk/>
            <pc:sldMk cId="2316647740" sldId="282"/>
            <ac:spMk id="3" creationId="{2BC18A96-256F-4BFF-A139-B1E1801F82FC}"/>
          </ac:spMkLst>
        </pc:spChg>
      </pc:sldChg>
      <pc:sldChg chg="addSp delSp modSp new mod">
        <pc:chgData name="Suruchi Sinha" userId="173532e4f34e4b34" providerId="LiveId" clId="{F94EE379-3AE3-45B7-868F-8011D51BFD67}" dt="2022-03-12T18:11:12.447" v="204" actId="21"/>
        <pc:sldMkLst>
          <pc:docMk/>
          <pc:sldMk cId="3120186941" sldId="285"/>
        </pc:sldMkLst>
        <pc:spChg chg="del">
          <ac:chgData name="Suruchi Sinha" userId="173532e4f34e4b34" providerId="LiveId" clId="{F94EE379-3AE3-45B7-868F-8011D51BFD67}" dt="2022-03-12T18:00:50.720" v="145" actId="21"/>
          <ac:spMkLst>
            <pc:docMk/>
            <pc:sldMk cId="3120186941" sldId="285"/>
            <ac:spMk id="2" creationId="{BCF9D96A-310D-44E3-8106-54EE336AF16B}"/>
          </ac:spMkLst>
        </pc:spChg>
        <pc:spChg chg="add del mod">
          <ac:chgData name="Suruchi Sinha" userId="173532e4f34e4b34" providerId="LiveId" clId="{F94EE379-3AE3-45B7-868F-8011D51BFD67}" dt="2022-03-12T18:02:28.732" v="156" actId="931"/>
          <ac:spMkLst>
            <pc:docMk/>
            <pc:sldMk cId="3120186941" sldId="285"/>
            <ac:spMk id="3" creationId="{783FDBD7-1EA3-45CF-8659-B32D541B6654}"/>
          </ac:spMkLst>
        </pc:spChg>
        <pc:picChg chg="add del mod">
          <ac:chgData name="Suruchi Sinha" userId="173532e4f34e4b34" providerId="LiveId" clId="{F94EE379-3AE3-45B7-868F-8011D51BFD67}" dt="2022-03-12T18:02:15.697" v="155" actId="931"/>
          <ac:picMkLst>
            <pc:docMk/>
            <pc:sldMk cId="3120186941" sldId="285"/>
            <ac:picMk id="5" creationId="{82169D0E-E6B6-4E93-BFC9-EFCB4E4A24A3}"/>
          </ac:picMkLst>
        </pc:picChg>
        <pc:picChg chg="add del mod">
          <ac:chgData name="Suruchi Sinha" userId="173532e4f34e4b34" providerId="LiveId" clId="{F94EE379-3AE3-45B7-868F-8011D51BFD67}" dt="2022-03-12T18:02:15.697" v="155" actId="931"/>
          <ac:picMkLst>
            <pc:docMk/>
            <pc:sldMk cId="3120186941" sldId="285"/>
            <ac:picMk id="7" creationId="{FD86FC7C-354D-40B8-8ED9-C14FB2284B5D}"/>
          </ac:picMkLst>
        </pc:picChg>
        <pc:picChg chg="add del mod">
          <ac:chgData name="Suruchi Sinha" userId="173532e4f34e4b34" providerId="LiveId" clId="{F94EE379-3AE3-45B7-868F-8011D51BFD67}" dt="2022-03-12T18:02:15.697" v="155" actId="931"/>
          <ac:picMkLst>
            <pc:docMk/>
            <pc:sldMk cId="3120186941" sldId="285"/>
            <ac:picMk id="9" creationId="{D9EC8D76-4139-45E5-98F2-B6599EDB5D6C}"/>
          </ac:picMkLst>
        </pc:picChg>
        <pc:picChg chg="add del mod">
          <ac:chgData name="Suruchi Sinha" userId="173532e4f34e4b34" providerId="LiveId" clId="{F94EE379-3AE3-45B7-868F-8011D51BFD67}" dt="2022-03-12T18:02:15.697" v="155" actId="931"/>
          <ac:picMkLst>
            <pc:docMk/>
            <pc:sldMk cId="3120186941" sldId="285"/>
            <ac:picMk id="11" creationId="{CC3A1A90-DE09-4A17-992B-711D15230C91}"/>
          </ac:picMkLst>
        </pc:picChg>
        <pc:picChg chg="add del mod">
          <ac:chgData name="Suruchi Sinha" userId="173532e4f34e4b34" providerId="LiveId" clId="{F94EE379-3AE3-45B7-868F-8011D51BFD67}" dt="2022-03-12T18:02:15.697" v="155" actId="931"/>
          <ac:picMkLst>
            <pc:docMk/>
            <pc:sldMk cId="3120186941" sldId="285"/>
            <ac:picMk id="13" creationId="{8B94C6AC-3C10-4662-9C88-FBFC85BE503D}"/>
          </ac:picMkLst>
        </pc:picChg>
        <pc:picChg chg="add mod">
          <ac:chgData name="Suruchi Sinha" userId="173532e4f34e4b34" providerId="LiveId" clId="{F94EE379-3AE3-45B7-868F-8011D51BFD67}" dt="2022-03-12T18:08:23.993" v="186" actId="14100"/>
          <ac:picMkLst>
            <pc:docMk/>
            <pc:sldMk cId="3120186941" sldId="285"/>
            <ac:picMk id="15" creationId="{28A72993-A7E5-4ABF-B6EE-34B9E4747E6B}"/>
          </ac:picMkLst>
        </pc:picChg>
        <pc:picChg chg="add del mod">
          <ac:chgData name="Suruchi Sinha" userId="173532e4f34e4b34" providerId="LiveId" clId="{F94EE379-3AE3-45B7-868F-8011D51BFD67}" dt="2022-03-12T18:03:17.827" v="160" actId="931"/>
          <ac:picMkLst>
            <pc:docMk/>
            <pc:sldMk cId="3120186941" sldId="285"/>
            <ac:picMk id="17" creationId="{3BC2B46D-C8C9-42FC-A35F-881DDBF29ED1}"/>
          </ac:picMkLst>
        </pc:picChg>
        <pc:picChg chg="add mod">
          <ac:chgData name="Suruchi Sinha" userId="173532e4f34e4b34" providerId="LiveId" clId="{F94EE379-3AE3-45B7-868F-8011D51BFD67}" dt="2022-03-12T18:08:31.255" v="187" actId="14100"/>
          <ac:picMkLst>
            <pc:docMk/>
            <pc:sldMk cId="3120186941" sldId="285"/>
            <ac:picMk id="19" creationId="{93021508-61E5-4BE1-86FA-F2ACDD98811B}"/>
          </ac:picMkLst>
        </pc:picChg>
        <pc:picChg chg="add del mod">
          <ac:chgData name="Suruchi Sinha" userId="173532e4f34e4b34" providerId="LiveId" clId="{F94EE379-3AE3-45B7-868F-8011D51BFD67}" dt="2022-03-12T18:07:51.952" v="182" actId="21"/>
          <ac:picMkLst>
            <pc:docMk/>
            <pc:sldMk cId="3120186941" sldId="285"/>
            <ac:picMk id="21" creationId="{4B098109-403D-45BE-898C-241371484D7F}"/>
          </ac:picMkLst>
        </pc:picChg>
        <pc:picChg chg="add del mod">
          <ac:chgData name="Suruchi Sinha" userId="173532e4f34e4b34" providerId="LiveId" clId="{F94EE379-3AE3-45B7-868F-8011D51BFD67}" dt="2022-03-12T18:11:12.447" v="204" actId="21"/>
          <ac:picMkLst>
            <pc:docMk/>
            <pc:sldMk cId="3120186941" sldId="285"/>
            <ac:picMk id="23" creationId="{67FC8EE2-8C0E-4734-9641-5ABDD7C56195}"/>
          </ac:picMkLst>
        </pc:picChg>
      </pc:sldChg>
      <pc:sldChg chg="addSp delSp modSp new mod">
        <pc:chgData name="Suruchi Sinha" userId="173532e4f34e4b34" providerId="LiveId" clId="{F94EE379-3AE3-45B7-868F-8011D51BFD67}" dt="2022-03-12T18:09:28.953" v="194" actId="931"/>
        <pc:sldMkLst>
          <pc:docMk/>
          <pc:sldMk cId="2719547895" sldId="286"/>
        </pc:sldMkLst>
        <pc:spChg chg="del">
          <ac:chgData name="Suruchi Sinha" userId="173532e4f34e4b34" providerId="LiveId" clId="{F94EE379-3AE3-45B7-868F-8011D51BFD67}" dt="2022-03-12T18:08:46.834" v="189" actId="21"/>
          <ac:spMkLst>
            <pc:docMk/>
            <pc:sldMk cId="2719547895" sldId="286"/>
            <ac:spMk id="2" creationId="{18AE7783-A5A6-4E4A-BA53-8EBB0DE1CD08}"/>
          </ac:spMkLst>
        </pc:spChg>
        <pc:spChg chg="del mod">
          <ac:chgData name="Suruchi Sinha" userId="173532e4f34e4b34" providerId="LiveId" clId="{F94EE379-3AE3-45B7-868F-8011D51BFD67}" dt="2022-03-12T18:09:28.953" v="194" actId="931"/>
          <ac:spMkLst>
            <pc:docMk/>
            <pc:sldMk cId="2719547895" sldId="286"/>
            <ac:spMk id="3" creationId="{5EE47294-F51C-45D4-8DE0-D9D7A71A8574}"/>
          </ac:spMkLst>
        </pc:spChg>
        <pc:picChg chg="add mod">
          <ac:chgData name="Suruchi Sinha" userId="173532e4f34e4b34" providerId="LiveId" clId="{F94EE379-3AE3-45B7-868F-8011D51BFD67}" dt="2022-03-12T18:09:28.953" v="194" actId="931"/>
          <ac:picMkLst>
            <pc:docMk/>
            <pc:sldMk cId="2719547895" sldId="286"/>
            <ac:picMk id="5" creationId="{49D60228-349F-4233-A172-A18BD48041A9}"/>
          </ac:picMkLst>
        </pc:picChg>
      </pc:sldChg>
      <pc:sldChg chg="addSp delSp modSp new mod">
        <pc:chgData name="Suruchi Sinha" userId="173532e4f34e4b34" providerId="LiveId" clId="{F94EE379-3AE3-45B7-868F-8011D51BFD67}" dt="2022-03-12T18:11:35.826" v="208" actId="14100"/>
        <pc:sldMkLst>
          <pc:docMk/>
          <pc:sldMk cId="1782211506" sldId="287"/>
        </pc:sldMkLst>
        <pc:spChg chg="del">
          <ac:chgData name="Suruchi Sinha" userId="173532e4f34e4b34" providerId="LiveId" clId="{F94EE379-3AE3-45B7-868F-8011D51BFD67}" dt="2022-03-12T18:09:42.786" v="196" actId="21"/>
          <ac:spMkLst>
            <pc:docMk/>
            <pc:sldMk cId="1782211506" sldId="287"/>
            <ac:spMk id="2" creationId="{63AA95D6-1275-44E3-A552-A670522B20CD}"/>
          </ac:spMkLst>
        </pc:spChg>
        <pc:spChg chg="del mod">
          <ac:chgData name="Suruchi Sinha" userId="173532e4f34e4b34" providerId="LiveId" clId="{F94EE379-3AE3-45B7-868F-8011D51BFD67}" dt="2022-03-12T18:10:46.045" v="201" actId="931"/>
          <ac:spMkLst>
            <pc:docMk/>
            <pc:sldMk cId="1782211506" sldId="287"/>
            <ac:spMk id="3" creationId="{8A10A067-7F3D-4DBD-B75E-BD47CD55F174}"/>
          </ac:spMkLst>
        </pc:spChg>
        <pc:picChg chg="add mod">
          <ac:chgData name="Suruchi Sinha" userId="173532e4f34e4b34" providerId="LiveId" clId="{F94EE379-3AE3-45B7-868F-8011D51BFD67}" dt="2022-03-12T18:11:16.637" v="205" actId="1076"/>
          <ac:picMkLst>
            <pc:docMk/>
            <pc:sldMk cId="1782211506" sldId="287"/>
            <ac:picMk id="5" creationId="{0496E131-3067-43AD-96F4-99F9D6FCCFEE}"/>
          </ac:picMkLst>
        </pc:picChg>
        <pc:picChg chg="add mod">
          <ac:chgData name="Suruchi Sinha" userId="173532e4f34e4b34" providerId="LiveId" clId="{F94EE379-3AE3-45B7-868F-8011D51BFD67}" dt="2022-03-12T18:11:35.826" v="208" actId="14100"/>
          <ac:picMkLst>
            <pc:docMk/>
            <pc:sldMk cId="1782211506" sldId="287"/>
            <ac:picMk id="6" creationId="{454A61AD-DD5C-4E45-B118-426EA45AE3C1}"/>
          </ac:picMkLst>
        </pc:picChg>
      </pc:sldChg>
      <pc:sldChg chg="addSp delSp modSp new mod">
        <pc:chgData name="Suruchi Sinha" userId="173532e4f34e4b34" providerId="LiveId" clId="{F94EE379-3AE3-45B7-868F-8011D51BFD67}" dt="2022-03-12T18:13:12.528" v="215" actId="931"/>
        <pc:sldMkLst>
          <pc:docMk/>
          <pc:sldMk cId="1152156150" sldId="288"/>
        </pc:sldMkLst>
        <pc:spChg chg="del">
          <ac:chgData name="Suruchi Sinha" userId="173532e4f34e4b34" providerId="LiveId" clId="{F94EE379-3AE3-45B7-868F-8011D51BFD67}" dt="2022-03-12T18:12:09.921" v="210" actId="21"/>
          <ac:spMkLst>
            <pc:docMk/>
            <pc:sldMk cId="1152156150" sldId="288"/>
            <ac:spMk id="2" creationId="{ABE958DF-D2DE-4DC1-838A-5CE04D3E123E}"/>
          </ac:spMkLst>
        </pc:spChg>
        <pc:spChg chg="del mod">
          <ac:chgData name="Suruchi Sinha" userId="173532e4f34e4b34" providerId="LiveId" clId="{F94EE379-3AE3-45B7-868F-8011D51BFD67}" dt="2022-03-12T18:13:12.528" v="215" actId="931"/>
          <ac:spMkLst>
            <pc:docMk/>
            <pc:sldMk cId="1152156150" sldId="288"/>
            <ac:spMk id="3" creationId="{3FE6EBE6-CA0A-4E44-A543-CF4BEC03644A}"/>
          </ac:spMkLst>
        </pc:spChg>
        <pc:picChg chg="add mod">
          <ac:chgData name="Suruchi Sinha" userId="173532e4f34e4b34" providerId="LiveId" clId="{F94EE379-3AE3-45B7-868F-8011D51BFD67}" dt="2022-03-12T18:13:12.528" v="215" actId="931"/>
          <ac:picMkLst>
            <pc:docMk/>
            <pc:sldMk cId="1152156150" sldId="288"/>
            <ac:picMk id="5" creationId="{75AFD5B8-74D3-4E1B-870B-9E12C6FE34FD}"/>
          </ac:picMkLst>
        </pc:picChg>
      </pc:sldChg>
      <pc:sldChg chg="addSp delSp modSp new mod">
        <pc:chgData name="Suruchi Sinha" userId="173532e4f34e4b34" providerId="LiveId" clId="{F94EE379-3AE3-45B7-868F-8011D51BFD67}" dt="2022-03-12T18:14:27.476" v="222" actId="931"/>
        <pc:sldMkLst>
          <pc:docMk/>
          <pc:sldMk cId="563452701" sldId="289"/>
        </pc:sldMkLst>
        <pc:spChg chg="del">
          <ac:chgData name="Suruchi Sinha" userId="173532e4f34e4b34" providerId="LiveId" clId="{F94EE379-3AE3-45B7-868F-8011D51BFD67}" dt="2022-03-12T18:13:55.294" v="217" actId="21"/>
          <ac:spMkLst>
            <pc:docMk/>
            <pc:sldMk cId="563452701" sldId="289"/>
            <ac:spMk id="2" creationId="{2595E0FC-862A-4830-BDED-3883ACD3BE3F}"/>
          </ac:spMkLst>
        </pc:spChg>
        <pc:spChg chg="del mod">
          <ac:chgData name="Suruchi Sinha" userId="173532e4f34e4b34" providerId="LiveId" clId="{F94EE379-3AE3-45B7-868F-8011D51BFD67}" dt="2022-03-12T18:14:27.476" v="222" actId="931"/>
          <ac:spMkLst>
            <pc:docMk/>
            <pc:sldMk cId="563452701" sldId="289"/>
            <ac:spMk id="3" creationId="{F9B12634-23B3-4C9C-A849-36A8250BABF2}"/>
          </ac:spMkLst>
        </pc:spChg>
        <pc:picChg chg="add mod">
          <ac:chgData name="Suruchi Sinha" userId="173532e4f34e4b34" providerId="LiveId" clId="{F94EE379-3AE3-45B7-868F-8011D51BFD67}" dt="2022-03-12T18:14:27.476" v="222" actId="931"/>
          <ac:picMkLst>
            <pc:docMk/>
            <pc:sldMk cId="563452701" sldId="289"/>
            <ac:picMk id="5" creationId="{39A21B2F-528E-4E32-8CB5-7BEEB81043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41392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br>
              <a:rPr lang="en-US" sz="1600" b="1" dirty="0"/>
            </a:b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Colloquium Presentation 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1600" b="1" dirty="0"/>
              <a:t>ON</a:t>
            </a:r>
            <a:br>
              <a:rPr lang="en-US" sz="1600" b="1" dirty="0"/>
            </a:br>
            <a:endParaRPr lang="en-US" sz="1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  </a:t>
            </a:r>
            <a:r>
              <a:rPr lang="en-US" sz="2400" b="1" dirty="0"/>
              <a:t>Java, </a:t>
            </a:r>
            <a:r>
              <a:rPr lang="en-US" sz="2400" b="1" dirty="0" err="1"/>
              <a:t>Postgresql</a:t>
            </a:r>
            <a:r>
              <a:rPr lang="en-US" sz="2400" b="1" dirty="0"/>
              <a:t>, Gradle</a:t>
            </a:r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  <a:p>
            <a:pPr algn="l"/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48A81-AC70-4786-9901-E3718E80F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0724" y="1751101"/>
            <a:ext cx="1284299" cy="1255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5A3BC2-385E-49A1-8541-ADE9A214F2AD}"/>
              </a:ext>
            </a:extLst>
          </p:cNvPr>
          <p:cNvSpPr txBox="1"/>
          <p:nvPr/>
        </p:nvSpPr>
        <p:spPr>
          <a:xfrm>
            <a:off x="236157" y="4906134"/>
            <a:ext cx="257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6"/>
                </a:solidFill>
              </a:rPr>
              <a:t>Presented By: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1900290140040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Suruchi Sinha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MCA 6A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Date: 12.03.2022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C594C-5E91-40AF-A868-E9569E414FD6}"/>
              </a:ext>
            </a:extLst>
          </p:cNvPr>
          <p:cNvSpPr txBox="1"/>
          <p:nvPr/>
        </p:nvSpPr>
        <p:spPr>
          <a:xfrm>
            <a:off x="107575" y="0"/>
            <a:ext cx="11949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65755" algn="ctr"/>
                <a:tab pos="5731510" algn="r"/>
                <a:tab pos="2865755" algn="ctr"/>
                <a:tab pos="5715000" algn="r"/>
                <a:tab pos="5731510" algn="r"/>
              </a:tabLst>
            </a:pP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		KIET Group of Institutions, Delhi-NCR, Ghaziabad	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		               </a:t>
            </a: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Computer Applications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>
              <a:tabLst>
                <a:tab pos="2865755" algn="ctr"/>
                <a:tab pos="5731510" algn="r"/>
                <a:tab pos="2865755" algn="ctr"/>
                <a:tab pos="5715000" algn="r"/>
                <a:tab pos="5731510" algn="r"/>
              </a:tabLst>
            </a:pPr>
            <a:r>
              <a:rPr lang="en-IN" sz="1800" b="1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(An ISO – 9001: 2015 Certified &amp; ‘A+’ Grade accredited Institution by NAAC)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7DBC24-3201-495B-9156-4E278E79C71A}"/>
              </a:ext>
            </a:extLst>
          </p:cNvPr>
          <p:cNvPicPr/>
          <p:nvPr/>
        </p:nvPicPr>
        <p:blipFill>
          <a:blip r:embed="rId6">
            <a:lum bright="-44000" contrast="72000"/>
          </a:blip>
          <a:srcRect/>
          <a:stretch>
            <a:fillRect/>
          </a:stretch>
        </p:blipFill>
        <p:spPr bwMode="auto">
          <a:xfrm>
            <a:off x="10475502" y="141402"/>
            <a:ext cx="935355" cy="65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014801-84A4-49D9-BA53-E969D4783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25" y="14027"/>
            <a:ext cx="789940" cy="8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FD5B8-74D3-4E1B-870B-9E12C6FE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41" y="161925"/>
            <a:ext cx="11602156" cy="6526213"/>
          </a:xfrm>
        </p:spPr>
      </p:pic>
    </p:spTree>
    <p:extLst>
      <p:ext uri="{BB962C8B-B14F-4D97-AF65-F5344CB8AC3E}">
        <p14:creationId xmlns:p14="http://schemas.microsoft.com/office/powerpoint/2010/main" val="115215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21B2F-528E-4E32-8CB5-7BEEB8104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69" y="161925"/>
            <a:ext cx="11633200" cy="6543675"/>
          </a:xfrm>
        </p:spPr>
      </p:pic>
    </p:spTree>
    <p:extLst>
      <p:ext uri="{BB962C8B-B14F-4D97-AF65-F5344CB8AC3E}">
        <p14:creationId xmlns:p14="http://schemas.microsoft.com/office/powerpoint/2010/main" val="56345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73EB0-3075-449C-B11D-A7A5D29A5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862" y="2076450"/>
            <a:ext cx="3714750" cy="3714750"/>
          </a:xfrm>
        </p:spPr>
      </p:pic>
    </p:spTree>
    <p:extLst>
      <p:ext uri="{BB962C8B-B14F-4D97-AF65-F5344CB8AC3E}">
        <p14:creationId xmlns:p14="http://schemas.microsoft.com/office/powerpoint/2010/main" val="301156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75000"/>
                  </a:schemeClr>
                </a:solidFill>
              </a:rPr>
              <a:t>Suruchi Sinha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Trainee at Capgemini</a:t>
            </a:r>
          </a:p>
          <a:p>
            <a:pPr marL="36900" lvl="0" indent="0">
              <a:buNone/>
            </a:pPr>
            <a:r>
              <a:rPr lang="en-US" sz="2400" dirty="0"/>
              <a:t>Technology: </a:t>
            </a:r>
            <a:r>
              <a:rPr lang="en-US" sz="1800" dirty="0"/>
              <a:t>JEE with DevOps and AWS</a:t>
            </a:r>
          </a:p>
          <a:p>
            <a:pPr marL="36900" lvl="0" indent="0">
              <a:buNone/>
            </a:pPr>
            <a:r>
              <a:rPr lang="en-US" sz="2400" dirty="0"/>
              <a:t>Duration: </a:t>
            </a:r>
            <a:r>
              <a:rPr lang="en-US" sz="2000" dirty="0"/>
              <a:t>04.02.2022 to 06.05.2022</a:t>
            </a:r>
          </a:p>
          <a:p>
            <a:pPr marL="36900" indent="0">
              <a:buNone/>
            </a:pPr>
            <a:r>
              <a:rPr lang="en-US" sz="2400" dirty="0"/>
              <a:t>Current learnings: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PostgreSQL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Gradle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726FA-076F-4FD5-903A-2F6534BC0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02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BDF3-85EF-4EE1-B786-79D558D3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Java Lambda Expressions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8A8F-17CD-40F9-B2AE-BCF07DCB6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61658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1800" b="0" i="0" dirty="0">
                <a:effectLst/>
                <a:latin typeface="Verdana" panose="020B0604030504040204" pitchFamily="34" charset="0"/>
              </a:rPr>
              <a:t>Lambda Expressions were added in Java 8.</a:t>
            </a:r>
          </a:p>
          <a:p>
            <a:pPr algn="l"/>
            <a:r>
              <a:rPr lang="en-US" sz="1800" b="0" i="0" dirty="0">
                <a:effectLst/>
                <a:latin typeface="Verdana" panose="020B0604030504040204" pitchFamily="34" charset="0"/>
              </a:rPr>
              <a:t>A lambda expression is a short block of code which takes in parameters and returns a value. Lambda expressions are similar to methods, but they do not need a name and they can be implemented right in the body of a method.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java.util.ArrayList</a:t>
            </a:r>
            <a:r>
              <a:rPr lang="en-IN" dirty="0"/>
              <a:t>;</a:t>
            </a:r>
          </a:p>
          <a:p>
            <a:pPr marL="36900" indent="0">
              <a:buNone/>
            </a:pPr>
            <a:r>
              <a:rPr lang="en-IN" dirty="0"/>
              <a:t>         public class Main {</a:t>
            </a:r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</a:t>
            </a:r>
            <a:r>
              <a:rPr lang="en-IN" dirty="0" err="1"/>
              <a:t>ArrayList</a:t>
            </a:r>
            <a:r>
              <a:rPr lang="en-IN" dirty="0"/>
              <a:t>&lt;Integer&gt; numbers = new </a:t>
            </a:r>
            <a:r>
              <a:rPr lang="en-IN" dirty="0" err="1"/>
              <a:t>ArrayList</a:t>
            </a:r>
            <a:r>
              <a:rPr lang="en-IN" dirty="0"/>
              <a:t>&lt;Integer&gt;();</a:t>
            </a:r>
          </a:p>
          <a:p>
            <a:r>
              <a:rPr lang="en-IN" dirty="0"/>
              <a:t>    </a:t>
            </a:r>
            <a:r>
              <a:rPr lang="en-IN" dirty="0" err="1"/>
              <a:t>numbers.add</a:t>
            </a:r>
            <a:r>
              <a:rPr lang="en-IN" dirty="0"/>
              <a:t>(5);</a:t>
            </a:r>
          </a:p>
          <a:p>
            <a:r>
              <a:rPr lang="en-IN" dirty="0"/>
              <a:t>    </a:t>
            </a:r>
            <a:r>
              <a:rPr lang="en-IN" dirty="0" err="1"/>
              <a:t>numbers.add</a:t>
            </a:r>
            <a:r>
              <a:rPr lang="en-IN" dirty="0"/>
              <a:t>(9);</a:t>
            </a:r>
          </a:p>
          <a:p>
            <a:r>
              <a:rPr lang="en-IN" dirty="0"/>
              <a:t>    </a:t>
            </a:r>
            <a:r>
              <a:rPr lang="en-IN" dirty="0" err="1"/>
              <a:t>numbers.add</a:t>
            </a:r>
            <a:r>
              <a:rPr lang="en-IN" dirty="0"/>
              <a:t>(8);</a:t>
            </a:r>
          </a:p>
          <a:p>
            <a:r>
              <a:rPr lang="en-IN" dirty="0"/>
              <a:t>    </a:t>
            </a:r>
            <a:r>
              <a:rPr lang="en-IN" dirty="0" err="1"/>
              <a:t>numbers.add</a:t>
            </a:r>
            <a:r>
              <a:rPr lang="en-IN" dirty="0"/>
              <a:t>(1);</a:t>
            </a:r>
          </a:p>
          <a:p>
            <a:r>
              <a:rPr lang="en-IN" dirty="0"/>
              <a:t>    </a:t>
            </a:r>
            <a:r>
              <a:rPr lang="en-IN" dirty="0" err="1"/>
              <a:t>numbers.forEach</a:t>
            </a:r>
            <a:r>
              <a:rPr lang="en-IN" dirty="0"/>
              <a:t>( (n) -&gt; { </a:t>
            </a:r>
            <a:r>
              <a:rPr lang="en-IN" dirty="0" err="1"/>
              <a:t>System.out.println</a:t>
            </a:r>
            <a:r>
              <a:rPr lang="en-IN" dirty="0"/>
              <a:t>(n); } 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34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81D7-793E-4F90-A499-A723BD79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Implementation using 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E4FBF-475E-49FB-9434-7BF96E37D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237" y="2076450"/>
            <a:ext cx="6604000" cy="3714750"/>
          </a:xfrm>
        </p:spPr>
      </p:pic>
    </p:spTree>
    <p:extLst>
      <p:ext uri="{BB962C8B-B14F-4D97-AF65-F5344CB8AC3E}">
        <p14:creationId xmlns:p14="http://schemas.microsoft.com/office/powerpoint/2010/main" val="190821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3667-F60C-4E97-BCE9-5D8ABC2D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8A96-256F-4BFF-A139-B1E1801F8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65604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PostgreSQL, also known as Postgres, is a free and open-source relational database management system emphasizing extensibility and SQL compliance. It was originally named POSTGRES.</a:t>
            </a:r>
          </a:p>
          <a:p>
            <a:pPr marL="36900" indent="0">
              <a:buNone/>
            </a:pPr>
            <a:r>
              <a:rPr lang="en-US" dirty="0">
                <a:effectLst/>
                <a:latin typeface="arial" panose="020B0604020202020204" pitchFamily="34" charset="0"/>
              </a:rPr>
              <a:t> Queries tried: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select salary from employees order by salary DESC limit 1 OFFSET 1;</a:t>
            </a:r>
            <a:endParaRPr lang="en-US" sz="1800" b="0" i="0" u="none" strike="noStrike" baseline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select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first_name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department_id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salary from employees e where salary = (select max(salary)</a:t>
            </a:r>
          </a:p>
          <a:p>
            <a:pPr marL="36900" indent="0" algn="l">
              <a:buNone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       from employees where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department_id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=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e.department_id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);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select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l.city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count(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employee_id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) from employees e, departments d, locations l where</a:t>
            </a:r>
          </a:p>
          <a:p>
            <a:pPr marL="36900" indent="0" algn="l">
              <a:buNone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     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e.department_id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=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d.department_id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and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d.location_id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=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l.location_id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group by city;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select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to_char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(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hire_date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'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yyyy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'), count(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employee_id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) from employees group by</a:t>
            </a:r>
          </a:p>
          <a:p>
            <a:pPr marL="36900" indent="0" algn="l">
              <a:buNone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      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to_char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(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hire_date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'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yyyy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’); 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etc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36900" indent="0" algn="l">
              <a:buNone/>
            </a:pP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36900" indent="0" algn="l">
              <a:buNone/>
            </a:pPr>
            <a:endParaRPr lang="en-US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64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8A72993-A7E5-4ABF-B6EE-34B9E4747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6895"/>
            <a:ext cx="12192000" cy="304991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021508-61E5-4BE1-86FA-F2ACDD988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9917"/>
            <a:ext cx="12066494" cy="371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8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60228-349F-4233-A172-A18BD4804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05" y="142875"/>
            <a:ext cx="11731978" cy="6599238"/>
          </a:xfrm>
        </p:spPr>
      </p:pic>
    </p:spTree>
    <p:extLst>
      <p:ext uri="{BB962C8B-B14F-4D97-AF65-F5344CB8AC3E}">
        <p14:creationId xmlns:p14="http://schemas.microsoft.com/office/powerpoint/2010/main" val="271954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6E131-3067-43AD-96F4-99F9D6FCC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33082"/>
            <a:ext cx="11877675" cy="64008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4A61AD-DD5C-4E45-B118-426EA45A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530388"/>
            <a:ext cx="11734800" cy="9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1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59B6-65E4-44A7-B582-4D19177D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4CD2-BB44-4BF2-A938-06759C4E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Gradle is a build automation tool for multi-language software development. It controls the development process in the tasks of compilation and packaging to testing, deployment, and publishing.</a:t>
            </a:r>
          </a:p>
          <a:p>
            <a:r>
              <a:rPr lang="en-US" sz="2800" b="0" i="0" dirty="0">
                <a:effectLst/>
                <a:latin typeface="arial" panose="020B0604020202020204" pitchFamily="34" charset="0"/>
              </a:rPr>
              <a:t>Supported languages include:</a:t>
            </a:r>
          </a:p>
          <a:p>
            <a:pPr marL="36900" indent="0">
              <a:buNone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      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Java, C/C++, and JavaScript.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18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{0016E557-44F6-4099-B277-32108D89564C}tf55705232_win32</Template>
  <TotalTime>131</TotalTime>
  <Words>446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</vt:lpstr>
      <vt:lpstr>Calibri</vt:lpstr>
      <vt:lpstr>Goudy Old Style</vt:lpstr>
      <vt:lpstr>Segoe UI</vt:lpstr>
      <vt:lpstr>Times New Roman</vt:lpstr>
      <vt:lpstr>Verdana</vt:lpstr>
      <vt:lpstr>Wingdings 2</vt:lpstr>
      <vt:lpstr>SlateVTI</vt:lpstr>
      <vt:lpstr>   Colloquium Presentation   ON </vt:lpstr>
      <vt:lpstr>Suruchi Sinha</vt:lpstr>
      <vt:lpstr>Java Lambda Expressions </vt:lpstr>
      <vt:lpstr>Game Implementation using Java</vt:lpstr>
      <vt:lpstr>POSTGRESQL</vt:lpstr>
      <vt:lpstr>PowerPoint Presentation</vt:lpstr>
      <vt:lpstr>PowerPoint Presentation</vt:lpstr>
      <vt:lpstr>PowerPoint Presentation</vt:lpstr>
      <vt:lpstr>GRADLE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Colloquium Presentation   ON </dc:title>
  <dc:creator>Suruchi Sinha</dc:creator>
  <cp:lastModifiedBy>Suruchi Sinha</cp:lastModifiedBy>
  <cp:revision>3</cp:revision>
  <dcterms:created xsi:type="dcterms:W3CDTF">2022-03-12T08:42:33Z</dcterms:created>
  <dcterms:modified xsi:type="dcterms:W3CDTF">2022-05-26T16:40:47Z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