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14"/>
  </p:notesMasterIdLst>
  <p:sldIdLst>
    <p:sldId id="266" r:id="rId2"/>
    <p:sldId id="273" r:id="rId3"/>
    <p:sldId id="265" r:id="rId4"/>
    <p:sldId id="277" r:id="rId5"/>
    <p:sldId id="285" r:id="rId6"/>
    <p:sldId id="280" r:id="rId7"/>
    <p:sldId id="286" r:id="rId8"/>
    <p:sldId id="281" r:id="rId9"/>
    <p:sldId id="282" r:id="rId10"/>
    <p:sldId id="283" r:id="rId11"/>
    <p:sldId id="287" r:id="rId12"/>
    <p:sldId id="28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66"/>
          </p14:sldIdLst>
        </p14:section>
        <p14:section name="Group Member 1" id="{0860697E-8C4A-43F9-A7C0-C435911657B2}">
          <p14:sldIdLst/>
        </p14:section>
        <p14:section name="Group Member 2" id="{ED02CA79-8112-418E-8BC2-0FD9B68AECB3}">
          <p14:sldIdLst>
            <p14:sldId id="273"/>
            <p14:sldId id="265"/>
            <p14:sldId id="277"/>
            <p14:sldId id="285"/>
            <p14:sldId id="280"/>
            <p14:sldId id="286"/>
            <p14:sldId id="281"/>
            <p14:sldId id="282"/>
            <p14:sldId id="283"/>
            <p14:sldId id="287"/>
          </p14:sldIdLst>
        </p14:section>
        <p14:section name="Group Member 3" id="{0DAD77B1-60C5-4EB2-933E-C56E97A5B2A7}">
          <p14:sldIdLst/>
        </p14:section>
        <p14:section name="General Closing" id="{4AB6C702-EE4D-4283-ACB0-770710E41AE6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shank" initials="S" lastIdx="1" clrIdx="0">
    <p:extLst>
      <p:ext uri="{19B8F6BF-5375-455C-9EA6-DF929625EA0E}">
        <p15:presenceInfo xmlns:p15="http://schemas.microsoft.com/office/powerpoint/2012/main" userId="7d07639b8d4437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F2EC1-E822-47AA-9B5C-B55FC637BFBF}" v="39" dt="2021-05-07T06:26:54.943"/>
    <p1510:client id="{8E493B5D-F28C-481D-B71B-9DB70CCF7201}" v="2912" dt="2021-05-06T11:07:04.708"/>
    <p1510:client id="{D4256274-5C2F-4840-910C-B2DEF6CB840A}" v="34" dt="2021-05-07T06:03:29.163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8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90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72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96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handwriting/t/thank-you.html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erver-side-client-side-programm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geeksforgeeks.org/javascript-math-object/" TargetMode="External"/><Relationship Id="rId5" Type="http://schemas.openxmlformats.org/officeDocument/2006/relationships/hyperlink" Target="https://www.geeksforgeeks.org/javascript-date-objects/" TargetMode="External"/><Relationship Id="rId4" Type="http://schemas.openxmlformats.org/officeDocument/2006/relationships/hyperlink" Target="https://www.geeksforgeeks.org/arrays-in-javascrip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D905BBE-9F8D-4A73-B5F1-BAF812A33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FAC86CD-FCB8-459B-A58A-C461E1B9E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9658688-9BC1-45C6-BEBA-1753861A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816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87BD969-077D-471D-AED5-0DA80819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9EE5B3E-496C-497B-9BD6-2A98CBD55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66" y="3255783"/>
            <a:ext cx="6493622" cy="769262"/>
          </a:xfrm>
        </p:spPr>
        <p:txBody>
          <a:bodyPr>
            <a:normAutofit fontScale="90000"/>
          </a:bodyPr>
          <a:lstStyle/>
          <a:p>
            <a:r>
              <a:rPr lang="en-US" sz="4600" dirty="0"/>
              <a:t>       </a:t>
            </a:r>
            <a:br>
              <a:rPr lang="en-US" sz="4600" dirty="0"/>
            </a:br>
            <a:r>
              <a:rPr lang="en-US" sz="4600" dirty="0"/>
              <a:t>  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168166" y="4339925"/>
            <a:ext cx="5521684" cy="25005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 algn="l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roll no:-1900290140024</a:t>
            </a:r>
          </a:p>
          <a:p>
            <a:pPr algn="l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Name:-Pranjul Panday</a:t>
            </a:r>
          </a:p>
          <a:p>
            <a:pPr algn="l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Semester-6</a:t>
            </a:r>
            <a:r>
              <a:rPr lang="en-US" baseline="300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Section:- A</a:t>
            </a:r>
          </a:p>
          <a:p>
            <a:pPr algn="l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Date:-22/02/2022</a:t>
            </a:r>
          </a:p>
        </p:txBody>
      </p:sp>
      <p:pic>
        <p:nvPicPr>
          <p:cNvPr id="8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AA6FED01-4BD4-4C94-B758-99642B7D2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7091" y="1886109"/>
            <a:ext cx="3358478" cy="308578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B472763-3BCF-4610-8BDD-30A1BC321BB6}"/>
              </a:ext>
            </a:extLst>
          </p:cNvPr>
          <p:cNvSpPr txBox="1">
            <a:spLocks/>
          </p:cNvSpPr>
          <p:nvPr/>
        </p:nvSpPr>
        <p:spPr>
          <a:xfrm>
            <a:off x="1417991" y="2749278"/>
            <a:ext cx="3660446" cy="989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 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/>
              <a:t>     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7525D63-9E99-4D3F-9FF6-E6E9C6373194}"/>
              </a:ext>
            </a:extLst>
          </p:cNvPr>
          <p:cNvSpPr txBox="1">
            <a:spLocks/>
          </p:cNvSpPr>
          <p:nvPr/>
        </p:nvSpPr>
        <p:spPr>
          <a:xfrm>
            <a:off x="3248214" y="4756915"/>
            <a:ext cx="4244409" cy="14140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6C1EC2A-9597-48C2-9190-4A2C3C445BB7}"/>
              </a:ext>
            </a:extLst>
          </p:cNvPr>
          <p:cNvSpPr txBox="1">
            <a:spLocks/>
          </p:cNvSpPr>
          <p:nvPr/>
        </p:nvSpPr>
        <p:spPr>
          <a:xfrm>
            <a:off x="1761732" y="5490516"/>
            <a:ext cx="4292265" cy="12508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AB2E816-0054-495D-A009-9815461C9228}"/>
              </a:ext>
            </a:extLst>
          </p:cNvPr>
          <p:cNvSpPr txBox="1">
            <a:spLocks/>
          </p:cNvSpPr>
          <p:nvPr/>
        </p:nvSpPr>
        <p:spPr>
          <a:xfrm>
            <a:off x="-41041" y="5822952"/>
            <a:ext cx="4244409" cy="14140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593FEB8-FF06-4F19-8613-86F6E95F2F61}"/>
              </a:ext>
            </a:extLst>
          </p:cNvPr>
          <p:cNvSpPr txBox="1">
            <a:spLocks/>
          </p:cNvSpPr>
          <p:nvPr/>
        </p:nvSpPr>
        <p:spPr>
          <a:xfrm>
            <a:off x="1292772" y="6155388"/>
            <a:ext cx="4244409" cy="14140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1C22-23C3-4B16-981B-272EA5412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96F8D-001F-49FE-844F-B6F148F7D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1" y="3348822"/>
            <a:ext cx="11135360" cy="22086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Hello, world! Welcome to JavaScript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58458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A7C4-4047-4E51-89C0-696EEA99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1C22-BB2C-4A8F-B196-361023209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63373"/>
            <a:ext cx="12192000" cy="4804116"/>
          </a:xfrm>
        </p:spPr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a wonderful technology to use on the web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 is not that hard to learn and it is very versatile.</a:t>
            </a:r>
            <a:endParaRPr lang="en-US" b="1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plays nicely with other web technologies — such as HTML and CSS — and can even interact with plugins such as Flash.</a:t>
            </a:r>
            <a:endParaRPr lang="en-US" b="1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 </a:t>
            </a:r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dynamic computer programming language</a:t>
            </a:r>
            <a:endParaRPr lang="en-US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699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0BF27D-DD17-4C5B-8071-84748D73D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5440" y="1437640"/>
            <a:ext cx="10007600" cy="339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9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40D200-585D-4EF1-9F69-D6FFC1A61F81}"/>
              </a:ext>
            </a:extLst>
          </p:cNvPr>
          <p:cNvSpPr txBox="1"/>
          <p:nvPr/>
        </p:nvSpPr>
        <p:spPr>
          <a:xfrm>
            <a:off x="1" y="1997063"/>
            <a:ext cx="11310424" cy="44648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lightweight, cross-platform, and interpreted scripting language.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 is well-known for the development of web pages, many non-browser environments also use it.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can be used for </a:t>
            </a:r>
            <a:r>
              <a:rPr lang="en-US" sz="24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Client-side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developments as well as </a:t>
            </a:r>
            <a:r>
              <a:rPr lang="en-US" sz="24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Server-side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developments.</a:t>
            </a:r>
            <a:endParaRPr lang="en-US" sz="2400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contains a standard library of objects, like </a:t>
            </a:r>
            <a:r>
              <a:rPr lang="en-US" sz="24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Array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Date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4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Math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a core set of language elements like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 structures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41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r>
              <a:rPr lang="en-US" dirty="0"/>
              <a:t> 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F7CA7-8617-43F1-83C8-5AE0E1B92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9292" y="2236209"/>
            <a:ext cx="8060788" cy="4621791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dynamic text into HTML (ex: user name)</a:t>
            </a:r>
          </a:p>
          <a:p>
            <a:pPr lvl="1"/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 to events 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(ex: page load user click)</a:t>
            </a:r>
          </a:p>
          <a:p>
            <a:pPr lvl="1"/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information about a user's computer (ex: browser type)</a:t>
            </a:r>
          </a:p>
          <a:p>
            <a:pPr lvl="1"/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Used to make web pages interactive</a:t>
            </a:r>
          </a:p>
          <a:p>
            <a:pPr lvl="1"/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calculations on user's computer (ex: form validation)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8859D-6F67-4D67-B311-929E4394A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139" y="2316313"/>
            <a:ext cx="3790078" cy="359931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CC08C71-8BAB-4B54-A00B-CC1CDA90C6C2}"/>
              </a:ext>
            </a:extLst>
          </p:cNvPr>
          <p:cNvSpPr txBox="1">
            <a:spLocks/>
          </p:cNvSpPr>
          <p:nvPr/>
        </p:nvSpPr>
        <p:spPr>
          <a:xfrm>
            <a:off x="4295927" y="2236209"/>
            <a:ext cx="6413462" cy="3599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B34797D5-A3AC-401C-A068-A37859389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5" y="2829951"/>
            <a:ext cx="3448756" cy="257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034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27" y="753228"/>
            <a:ext cx="10361483" cy="1454749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JavaScript Features : </a:t>
            </a:r>
            <a:endParaRPr lang="en-US" dirty="0"/>
          </a:p>
          <a:p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EA90872-3E95-4012-AF61-9ADE7B1D9F6E}"/>
              </a:ext>
            </a:extLst>
          </p:cNvPr>
          <p:cNvSpPr txBox="1">
            <a:spLocks/>
          </p:cNvSpPr>
          <p:nvPr/>
        </p:nvSpPr>
        <p:spPr>
          <a:xfrm>
            <a:off x="472073" y="2250062"/>
            <a:ext cx="5176887" cy="41608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Object-Centered Script Language.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 edge Technology.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Validation of User's Input.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 and If Statement.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Interpreter Centered.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Ability to perform In Built Function.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 Sensitive format.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 Weight and delicate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343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8DCB-AA71-4C4E-9499-C1E804DA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JavaScript 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8B819-8C20-4A3B-B6AE-9539DA7BA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66461"/>
            <a:ext cx="9613861" cy="3599316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Speed. Client-side JavaScript is very fast because it can be run immediately within the client-side browser. Unless outside resources are required, JavaScript is unhindered by network calls to a backend server.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Simplicity. JavaScript is relatively simple to learn and implement.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Popularity. JavaScript is used everywhere on the web.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Interoperability. JavaScript plays nicely with other languages and can be used in a huge variety of applications.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 Load. Being client-side reduces the demand on the website server.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Gives the ability to create rich interfaces.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677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B9F2-DFE1-4FBB-AD82-22ABC0A7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of JavaScript 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Uses of JavaScript | How And When JavaScript Application Is Suited">
            <a:extLst>
              <a:ext uri="{FF2B5EF4-FFF2-40B4-BE49-F238E27FC236}">
                <a16:creationId xmlns:a16="http://schemas.microsoft.com/office/drawing/2014/main" id="{49E58A09-2087-44DE-990C-F605D117A4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2035277"/>
            <a:ext cx="9466569" cy="471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19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5CD3-C21A-44F2-9215-02A5B198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JavaScript :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E4034-9A36-4F5A-8181-6F66C8472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32891"/>
            <a:ext cx="12191999" cy="4725109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the main powerhouse behind the rapidly evolving Internet. 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 is the present and will be the future. 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rampant development of the high-level programming language asserts to the fact of JavaScript is the 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endParaRPr lang="en-US" sz="3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Excellent Choice of Frameworks</a:t>
            </a:r>
            <a:r>
              <a:rPr lang="en-US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AngularJS, Ember.js Metero.js, ReactJS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23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8629-D8F5-42F3-AD21-27491228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use JavaScript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8CF78-69B0-4912-9376-48E93C82E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110154"/>
            <a:ext cx="10294182" cy="4543863"/>
          </a:xfrm>
        </p:spPr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JavaScript is commonly used for creating web pages.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allows us to add dynamic behavior to the webpage and add special effects to the webpage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On websites, it is mainly used for validation purposes.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JavaScript helps us to execute complex actions and also enables the interaction of websites with visitors.</a:t>
            </a:r>
          </a:p>
          <a:p>
            <a:r>
              <a:rPr lang="en-US" b="1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text-based programming language </a:t>
            </a:r>
            <a:r>
              <a:rPr lang="en-US" b="1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both on the client-side and server-side that allows you to make web pages interactive</a:t>
            </a:r>
            <a:r>
              <a:rPr lang="en-US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0F3544-DF7A-42E2-884B-02AD5B004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460" y="2435347"/>
            <a:ext cx="4691969" cy="3049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736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0ADEE-E087-4252-A8D4-45F7C703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5085A-729E-42A6-8DAF-C361DAA73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04751" y="3587262"/>
            <a:ext cx="2777537" cy="3087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82754B-930A-42B7-800E-E411B6186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77995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 </a:t>
            </a:r>
          </a:p>
          <a:p>
            <a:r>
              <a:rPr lang="en-US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r>
              <a:rPr lang="en-US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&lt;body&gt;</a:t>
            </a:r>
          </a:p>
          <a:p>
            <a:r>
              <a:rPr lang="en-US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&lt;p&gt;Before the script...&lt;/p&gt;</a:t>
            </a:r>
          </a:p>
          <a:p>
            <a:r>
              <a:rPr lang="en-US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&lt;script&gt; </a:t>
            </a:r>
          </a:p>
          <a:p>
            <a:r>
              <a:rPr lang="en-US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alert( 'Hello, world! Welcome to JavaScript' ); </a:t>
            </a:r>
          </a:p>
          <a:p>
            <a:r>
              <a:rPr lang="en-US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r>
              <a:rPr lang="en-US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&lt;p&gt;...After the script.&lt;/p&gt;</a:t>
            </a:r>
          </a:p>
          <a:p>
            <a:r>
              <a:rPr lang="en-US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&lt;/body&gt; </a:t>
            </a:r>
          </a:p>
          <a:p>
            <a:r>
              <a:rPr lang="en-US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28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571</Words>
  <Application>Microsoft Office PowerPoint</Application>
  <PresentationFormat>Widescreen</PresentationFormat>
  <Paragraphs>69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</vt:lpstr>
      <vt:lpstr>Calibri</vt:lpstr>
      <vt:lpstr>Times New Roman</vt:lpstr>
      <vt:lpstr>Trebuchet MS</vt:lpstr>
      <vt:lpstr>Wingdings</vt:lpstr>
      <vt:lpstr>2_Berlin</vt:lpstr>
      <vt:lpstr>            </vt:lpstr>
      <vt:lpstr>Introduction</vt:lpstr>
      <vt:lpstr>What is Javascript ?</vt:lpstr>
      <vt:lpstr>JavaScript Features :  </vt:lpstr>
      <vt:lpstr>Advantages of JavaScript :</vt:lpstr>
      <vt:lpstr>Demand of JavaScript :</vt:lpstr>
      <vt:lpstr>Future of JavaScript :</vt:lpstr>
      <vt:lpstr>Why should I use JavaScript ?</vt:lpstr>
      <vt:lpstr>Example:</vt:lpstr>
      <vt:lpstr>Output: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>Office2</cp:lastModifiedBy>
  <cp:revision>506</cp:revision>
  <dcterms:created xsi:type="dcterms:W3CDTF">2014-04-17T23:07:25Z</dcterms:created>
  <dcterms:modified xsi:type="dcterms:W3CDTF">2022-03-06T11:55:11Z</dcterms:modified>
</cp:coreProperties>
</file>