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4"/>
  </p:sldMasterIdLst>
  <p:notesMasterIdLst>
    <p:notesMasterId r:id="rId17"/>
  </p:notesMasterIdLst>
  <p:sldIdLst>
    <p:sldId id="290" r:id="rId5"/>
    <p:sldId id="279" r:id="rId6"/>
    <p:sldId id="291" r:id="rId7"/>
    <p:sldId id="293" r:id="rId8"/>
    <p:sldId id="292" r:id="rId9"/>
    <p:sldId id="294" r:id="rId10"/>
    <p:sldId id="282" r:id="rId11"/>
    <p:sldId id="285" r:id="rId12"/>
    <p:sldId id="283" r:id="rId13"/>
    <p:sldId id="288" r:id="rId14"/>
    <p:sldId id="289"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Kumar" userId="ca84f2d99edc13c4" providerId="LiveId" clId="{4ADB3FFC-5AB0-4A86-8475-C906E921BDD3}"/>
    <pc:docChg chg="custSel modSld">
      <pc:chgData name="Amit Kumar" userId="ca84f2d99edc13c4" providerId="LiveId" clId="{4ADB3FFC-5AB0-4A86-8475-C906E921BDD3}" dt="2022-04-09T10:20:30.364" v="60" actId="20577"/>
      <pc:docMkLst>
        <pc:docMk/>
      </pc:docMkLst>
      <pc:sldChg chg="modSp mod">
        <pc:chgData name="Amit Kumar" userId="ca84f2d99edc13c4" providerId="LiveId" clId="{4ADB3FFC-5AB0-4A86-8475-C906E921BDD3}" dt="2022-04-09T07:13:11.392" v="8" actId="27636"/>
        <pc:sldMkLst>
          <pc:docMk/>
          <pc:sldMk cId="3220235682" sldId="279"/>
        </pc:sldMkLst>
        <pc:spChg chg="mod">
          <ac:chgData name="Amit Kumar" userId="ca84f2d99edc13c4" providerId="LiveId" clId="{4ADB3FFC-5AB0-4A86-8475-C906E921BDD3}" dt="2022-04-09T07:13:11.392" v="8" actId="27636"/>
          <ac:spMkLst>
            <pc:docMk/>
            <pc:sldMk cId="3220235682" sldId="279"/>
            <ac:spMk id="24" creationId="{F260476B-CCA6-412B-A9C5-399C34AE6F05}"/>
          </ac:spMkLst>
        </pc:spChg>
      </pc:sldChg>
      <pc:sldChg chg="modSp">
        <pc:chgData name="Amit Kumar" userId="ca84f2d99edc13c4" providerId="LiveId" clId="{4ADB3FFC-5AB0-4A86-8475-C906E921BDD3}" dt="2022-04-09T07:13:11.275" v="7"/>
        <pc:sldMkLst>
          <pc:docMk/>
          <pc:sldMk cId="2316647740" sldId="282"/>
        </pc:sldMkLst>
        <pc:spChg chg="mod">
          <ac:chgData name="Amit Kumar" userId="ca84f2d99edc13c4" providerId="LiveId" clId="{4ADB3FFC-5AB0-4A86-8475-C906E921BDD3}" dt="2022-04-09T07:13:11.275" v="7"/>
          <ac:spMkLst>
            <pc:docMk/>
            <pc:sldMk cId="2316647740" sldId="282"/>
            <ac:spMk id="2" creationId="{3A443667-F60C-4E97-BCE9-5D8ABC2D4FCD}"/>
          </ac:spMkLst>
        </pc:spChg>
      </pc:sldChg>
      <pc:sldChg chg="modSp">
        <pc:chgData name="Amit Kumar" userId="ca84f2d99edc13c4" providerId="LiveId" clId="{4ADB3FFC-5AB0-4A86-8475-C906E921BDD3}" dt="2022-04-09T07:13:11.275" v="7"/>
        <pc:sldMkLst>
          <pc:docMk/>
          <pc:sldMk cId="1098618826" sldId="283"/>
        </pc:sldMkLst>
        <pc:spChg chg="mod">
          <ac:chgData name="Amit Kumar" userId="ca84f2d99edc13c4" providerId="LiveId" clId="{4ADB3FFC-5AB0-4A86-8475-C906E921BDD3}" dt="2022-04-09T07:13:11.275" v="7"/>
          <ac:spMkLst>
            <pc:docMk/>
            <pc:sldMk cId="1098618826" sldId="283"/>
            <ac:spMk id="2" creationId="{872359B6-65E4-44A7-B582-4D19177D14A5}"/>
          </ac:spMkLst>
        </pc:spChg>
        <pc:spChg chg="mod">
          <ac:chgData name="Amit Kumar" userId="ca84f2d99edc13c4" providerId="LiveId" clId="{4ADB3FFC-5AB0-4A86-8475-C906E921BDD3}" dt="2022-04-09T07:13:11.275" v="7"/>
          <ac:spMkLst>
            <pc:docMk/>
            <pc:sldMk cId="1098618826" sldId="283"/>
            <ac:spMk id="3" creationId="{FE524CD2-BB44-4BF2-A938-06759C4EFF3B}"/>
          </ac:spMkLst>
        </pc:spChg>
      </pc:sldChg>
      <pc:sldChg chg="addSp delSp modSp mod">
        <pc:chgData name="Amit Kumar" userId="ca84f2d99edc13c4" providerId="LiveId" clId="{4ADB3FFC-5AB0-4A86-8475-C906E921BDD3}" dt="2022-04-09T07:14:14.543" v="30" actId="478"/>
        <pc:sldMkLst>
          <pc:docMk/>
          <pc:sldMk cId="3011563283" sldId="284"/>
        </pc:sldMkLst>
        <pc:spChg chg="add del mod">
          <ac:chgData name="Amit Kumar" userId="ca84f2d99edc13c4" providerId="LiveId" clId="{4ADB3FFC-5AB0-4A86-8475-C906E921BDD3}" dt="2022-04-09T07:14:14.543" v="30" actId="478"/>
          <ac:spMkLst>
            <pc:docMk/>
            <pc:sldMk cId="3011563283" sldId="284"/>
            <ac:spMk id="3" creationId="{6F78B113-9D04-431C-B6D2-FC461BD07A13}"/>
          </ac:spMkLst>
        </pc:spChg>
        <pc:spChg chg="add mod">
          <ac:chgData name="Amit Kumar" userId="ca84f2d99edc13c4" providerId="LiveId" clId="{4ADB3FFC-5AB0-4A86-8475-C906E921BDD3}" dt="2022-04-09T07:14:00.032" v="27" actId="14100"/>
          <ac:spMkLst>
            <pc:docMk/>
            <pc:sldMk cId="3011563283" sldId="284"/>
            <ac:spMk id="4" creationId="{8D511A47-D3AD-4167-AEF5-CFB8F7BFDC1B}"/>
          </ac:spMkLst>
        </pc:spChg>
        <pc:picChg chg="del mod">
          <ac:chgData name="Amit Kumar" userId="ca84f2d99edc13c4" providerId="LiveId" clId="{4ADB3FFC-5AB0-4A86-8475-C906E921BDD3}" dt="2022-04-09T07:13:20.497" v="11" actId="478"/>
          <ac:picMkLst>
            <pc:docMk/>
            <pc:sldMk cId="3011563283" sldId="284"/>
            <ac:picMk id="5" creationId="{D0B73EB0-3075-449C-B11D-A7A5D29A5CF9}"/>
          </ac:picMkLst>
        </pc:picChg>
      </pc:sldChg>
      <pc:sldChg chg="modSp mod">
        <pc:chgData name="Amit Kumar" userId="ca84f2d99edc13c4" providerId="LiveId" clId="{4ADB3FFC-5AB0-4A86-8475-C906E921BDD3}" dt="2022-04-09T10:20:30.364" v="60" actId="20577"/>
        <pc:sldMkLst>
          <pc:docMk/>
          <pc:sldMk cId="2747758279" sldId="290"/>
        </pc:sldMkLst>
        <pc:spChg chg="mod">
          <ac:chgData name="Amit Kumar" userId="ca84f2d99edc13c4" providerId="LiveId" clId="{4ADB3FFC-5AB0-4A86-8475-C906E921BDD3}" dt="2022-04-09T10:20:30.364" v="60" actId="20577"/>
          <ac:spMkLst>
            <pc:docMk/>
            <pc:sldMk cId="2747758279" sldId="290"/>
            <ac:spMk id="8" creationId="{1F37E64B-90E1-4E06-86BC-838E61EC51A8}"/>
          </ac:spMkLst>
        </pc:spChg>
        <pc:spChg chg="mod">
          <ac:chgData name="Amit Kumar" userId="ca84f2d99edc13c4" providerId="LiveId" clId="{4ADB3FFC-5AB0-4A86-8475-C906E921BDD3}" dt="2022-04-09T10:06:11.138" v="31" actId="1076"/>
          <ac:spMkLst>
            <pc:docMk/>
            <pc:sldMk cId="2747758279" sldId="290"/>
            <ac:spMk id="10" creationId="{B4D30EEE-7CFA-4A20-9981-3632C9606D3A}"/>
          </ac:spMkLst>
        </pc:spChg>
      </pc:sldChg>
      <pc:sldChg chg="modSp">
        <pc:chgData name="Amit Kumar" userId="ca84f2d99edc13c4" providerId="LiveId" clId="{4ADB3FFC-5AB0-4A86-8475-C906E921BDD3}" dt="2022-04-09T07:13:11.275" v="7"/>
        <pc:sldMkLst>
          <pc:docMk/>
          <pc:sldMk cId="4024472032" sldId="291"/>
        </pc:sldMkLst>
        <pc:spChg chg="mod">
          <ac:chgData name="Amit Kumar" userId="ca84f2d99edc13c4" providerId="LiveId" clId="{4ADB3FFC-5AB0-4A86-8475-C906E921BDD3}" dt="2022-04-09T07:13:11.275" v="7"/>
          <ac:spMkLst>
            <pc:docMk/>
            <pc:sldMk cId="4024472032" sldId="291"/>
            <ac:spMk id="2" creationId="{B443D782-1C06-4D64-A912-99F38B6FF43E}"/>
          </ac:spMkLst>
        </pc:spChg>
        <pc:spChg chg="mod">
          <ac:chgData name="Amit Kumar" userId="ca84f2d99edc13c4" providerId="LiveId" clId="{4ADB3FFC-5AB0-4A86-8475-C906E921BDD3}" dt="2022-04-09T07:13:11.275" v="7"/>
          <ac:spMkLst>
            <pc:docMk/>
            <pc:sldMk cId="4024472032" sldId="291"/>
            <ac:spMk id="3" creationId="{036DFEA5-6EB9-45FA-9ABD-50B0839C09AA}"/>
          </ac:spMkLst>
        </pc:spChg>
      </pc:sldChg>
      <pc:sldChg chg="modSp mod">
        <pc:chgData name="Amit Kumar" userId="ca84f2d99edc13c4" providerId="LiveId" clId="{4ADB3FFC-5AB0-4A86-8475-C906E921BDD3}" dt="2022-04-09T07:13:11.275" v="7"/>
        <pc:sldMkLst>
          <pc:docMk/>
          <pc:sldMk cId="2160857851" sldId="292"/>
        </pc:sldMkLst>
        <pc:spChg chg="mod">
          <ac:chgData name="Amit Kumar" userId="ca84f2d99edc13c4" providerId="LiveId" clId="{4ADB3FFC-5AB0-4A86-8475-C906E921BDD3}" dt="2022-04-09T07:13:11.275" v="7"/>
          <ac:spMkLst>
            <pc:docMk/>
            <pc:sldMk cId="2160857851" sldId="292"/>
            <ac:spMk id="2" creationId="{2E02E7AF-9DC9-4673-B2C9-355AE12D9B4A}"/>
          </ac:spMkLst>
        </pc:spChg>
        <pc:spChg chg="mod">
          <ac:chgData name="Amit Kumar" userId="ca84f2d99edc13c4" providerId="LiveId" clId="{4ADB3FFC-5AB0-4A86-8475-C906E921BDD3}" dt="2022-04-09T07:13:11.275" v="7"/>
          <ac:spMkLst>
            <pc:docMk/>
            <pc:sldMk cId="2160857851" sldId="292"/>
            <ac:spMk id="3" creationId="{406747AC-280E-4BA0-989B-CDCDD3E914CB}"/>
          </ac:spMkLst>
        </pc:spChg>
      </pc:sldChg>
      <pc:sldChg chg="modSp mod">
        <pc:chgData name="Amit Kumar" userId="ca84f2d99edc13c4" providerId="LiveId" clId="{4ADB3FFC-5AB0-4A86-8475-C906E921BDD3}" dt="2022-04-09T07:13:11.402" v="9" actId="27636"/>
        <pc:sldMkLst>
          <pc:docMk/>
          <pc:sldMk cId="4143922895" sldId="293"/>
        </pc:sldMkLst>
        <pc:spChg chg="mod">
          <ac:chgData name="Amit Kumar" userId="ca84f2d99edc13c4" providerId="LiveId" clId="{4ADB3FFC-5AB0-4A86-8475-C906E921BDD3}" dt="2022-04-09T07:13:11.275" v="7"/>
          <ac:spMkLst>
            <pc:docMk/>
            <pc:sldMk cId="4143922895" sldId="293"/>
            <ac:spMk id="2" creationId="{D7EE616F-23B4-44E6-BC71-D6C747740AD3}"/>
          </ac:spMkLst>
        </pc:spChg>
        <pc:spChg chg="mod">
          <ac:chgData name="Amit Kumar" userId="ca84f2d99edc13c4" providerId="LiveId" clId="{4ADB3FFC-5AB0-4A86-8475-C906E921BDD3}" dt="2022-04-09T07:13:11.402" v="9" actId="27636"/>
          <ac:spMkLst>
            <pc:docMk/>
            <pc:sldMk cId="4143922895" sldId="293"/>
            <ac:spMk id="3" creationId="{E367B3D1-37A3-4355-994C-DB95458EE4AD}"/>
          </ac:spMkLst>
        </pc:spChg>
      </pc:sldChg>
      <pc:sldChg chg="modSp mod">
        <pc:chgData name="Amit Kumar" userId="ca84f2d99edc13c4" providerId="LiveId" clId="{4ADB3FFC-5AB0-4A86-8475-C906E921BDD3}" dt="2022-04-09T07:13:11.412" v="10" actId="27636"/>
        <pc:sldMkLst>
          <pc:docMk/>
          <pc:sldMk cId="130471246" sldId="294"/>
        </pc:sldMkLst>
        <pc:spChg chg="mod">
          <ac:chgData name="Amit Kumar" userId="ca84f2d99edc13c4" providerId="LiveId" clId="{4ADB3FFC-5AB0-4A86-8475-C906E921BDD3}" dt="2022-04-09T07:13:11.275" v="7"/>
          <ac:spMkLst>
            <pc:docMk/>
            <pc:sldMk cId="130471246" sldId="294"/>
            <ac:spMk id="2" creationId="{A846AA4D-DF26-4F67-8840-B85F42AEC0FC}"/>
          </ac:spMkLst>
        </pc:spChg>
        <pc:spChg chg="mod">
          <ac:chgData name="Amit Kumar" userId="ca84f2d99edc13c4" providerId="LiveId" clId="{4ADB3FFC-5AB0-4A86-8475-C906E921BDD3}" dt="2022-04-09T07:13:11.412" v="10" actId="27636"/>
          <ac:spMkLst>
            <pc:docMk/>
            <pc:sldMk cId="130471246" sldId="294"/>
            <ac:spMk id="3" creationId="{CC4DF0D1-F3AA-4893-94FE-AAFBA31C9C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079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7849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17036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0237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0752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192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32949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8701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54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191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099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005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811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193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172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89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4/9/2022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798721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E3B9-5A80-4486-B8F3-EA67A988CED8}"/>
              </a:ext>
            </a:extLst>
          </p:cNvPr>
          <p:cNvSpPr>
            <a:spLocks noGrp="1"/>
          </p:cNvSpPr>
          <p:nvPr>
            <p:ph type="title"/>
          </p:nvPr>
        </p:nvSpPr>
        <p:spPr>
          <a:xfrm>
            <a:off x="1295402" y="982132"/>
            <a:ext cx="9982198" cy="1303867"/>
          </a:xfrm>
        </p:spPr>
        <p:txBody>
          <a:bodyPr>
            <a:noAutofit/>
          </a:bodyPr>
          <a:lstStyle/>
          <a:p>
            <a:pPr algn="l">
              <a:tabLst>
                <a:tab pos="2865755" algn="ctr"/>
                <a:tab pos="5731510" algn="r"/>
                <a:tab pos="2865755" algn="ctr"/>
                <a:tab pos="5715000" algn="r"/>
                <a:tab pos="5731510" algn="r"/>
              </a:tabLst>
            </a:pPr>
            <a:r>
              <a:rPr lang="en-IN" sz="1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                                	KIET Group of Institutions, Delhi-NCR, Ghaziabad		</a:t>
            </a:r>
            <a:r>
              <a:rPr lang="en-US" sz="1800" b="1" dirty="0">
                <a:solidFill>
                  <a:schemeClr val="accent6">
                    <a:lumMod val="50000"/>
                  </a:schemeClr>
                </a:solidFill>
                <a:latin typeface="Calibri" panose="020F0502020204030204" pitchFamily="34" charset="0"/>
                <a:ea typeface="Calibri" panose="020F0502020204030204" pitchFamily="34" charset="0"/>
                <a:cs typeface="Mangal" panose="02040503050203030202" pitchFamily="18" charset="0"/>
              </a:rPr>
              <a:t>                                                 	                                               </a:t>
            </a:r>
            <a:r>
              <a:rPr lang="en-IN" sz="1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Department of Computer Applications</a:t>
            </a:r>
            <a:br>
              <a:rPr lang="en-US" sz="1800" b="1" dirty="0">
                <a:solidFill>
                  <a:schemeClr val="accent6">
                    <a:lumMod val="50000"/>
                  </a:schemeClr>
                </a:solidFill>
                <a:effectLst/>
                <a:latin typeface="Calibri" panose="020F0502020204030204" pitchFamily="34" charset="0"/>
                <a:ea typeface="Calibri" panose="020F0502020204030204" pitchFamily="34" charset="0"/>
                <a:cs typeface="Mangal" panose="02040503050203030202" pitchFamily="18" charset="0"/>
              </a:rPr>
            </a:br>
            <a:r>
              <a:rPr lang="en-IN" sz="1800" b="1" dirty="0">
                <a:solidFill>
                  <a:schemeClr val="accent6">
                    <a:lumMod val="50000"/>
                  </a:schemeClr>
                </a:solidFill>
                <a:effectLst/>
                <a:latin typeface="Times New Roman" panose="02020603050405020304" pitchFamily="18" charset="0"/>
                <a:ea typeface="Calibri" panose="020F0502020204030204" pitchFamily="34" charset="0"/>
                <a:cs typeface="Mangal" panose="02040503050203030202" pitchFamily="18" charset="0"/>
              </a:rPr>
              <a:t>                   (An ISO – 9001: 2015 Certified &amp; ‘A+’ Grade accredited Institution by NAAC)</a:t>
            </a:r>
            <a:br>
              <a:rPr lang="en-US" sz="1800" b="1" dirty="0">
                <a:solidFill>
                  <a:schemeClr val="accent6">
                    <a:lumMod val="50000"/>
                  </a:schemeClr>
                </a:solidFill>
                <a:effectLst/>
                <a:latin typeface="Calibri" panose="020F0502020204030204" pitchFamily="34" charset="0"/>
                <a:ea typeface="Calibri" panose="020F0502020204030204" pitchFamily="34" charset="0"/>
                <a:cs typeface="Mangal" panose="02040503050203030202" pitchFamily="18" charset="0"/>
              </a:rPr>
            </a:br>
            <a:br>
              <a:rPr lang="en-IN" sz="1800" dirty="0"/>
            </a:br>
            <a:endParaRPr lang="en-US" sz="1800" dirty="0"/>
          </a:p>
        </p:txBody>
      </p:sp>
      <p:pic>
        <p:nvPicPr>
          <p:cNvPr id="5" name="Content Placeholder 4">
            <a:extLst>
              <a:ext uri="{FF2B5EF4-FFF2-40B4-BE49-F238E27FC236}">
                <a16:creationId xmlns:a16="http://schemas.microsoft.com/office/drawing/2014/main" id="{0A279D58-1541-4C15-A627-70FA24EF4EA9}"/>
              </a:ext>
            </a:extLst>
          </p:cNvPr>
          <p:cNvPicPr>
            <a:picLocks noGrp="1"/>
          </p:cNvPicPr>
          <p:nvPr>
            <p:ph idx="1"/>
          </p:nvPr>
        </p:nvPicPr>
        <p:blipFill>
          <a:blip r:embed="rId2">
            <a:lum bright="-44000" contrast="72000"/>
          </a:blip>
          <a:srcRect/>
          <a:stretch>
            <a:fillRect/>
          </a:stretch>
        </p:blipFill>
        <p:spPr bwMode="auto">
          <a:xfrm>
            <a:off x="10167935" y="982132"/>
            <a:ext cx="728663" cy="503237"/>
          </a:xfrm>
          <a:prstGeom prst="rect">
            <a:avLst/>
          </a:prstGeom>
          <a:noFill/>
          <a:ln w="9525">
            <a:noFill/>
            <a:miter lim="800000"/>
            <a:headEnd/>
            <a:tailEnd/>
          </a:ln>
        </p:spPr>
      </p:pic>
      <p:pic>
        <p:nvPicPr>
          <p:cNvPr id="4" name="Picture 3">
            <a:extLst>
              <a:ext uri="{FF2B5EF4-FFF2-40B4-BE49-F238E27FC236}">
                <a16:creationId xmlns:a16="http://schemas.microsoft.com/office/drawing/2014/main" id="{25846C8A-4643-46F7-A376-8531B66ED07A}"/>
              </a:ext>
            </a:extLst>
          </p:cNvPr>
          <p:cNvPicPr>
            <a:picLocks noChangeAspect="1"/>
          </p:cNvPicPr>
          <p:nvPr/>
        </p:nvPicPr>
        <p:blipFill>
          <a:blip r:embed="rId3"/>
          <a:stretch>
            <a:fillRect/>
          </a:stretch>
        </p:blipFill>
        <p:spPr>
          <a:xfrm>
            <a:off x="1295401" y="982132"/>
            <a:ext cx="789940" cy="877570"/>
          </a:xfrm>
          <a:prstGeom prst="rect">
            <a:avLst/>
          </a:prstGeom>
        </p:spPr>
      </p:pic>
      <p:pic>
        <p:nvPicPr>
          <p:cNvPr id="6" name="Picture 5">
            <a:extLst>
              <a:ext uri="{FF2B5EF4-FFF2-40B4-BE49-F238E27FC236}">
                <a16:creationId xmlns:a16="http://schemas.microsoft.com/office/drawing/2014/main" id="{FEB28B71-C733-4C95-84E7-6FA63EDA7A96}"/>
              </a:ext>
            </a:extLst>
          </p:cNvPr>
          <p:cNvPicPr>
            <a:picLocks noChangeAspect="1"/>
          </p:cNvPicPr>
          <p:nvPr/>
        </p:nvPicPr>
        <p:blipFill>
          <a:blip r:embed="rId3"/>
          <a:stretch>
            <a:fillRect/>
          </a:stretch>
        </p:blipFill>
        <p:spPr>
          <a:xfrm>
            <a:off x="2176124" y="2620611"/>
            <a:ext cx="1284299" cy="1255111"/>
          </a:xfrm>
          <a:prstGeom prst="rect">
            <a:avLst/>
          </a:prstGeom>
        </p:spPr>
      </p:pic>
      <p:sp>
        <p:nvSpPr>
          <p:cNvPr id="8" name="TextBox 7">
            <a:extLst>
              <a:ext uri="{FF2B5EF4-FFF2-40B4-BE49-F238E27FC236}">
                <a16:creationId xmlns:a16="http://schemas.microsoft.com/office/drawing/2014/main" id="{1F37E64B-90E1-4E06-86BC-838E61EC51A8}"/>
              </a:ext>
            </a:extLst>
          </p:cNvPr>
          <p:cNvSpPr txBox="1"/>
          <p:nvPr/>
        </p:nvSpPr>
        <p:spPr>
          <a:xfrm>
            <a:off x="4286250" y="2620611"/>
            <a:ext cx="3400425" cy="2308324"/>
          </a:xfrm>
          <a:prstGeom prst="rect">
            <a:avLst/>
          </a:prstGeom>
          <a:noFill/>
        </p:spPr>
        <p:txBody>
          <a:bodyPr wrap="square">
            <a:spAutoFit/>
          </a:bodyPr>
          <a:lstStyle/>
          <a:p>
            <a:pPr algn="ctr"/>
            <a:r>
              <a:rPr lang="en-US" sz="1800" b="1" dirty="0"/>
              <a:t>Colloquium Presentation </a:t>
            </a:r>
            <a:br>
              <a:rPr lang="en-US" sz="1800" b="1" dirty="0"/>
            </a:br>
            <a:br>
              <a:rPr lang="en-US" sz="1800" b="1" dirty="0"/>
            </a:br>
            <a:r>
              <a:rPr lang="en-US" sz="1800" b="1" dirty="0"/>
              <a:t>ON</a:t>
            </a:r>
          </a:p>
          <a:p>
            <a:pPr algn="ctr"/>
            <a:r>
              <a:rPr lang="en-US" b="1" dirty="0"/>
              <a:t>Java framework called</a:t>
            </a:r>
          </a:p>
          <a:p>
            <a:pPr algn="ctr"/>
            <a:r>
              <a:rPr lang="en-US" sz="1800" b="1" dirty="0"/>
              <a:t>Spring &amp;</a:t>
            </a:r>
          </a:p>
          <a:p>
            <a:pPr algn="ctr"/>
            <a:r>
              <a:rPr lang="en-US" b="1" dirty="0" err="1"/>
              <a:t>SpringBoot</a:t>
            </a:r>
            <a:endParaRPr lang="en-US" b="1" dirty="0"/>
          </a:p>
          <a:p>
            <a:pPr algn="ctr"/>
            <a:br>
              <a:rPr lang="en-US" sz="1800" b="1" dirty="0"/>
            </a:br>
            <a:endParaRPr lang="en-US" dirty="0"/>
          </a:p>
        </p:txBody>
      </p:sp>
      <p:sp>
        <p:nvSpPr>
          <p:cNvPr id="10" name="TextBox 9">
            <a:extLst>
              <a:ext uri="{FF2B5EF4-FFF2-40B4-BE49-F238E27FC236}">
                <a16:creationId xmlns:a16="http://schemas.microsoft.com/office/drawing/2014/main" id="{B4D30EEE-7CFA-4A20-9981-3632C9606D3A}"/>
              </a:ext>
            </a:extLst>
          </p:cNvPr>
          <p:cNvSpPr txBox="1"/>
          <p:nvPr/>
        </p:nvSpPr>
        <p:spPr>
          <a:xfrm>
            <a:off x="561976" y="4677683"/>
            <a:ext cx="6115050" cy="1569660"/>
          </a:xfrm>
          <a:prstGeom prst="rect">
            <a:avLst/>
          </a:prstGeom>
          <a:noFill/>
        </p:spPr>
        <p:txBody>
          <a:bodyPr wrap="square">
            <a:spAutoFit/>
          </a:bodyPr>
          <a:lstStyle/>
          <a:p>
            <a:r>
              <a:rPr lang="en-IN" sz="2400" dirty="0">
                <a:solidFill>
                  <a:schemeClr val="accent6"/>
                </a:solidFill>
              </a:rPr>
              <a:t>Presented By:</a:t>
            </a:r>
          </a:p>
          <a:p>
            <a:r>
              <a:rPr lang="en-IN" dirty="0">
                <a:solidFill>
                  <a:schemeClr val="accent6">
                    <a:lumMod val="50000"/>
                  </a:schemeClr>
                </a:solidFill>
              </a:rPr>
              <a:t>1900290140006</a:t>
            </a:r>
          </a:p>
          <a:p>
            <a:r>
              <a:rPr lang="en-IN" b="1" dirty="0">
                <a:solidFill>
                  <a:schemeClr val="accent6">
                    <a:lumMod val="50000"/>
                  </a:schemeClr>
                </a:solidFill>
              </a:rPr>
              <a:t>Amit Kumar</a:t>
            </a:r>
          </a:p>
          <a:p>
            <a:r>
              <a:rPr lang="en-IN" dirty="0">
                <a:solidFill>
                  <a:schemeClr val="accent6">
                    <a:lumMod val="50000"/>
                  </a:schemeClr>
                </a:solidFill>
              </a:rPr>
              <a:t>MCA 6A</a:t>
            </a:r>
          </a:p>
          <a:p>
            <a:r>
              <a:rPr lang="en-IN" dirty="0">
                <a:solidFill>
                  <a:schemeClr val="accent6">
                    <a:lumMod val="50000"/>
                  </a:schemeClr>
                </a:solidFill>
              </a:rPr>
              <a:t>09.04.2022</a:t>
            </a:r>
          </a:p>
        </p:txBody>
      </p:sp>
    </p:spTree>
    <p:extLst>
      <p:ext uri="{BB962C8B-B14F-4D97-AF65-F5344CB8AC3E}">
        <p14:creationId xmlns:p14="http://schemas.microsoft.com/office/powerpoint/2010/main" val="274775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53FF6F-3F2A-4D52-9152-6411E67D2D50}"/>
              </a:ext>
            </a:extLst>
          </p:cNvPr>
          <p:cNvPicPr>
            <a:picLocks noGrp="1" noChangeAspect="1"/>
          </p:cNvPicPr>
          <p:nvPr>
            <p:ph idx="1"/>
          </p:nvPr>
        </p:nvPicPr>
        <p:blipFill>
          <a:blip r:embed="rId2"/>
          <a:stretch>
            <a:fillRect/>
          </a:stretch>
        </p:blipFill>
        <p:spPr>
          <a:xfrm>
            <a:off x="1247891" y="682455"/>
            <a:ext cx="10172584" cy="5493090"/>
          </a:xfrm>
        </p:spPr>
      </p:pic>
    </p:spTree>
    <p:extLst>
      <p:ext uri="{BB962C8B-B14F-4D97-AF65-F5344CB8AC3E}">
        <p14:creationId xmlns:p14="http://schemas.microsoft.com/office/powerpoint/2010/main" val="115215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7CA2D78-E02B-42D6-9A98-FC994A8E1163}"/>
              </a:ext>
            </a:extLst>
          </p:cNvPr>
          <p:cNvPicPr>
            <a:picLocks noGrp="1" noChangeAspect="1"/>
          </p:cNvPicPr>
          <p:nvPr>
            <p:ph idx="1"/>
          </p:nvPr>
        </p:nvPicPr>
        <p:blipFill>
          <a:blip r:embed="rId2"/>
          <a:stretch>
            <a:fillRect/>
          </a:stretch>
        </p:blipFill>
        <p:spPr>
          <a:xfrm>
            <a:off x="763944" y="714375"/>
            <a:ext cx="10800449" cy="5372099"/>
          </a:xfrm>
        </p:spPr>
      </p:pic>
    </p:spTree>
    <p:extLst>
      <p:ext uri="{BB962C8B-B14F-4D97-AF65-F5344CB8AC3E}">
        <p14:creationId xmlns:p14="http://schemas.microsoft.com/office/powerpoint/2010/main" val="56345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511A47-D3AD-4167-AEF5-CFB8F7BFDC1B}"/>
              </a:ext>
            </a:extLst>
          </p:cNvPr>
          <p:cNvSpPr/>
          <p:nvPr/>
        </p:nvSpPr>
        <p:spPr>
          <a:xfrm>
            <a:off x="2466975" y="2967335"/>
            <a:ext cx="5622680"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01156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extLst>
              <a:ext uri="{BEBA8EAE-BF5A-486C-A8C5-ECC9F3942E4B}">
                <a14:imgProps xmlns:a14="http://schemas.microsoft.com/office/drawing/2010/main">
                  <a14:imgLayer r:embed="rId4">
                    <a14:imgEffect>
                      <a14:artisticMarker trans="100000"/>
                    </a14:imgEffect>
                    <a14:imgEffect>
                      <a14:sharpenSoften amount="100000"/>
                    </a14:imgEffect>
                    <a14:imgEffect>
                      <a14:brightnessContrast bright="100000" contrast="74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solidFill>
                  <a:schemeClr val="tx1">
                    <a:lumMod val="75000"/>
                  </a:schemeClr>
                </a:solidFill>
              </a:rPr>
              <a:t>Amit Kumar</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20000"/>
          </a:bodyPr>
          <a:lstStyle/>
          <a:p>
            <a:pPr marL="36900" lvl="0" indent="0">
              <a:buNone/>
            </a:pPr>
            <a:r>
              <a:rPr lang="en-US" sz="2400" dirty="0"/>
              <a:t>Trainee at Capgemini</a:t>
            </a:r>
          </a:p>
          <a:p>
            <a:pPr marL="36900" lvl="0" indent="0">
              <a:buNone/>
            </a:pPr>
            <a:r>
              <a:rPr lang="en-US" sz="2400" dirty="0"/>
              <a:t>Technology: </a:t>
            </a:r>
            <a:r>
              <a:rPr lang="en-US" sz="1800" dirty="0"/>
              <a:t>JEE with DevOps and Cloud(GCP)</a:t>
            </a:r>
          </a:p>
          <a:p>
            <a:pPr marL="36900" lvl="0" indent="0">
              <a:buNone/>
            </a:pPr>
            <a:r>
              <a:rPr lang="en-US" sz="2400" dirty="0"/>
              <a:t>Duration: </a:t>
            </a:r>
            <a:r>
              <a:rPr lang="en-US" sz="2000" dirty="0"/>
              <a:t>14.02.2022 to 10.05.2022</a:t>
            </a:r>
          </a:p>
          <a:p>
            <a:pPr marL="36900" indent="0">
              <a:buNone/>
            </a:pPr>
            <a:r>
              <a:rPr lang="en-US" sz="2400" dirty="0"/>
              <a:t>Current learnings:</a:t>
            </a:r>
          </a:p>
          <a:p>
            <a:pPr>
              <a:buFont typeface="Arial" panose="020B0604020202020204" pitchFamily="34" charset="0"/>
              <a:buChar char="•"/>
            </a:pPr>
            <a:r>
              <a:rPr lang="en-US" sz="2400" dirty="0"/>
              <a:t>Java</a:t>
            </a:r>
          </a:p>
          <a:p>
            <a:pPr>
              <a:buFont typeface="Arial" panose="020B0604020202020204" pitchFamily="34" charset="0"/>
              <a:buChar char="•"/>
            </a:pPr>
            <a:r>
              <a:rPr lang="en-US" sz="2400" dirty="0"/>
              <a:t>JPA</a:t>
            </a:r>
          </a:p>
          <a:p>
            <a:pPr>
              <a:buFont typeface="Arial" panose="020B0604020202020204" pitchFamily="34" charset="0"/>
              <a:buChar char="•"/>
            </a:pPr>
            <a:r>
              <a:rPr lang="en-US" sz="2400" dirty="0"/>
              <a:t>Spring</a:t>
            </a:r>
          </a:p>
          <a:p>
            <a:pPr>
              <a:buFont typeface="Arial" panose="020B0604020202020204" pitchFamily="34" charset="0"/>
              <a:buChar char="•"/>
            </a:pPr>
            <a:r>
              <a:rPr lang="en-US" sz="2400" dirty="0" err="1"/>
              <a:t>SpringBoot</a:t>
            </a:r>
            <a:endParaRPr lang="en-US" sz="2400" dirty="0"/>
          </a:p>
          <a:p>
            <a:pPr>
              <a:buFont typeface="Arial" panose="020B0604020202020204" pitchFamily="34" charset="0"/>
              <a:buChar char="•"/>
            </a:pPr>
            <a:r>
              <a:rPr lang="en-US" sz="2400" dirty="0"/>
              <a:t>PostgreSQL</a:t>
            </a:r>
          </a:p>
          <a:p>
            <a:pPr>
              <a:buFont typeface="Arial" panose="020B0604020202020204" pitchFamily="34" charset="0"/>
              <a:buChar char="•"/>
            </a:pPr>
            <a:r>
              <a:rPr lang="en-US" sz="2400" dirty="0"/>
              <a:t>Gradle</a:t>
            </a:r>
          </a:p>
        </p:txBody>
      </p:sp>
      <p:pic>
        <p:nvPicPr>
          <p:cNvPr id="8" name="Picture 7">
            <a:extLst>
              <a:ext uri="{FF2B5EF4-FFF2-40B4-BE49-F238E27FC236}">
                <a16:creationId xmlns:a16="http://schemas.microsoft.com/office/drawing/2014/main" id="{A19B7089-783D-41A3-8577-45363916217D}"/>
              </a:ext>
            </a:extLst>
          </p:cNvPr>
          <p:cNvPicPr>
            <a:picLocks noChangeAspect="1"/>
          </p:cNvPicPr>
          <p:nvPr/>
        </p:nvPicPr>
        <p:blipFill>
          <a:blip r:embed="rId5"/>
          <a:stretch>
            <a:fillRect/>
          </a:stretch>
        </p:blipFill>
        <p:spPr>
          <a:xfrm>
            <a:off x="753383" y="734792"/>
            <a:ext cx="4190990" cy="538841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D782-1C06-4D64-A912-99F38B6FF43E}"/>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036DFEA5-6EB9-45FA-9ABD-50B0839C09AA}"/>
              </a:ext>
            </a:extLst>
          </p:cNvPr>
          <p:cNvSpPr>
            <a:spLocks noGrp="1"/>
          </p:cNvSpPr>
          <p:nvPr>
            <p:ph idx="1"/>
          </p:nvPr>
        </p:nvSpPr>
        <p:spPr/>
        <p:txBody>
          <a:bodyPr/>
          <a:lstStyle/>
          <a:p>
            <a:pPr lvl="1"/>
            <a:r>
              <a:rPr lang="en-US" dirty="0"/>
              <a:t>Core java</a:t>
            </a:r>
          </a:p>
          <a:p>
            <a:pPr lvl="1"/>
            <a:r>
              <a:rPr lang="en-US" dirty="0"/>
              <a:t>Oops concept</a:t>
            </a:r>
          </a:p>
          <a:p>
            <a:pPr lvl="2"/>
            <a:r>
              <a:rPr lang="en-US" dirty="0"/>
              <a:t>Encapsulation , polymorphism, abstraction , interface </a:t>
            </a:r>
          </a:p>
          <a:p>
            <a:pPr lvl="1"/>
            <a:r>
              <a:rPr lang="en-US" dirty="0"/>
              <a:t>Collection</a:t>
            </a:r>
          </a:p>
          <a:p>
            <a:pPr lvl="2"/>
            <a:r>
              <a:rPr lang="en-US" dirty="0" err="1"/>
              <a:t>ArrayList</a:t>
            </a:r>
            <a:r>
              <a:rPr lang="en-US" dirty="0"/>
              <a:t> , LinkedList , HashMap .</a:t>
            </a:r>
          </a:p>
          <a:p>
            <a:pPr lvl="1"/>
            <a:r>
              <a:rPr lang="en-US" dirty="0"/>
              <a:t>Exception handling</a:t>
            </a:r>
          </a:p>
          <a:p>
            <a:endParaRPr lang="en-US" dirty="0"/>
          </a:p>
        </p:txBody>
      </p:sp>
    </p:spTree>
    <p:extLst>
      <p:ext uri="{BB962C8B-B14F-4D97-AF65-F5344CB8AC3E}">
        <p14:creationId xmlns:p14="http://schemas.microsoft.com/office/powerpoint/2010/main" val="402447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616F-23B4-44E6-BC71-D6C747740AD3}"/>
              </a:ext>
            </a:extLst>
          </p:cNvPr>
          <p:cNvSpPr>
            <a:spLocks noGrp="1"/>
          </p:cNvSpPr>
          <p:nvPr>
            <p:ph type="title"/>
          </p:nvPr>
        </p:nvSpPr>
        <p:spPr/>
        <p:txBody>
          <a:bodyPr/>
          <a:lstStyle/>
          <a:p>
            <a:r>
              <a:rPr lang="en-US" dirty="0"/>
              <a:t>JPA(Java </a:t>
            </a:r>
            <a:r>
              <a:rPr lang="en-US" dirty="0" err="1"/>
              <a:t>Persistance</a:t>
            </a:r>
            <a:r>
              <a:rPr lang="en-US" dirty="0"/>
              <a:t> API)</a:t>
            </a:r>
          </a:p>
        </p:txBody>
      </p:sp>
      <p:sp>
        <p:nvSpPr>
          <p:cNvPr id="3" name="Content Placeholder 2">
            <a:extLst>
              <a:ext uri="{FF2B5EF4-FFF2-40B4-BE49-F238E27FC236}">
                <a16:creationId xmlns:a16="http://schemas.microsoft.com/office/drawing/2014/main" id="{E367B3D1-37A3-4355-994C-DB95458EE4AD}"/>
              </a:ext>
            </a:extLst>
          </p:cNvPr>
          <p:cNvSpPr>
            <a:spLocks noGrp="1"/>
          </p:cNvSpPr>
          <p:nvPr>
            <p:ph idx="1"/>
          </p:nvPr>
        </p:nvSpPr>
        <p:spPr/>
        <p:txBody>
          <a:bodyPr>
            <a:normAutofit/>
          </a:bodyPr>
          <a:lstStyle/>
          <a:p>
            <a:r>
              <a:rPr lang="en-US" sz="2000" i="0" dirty="0">
                <a:solidFill>
                  <a:srgbClr val="202124"/>
                </a:solidFill>
                <a:effectLst/>
                <a:latin typeface="arial" panose="020B0604020202020204" pitchFamily="34" charset="0"/>
              </a:rPr>
              <a:t> It is a Java specification that gives some functionality and standard to ORM tools. It is used to examine, control, and persist data between Java objects and relational databases</a:t>
            </a:r>
          </a:p>
          <a:p>
            <a:endParaRPr lang="en-US" sz="2000" dirty="0">
              <a:solidFill>
                <a:srgbClr val="202124"/>
              </a:solidFill>
              <a:latin typeface="arial" panose="020B0604020202020204" pitchFamily="34" charset="0"/>
            </a:endParaRPr>
          </a:p>
          <a:p>
            <a:r>
              <a:rPr lang="en-US" sz="2000" dirty="0" err="1">
                <a:solidFill>
                  <a:srgbClr val="202124"/>
                </a:solidFill>
                <a:latin typeface="arial" panose="020B0604020202020204" pitchFamily="34" charset="0"/>
              </a:rPr>
              <a:t>Sql</a:t>
            </a:r>
            <a:r>
              <a:rPr lang="en-US" sz="2000" dirty="0">
                <a:solidFill>
                  <a:srgbClr val="202124"/>
                </a:solidFill>
                <a:latin typeface="arial" panose="020B0604020202020204" pitchFamily="34" charset="0"/>
              </a:rPr>
              <a:t> database are not object oriented for that we require an ORM(Object Relational Mapping)</a:t>
            </a:r>
          </a:p>
          <a:p>
            <a:r>
              <a:rPr lang="en-US" sz="2000" dirty="0">
                <a:solidFill>
                  <a:srgbClr val="202124"/>
                </a:solidFill>
                <a:latin typeface="arial" panose="020B0604020202020204" pitchFamily="34" charset="0"/>
              </a:rPr>
              <a:t>ORM convert object to relational &amp; relational to object</a:t>
            </a:r>
          </a:p>
          <a:p>
            <a:r>
              <a:rPr lang="en-US" sz="2000" dirty="0"/>
              <a:t>JPA perform CRUD operations</a:t>
            </a:r>
          </a:p>
          <a:p>
            <a:endParaRPr lang="en-US" sz="2000" dirty="0"/>
          </a:p>
        </p:txBody>
      </p:sp>
    </p:spTree>
    <p:extLst>
      <p:ext uri="{BB962C8B-B14F-4D97-AF65-F5344CB8AC3E}">
        <p14:creationId xmlns:p14="http://schemas.microsoft.com/office/powerpoint/2010/main" val="414392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E7AF-9DC9-4673-B2C9-355AE12D9B4A}"/>
              </a:ext>
            </a:extLst>
          </p:cNvPr>
          <p:cNvSpPr>
            <a:spLocks noGrp="1"/>
          </p:cNvSpPr>
          <p:nvPr>
            <p:ph type="title"/>
          </p:nvPr>
        </p:nvSpPr>
        <p:spPr/>
        <p:txBody>
          <a:bodyPr/>
          <a:lstStyle/>
          <a:p>
            <a:r>
              <a:rPr lang="en-US" dirty="0"/>
              <a:t>Spring</a:t>
            </a:r>
          </a:p>
        </p:txBody>
      </p:sp>
      <p:sp>
        <p:nvSpPr>
          <p:cNvPr id="3" name="Content Placeholder 2">
            <a:extLst>
              <a:ext uri="{FF2B5EF4-FFF2-40B4-BE49-F238E27FC236}">
                <a16:creationId xmlns:a16="http://schemas.microsoft.com/office/drawing/2014/main" id="{406747AC-280E-4BA0-989B-CDCDD3E914CB}"/>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Spring framework is an open source Java platform that provides comprehensive infrastructure support for developing robust Java applications very easily and very rapidly. </a:t>
            </a:r>
          </a:p>
          <a:p>
            <a:pPr lvl="2"/>
            <a:r>
              <a:rPr lang="en-US" dirty="0" err="1">
                <a:solidFill>
                  <a:srgbClr val="000000"/>
                </a:solidFill>
                <a:latin typeface="Arial" panose="020B0604020202020204" pitchFamily="34" charset="0"/>
              </a:rPr>
              <a:t>Loosly</a:t>
            </a:r>
            <a:r>
              <a:rPr lang="en-US" dirty="0">
                <a:solidFill>
                  <a:srgbClr val="000000"/>
                </a:solidFill>
                <a:latin typeface="Arial" panose="020B0604020202020204" pitchFamily="34" charset="0"/>
              </a:rPr>
              <a:t> Coupled</a:t>
            </a:r>
          </a:p>
          <a:p>
            <a:pPr lvl="2"/>
            <a:r>
              <a:rPr lang="en-US" dirty="0">
                <a:solidFill>
                  <a:srgbClr val="000000"/>
                </a:solidFill>
                <a:latin typeface="Arial" panose="020B0604020202020204" pitchFamily="34" charset="0"/>
              </a:rPr>
              <a:t>Dependency injection</a:t>
            </a:r>
          </a:p>
          <a:p>
            <a:pPr lvl="2"/>
            <a:r>
              <a:rPr lang="en-US" dirty="0">
                <a:solidFill>
                  <a:srgbClr val="000000"/>
                </a:solidFill>
                <a:latin typeface="Arial" panose="020B0604020202020204" pitchFamily="34" charset="0"/>
              </a:rPr>
              <a:t>Set the dependency itself by</a:t>
            </a:r>
          </a:p>
          <a:p>
            <a:pPr lvl="4"/>
            <a:r>
              <a:rPr lang="en-US" dirty="0">
                <a:solidFill>
                  <a:srgbClr val="000000"/>
                </a:solidFill>
                <a:latin typeface="Arial" panose="020B0604020202020204" pitchFamily="34" charset="0"/>
              </a:rPr>
              <a:t>@Configuration</a:t>
            </a:r>
          </a:p>
          <a:p>
            <a:pPr lvl="4"/>
            <a:r>
              <a:rPr lang="en-US" dirty="0">
                <a:solidFill>
                  <a:srgbClr val="000000"/>
                </a:solidFill>
                <a:latin typeface="Arial" panose="020B0604020202020204" pitchFamily="34" charset="0"/>
              </a:rPr>
              <a:t>@ComponentScan</a:t>
            </a:r>
          </a:p>
          <a:p>
            <a:pPr lvl="4"/>
            <a:r>
              <a:rPr lang="en-US" dirty="0">
                <a:solidFill>
                  <a:srgbClr val="000000"/>
                </a:solidFill>
                <a:latin typeface="Arial" panose="020B0604020202020204" pitchFamily="34" charset="0"/>
              </a:rPr>
              <a:t>@EnableAutoConfiguration</a:t>
            </a:r>
          </a:p>
        </p:txBody>
      </p:sp>
    </p:spTree>
    <p:extLst>
      <p:ext uri="{BB962C8B-B14F-4D97-AF65-F5344CB8AC3E}">
        <p14:creationId xmlns:p14="http://schemas.microsoft.com/office/powerpoint/2010/main" val="216085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A4D-DF26-4F67-8840-B85F42AEC0FC}"/>
              </a:ext>
            </a:extLst>
          </p:cNvPr>
          <p:cNvSpPr>
            <a:spLocks noGrp="1"/>
          </p:cNvSpPr>
          <p:nvPr>
            <p:ph type="title"/>
          </p:nvPr>
        </p:nvSpPr>
        <p:spPr/>
        <p:txBody>
          <a:bodyPr/>
          <a:lstStyle/>
          <a:p>
            <a:r>
              <a:rPr lang="en-US" dirty="0" err="1"/>
              <a:t>SpringBoot</a:t>
            </a:r>
            <a:endParaRPr lang="en-US" dirty="0"/>
          </a:p>
        </p:txBody>
      </p:sp>
      <p:sp>
        <p:nvSpPr>
          <p:cNvPr id="3" name="Content Placeholder 2">
            <a:extLst>
              <a:ext uri="{FF2B5EF4-FFF2-40B4-BE49-F238E27FC236}">
                <a16:creationId xmlns:a16="http://schemas.microsoft.com/office/drawing/2014/main" id="{CC4DF0D1-F3AA-4893-94FE-AAFBA31C9C3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sz="1800" b="0" i="0" dirty="0">
                <a:solidFill>
                  <a:srgbClr val="000000"/>
                </a:solidFill>
                <a:effectLst/>
                <a:latin typeface="Arial" panose="020B0604020202020204" pitchFamily="34" charset="0"/>
              </a:rPr>
              <a:t>Spring Boot is an open source Java-based framework used to create a micro Service.</a:t>
            </a:r>
          </a:p>
          <a:p>
            <a:r>
              <a:rPr lang="en-US" sz="1800" b="0" i="0" dirty="0">
                <a:solidFill>
                  <a:srgbClr val="000000"/>
                </a:solidFill>
                <a:effectLst/>
                <a:latin typeface="Arial" panose="020B0604020202020204" pitchFamily="34" charset="0"/>
              </a:rPr>
              <a:t>Micro Service is an architecture that allows the developers to develop and deploy services independently. Each service running has its own process and this achieves the lightweight model to support business applications</a:t>
            </a:r>
          </a:p>
          <a:p>
            <a:r>
              <a:rPr lang="en-US" sz="1800" dirty="0">
                <a:solidFill>
                  <a:srgbClr val="000000"/>
                </a:solidFill>
                <a:latin typeface="Arial" panose="020B0604020202020204" pitchFamily="34" charset="0"/>
              </a:rPr>
              <a:t>It set the dependency By Itself like spring we have 3 annotations it do that all in one annotation</a:t>
            </a:r>
          </a:p>
          <a:p>
            <a:pPr marL="1828800" lvl="4" indent="0">
              <a:buNone/>
            </a:pPr>
            <a:r>
              <a:rPr lang="en-US" sz="1000" b="0" i="0" dirty="0">
                <a:solidFill>
                  <a:srgbClr val="000000"/>
                </a:solidFill>
                <a:effectLst/>
                <a:latin typeface="Arial" panose="020B0604020202020204" pitchFamily="34" charset="0"/>
              </a:rPr>
              <a:t>                                                                          </a:t>
            </a:r>
            <a:r>
              <a:rPr lang="en-US" sz="900" dirty="0">
                <a:solidFill>
                  <a:srgbClr val="000000"/>
                </a:solidFill>
                <a:latin typeface="Arial" panose="020B0604020202020204" pitchFamily="34" charset="0"/>
              </a:rPr>
              <a:t>@Configuration</a:t>
            </a:r>
          </a:p>
          <a:p>
            <a:pPr marL="1828800" lvl="4" indent="0">
              <a:buNone/>
            </a:pPr>
            <a:r>
              <a:rPr lang="en-US" sz="900" b="0" i="0" dirty="0">
                <a:solidFill>
                  <a:srgbClr val="000000"/>
                </a:solidFill>
                <a:effectLst/>
                <a:latin typeface="Arial" panose="020B0604020202020204" pitchFamily="34" charset="0"/>
              </a:rPr>
              <a:t>@SpringBootApplication   </a:t>
            </a:r>
          </a:p>
          <a:p>
            <a:pPr marL="1828800" lvl="4" indent="0">
              <a:buNone/>
            </a:pPr>
            <a:r>
              <a:rPr lang="en-US" sz="900" dirty="0">
                <a:solidFill>
                  <a:srgbClr val="000000"/>
                </a:solidFill>
                <a:latin typeface="Arial" panose="020B0604020202020204" pitchFamily="34" charset="0"/>
              </a:rPr>
              <a:t>                                                                                 @ComponentScan</a:t>
            </a:r>
          </a:p>
          <a:p>
            <a:pPr marL="1828800" lvl="4" indent="0">
              <a:buNone/>
            </a:pPr>
            <a:endParaRPr lang="en-US" sz="900" dirty="0">
              <a:solidFill>
                <a:srgbClr val="000000"/>
              </a:solidFill>
              <a:latin typeface="Arial" panose="020B0604020202020204" pitchFamily="34" charset="0"/>
            </a:endParaRPr>
          </a:p>
          <a:p>
            <a:pPr marL="1828800" lvl="4" indent="0">
              <a:buNone/>
            </a:pPr>
            <a:r>
              <a:rPr lang="en-US" sz="900" dirty="0">
                <a:solidFill>
                  <a:srgbClr val="000000"/>
                </a:solidFill>
                <a:latin typeface="Arial" panose="020B0604020202020204" pitchFamily="34" charset="0"/>
              </a:rPr>
              <a:t>					        @EnableAutoConfiguration</a:t>
            </a:r>
          </a:p>
          <a:p>
            <a:pPr lvl="3"/>
            <a:endParaRPr lang="en-US" sz="1000" b="0" i="0" dirty="0">
              <a:solidFill>
                <a:srgbClr val="000000"/>
              </a:solidFill>
              <a:effectLst/>
              <a:latin typeface="Arial" panose="020B0604020202020204" pitchFamily="34" charset="0"/>
            </a:endParaRPr>
          </a:p>
        </p:txBody>
      </p:sp>
      <p:sp>
        <p:nvSpPr>
          <p:cNvPr id="5" name="Left Brace 4">
            <a:extLst>
              <a:ext uri="{FF2B5EF4-FFF2-40B4-BE49-F238E27FC236}">
                <a16:creationId xmlns:a16="http://schemas.microsoft.com/office/drawing/2014/main" id="{33D7634E-88D1-42C7-84EF-7D4640A5BEBB}"/>
              </a:ext>
            </a:extLst>
          </p:cNvPr>
          <p:cNvSpPr/>
          <p:nvPr/>
        </p:nvSpPr>
        <p:spPr>
          <a:xfrm>
            <a:off x="4495799" y="4381500"/>
            <a:ext cx="1009651" cy="1273175"/>
          </a:xfrm>
          <a:prstGeom prst="leftBrace">
            <a:avLst>
              <a:gd name="adj1" fmla="val 35280"/>
              <a:gd name="adj2" fmla="val 50000"/>
            </a:avLst>
          </a:prstGeom>
          <a:noFill/>
          <a:effectLst>
            <a:outerShdw blurRad="495300" dist="127000" dir="21540000" sx="94000" sy="94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47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3667-F60C-4E97-BCE9-5D8ABC2D4FCD}"/>
              </a:ext>
            </a:extLst>
          </p:cNvPr>
          <p:cNvSpPr>
            <a:spLocks noGrp="1"/>
          </p:cNvSpPr>
          <p:nvPr>
            <p:ph type="title"/>
          </p:nvPr>
        </p:nvSpPr>
        <p:spPr/>
        <p:txBody>
          <a:bodyPr/>
          <a:lstStyle/>
          <a:p>
            <a:r>
              <a:rPr lang="en-IN" dirty="0"/>
              <a:t>POSTGRESQL</a:t>
            </a:r>
          </a:p>
        </p:txBody>
      </p:sp>
      <p:sp>
        <p:nvSpPr>
          <p:cNvPr id="3" name="Content Placeholder 2">
            <a:extLst>
              <a:ext uri="{FF2B5EF4-FFF2-40B4-BE49-F238E27FC236}">
                <a16:creationId xmlns:a16="http://schemas.microsoft.com/office/drawing/2014/main" id="{2BC18A96-256F-4BFF-A139-B1E1801F82FC}"/>
              </a:ext>
            </a:extLst>
          </p:cNvPr>
          <p:cNvSpPr>
            <a:spLocks noGrp="1"/>
          </p:cNvSpPr>
          <p:nvPr>
            <p:ph idx="1"/>
          </p:nvPr>
        </p:nvSpPr>
        <p:spPr>
          <a:xfrm>
            <a:off x="913795" y="2076450"/>
            <a:ext cx="10353762" cy="4656044"/>
          </a:xfrm>
        </p:spPr>
        <p:txBody>
          <a:bodyPr>
            <a:normAutofit/>
          </a:bodyPr>
          <a:lstStyle/>
          <a:p>
            <a:r>
              <a:rPr lang="en-US" b="0" i="0" dirty="0">
                <a:effectLst/>
                <a:latin typeface="arial" panose="020B0604020202020204" pitchFamily="34" charset="0"/>
              </a:rPr>
              <a:t>PostgreSQL, also known as Postgres, is a free and open-source relational database management system emphasizing extensibility and SQL compliance. It was originally named POSTGRES.</a:t>
            </a:r>
          </a:p>
          <a:p>
            <a:endParaRPr lang="en-US" b="0" i="0" dirty="0">
              <a:effectLst/>
              <a:latin typeface="arial" panose="020B0604020202020204" pitchFamily="34" charset="0"/>
            </a:endParaRPr>
          </a:p>
          <a:p>
            <a:pPr marL="36900" indent="0" algn="l">
              <a:buNone/>
            </a:pPr>
            <a:r>
              <a:rPr lang="en-US" sz="1800" dirty="0">
                <a:latin typeface="Calibri" panose="020F0502020204030204" pitchFamily="34" charset="0"/>
              </a:rPr>
              <a:t>      Latest Version –&gt;  14.2</a:t>
            </a:r>
            <a:endParaRPr lang="en-US"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31664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4AE98C-DDF5-4BC9-8384-F42AE560DEDB}"/>
              </a:ext>
            </a:extLst>
          </p:cNvPr>
          <p:cNvPicPr>
            <a:picLocks noGrp="1" noChangeAspect="1"/>
          </p:cNvPicPr>
          <p:nvPr>
            <p:ph idx="1"/>
          </p:nvPr>
        </p:nvPicPr>
        <p:blipFill>
          <a:blip r:embed="rId2"/>
          <a:stretch>
            <a:fillRect/>
          </a:stretch>
        </p:blipFill>
        <p:spPr>
          <a:xfrm>
            <a:off x="1273351" y="716259"/>
            <a:ext cx="9645298" cy="5425481"/>
          </a:xfrm>
        </p:spPr>
      </p:pic>
    </p:spTree>
    <p:extLst>
      <p:ext uri="{BB962C8B-B14F-4D97-AF65-F5344CB8AC3E}">
        <p14:creationId xmlns:p14="http://schemas.microsoft.com/office/powerpoint/2010/main" val="312018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59B6-65E4-44A7-B582-4D19177D14A5}"/>
              </a:ext>
            </a:extLst>
          </p:cNvPr>
          <p:cNvSpPr>
            <a:spLocks noGrp="1"/>
          </p:cNvSpPr>
          <p:nvPr>
            <p:ph type="title"/>
          </p:nvPr>
        </p:nvSpPr>
        <p:spPr/>
        <p:txBody>
          <a:bodyPr/>
          <a:lstStyle/>
          <a:p>
            <a:r>
              <a:rPr lang="en-IN" dirty="0"/>
              <a:t>GRADLE</a:t>
            </a:r>
          </a:p>
        </p:txBody>
      </p:sp>
      <p:sp>
        <p:nvSpPr>
          <p:cNvPr id="3" name="Content Placeholder 2">
            <a:extLst>
              <a:ext uri="{FF2B5EF4-FFF2-40B4-BE49-F238E27FC236}">
                <a16:creationId xmlns:a16="http://schemas.microsoft.com/office/drawing/2014/main" id="{FE524CD2-BB44-4BF2-A938-06759C4EFF3B}"/>
              </a:ext>
            </a:extLst>
          </p:cNvPr>
          <p:cNvSpPr>
            <a:spLocks noGrp="1"/>
          </p:cNvSpPr>
          <p:nvPr>
            <p:ph idx="1"/>
          </p:nvPr>
        </p:nvSpPr>
        <p:spPr/>
        <p:txBody>
          <a:bodyPr>
            <a:normAutofit/>
          </a:bodyPr>
          <a:lstStyle/>
          <a:p>
            <a:r>
              <a:rPr lang="en-US" sz="2800" b="0" i="0" dirty="0">
                <a:effectLst/>
                <a:latin typeface="arial" panose="020B0604020202020204" pitchFamily="34" charset="0"/>
              </a:rPr>
              <a:t>Gradle is a build automation tool for multi-language software development. It controls the development process in the tasks of compilation and packaging to testing, deployment, and publishing.</a:t>
            </a:r>
          </a:p>
          <a:p>
            <a:r>
              <a:rPr lang="en-US" sz="2800" b="0" i="0" dirty="0">
                <a:effectLst/>
                <a:latin typeface="arial" panose="020B0604020202020204" pitchFamily="34" charset="0"/>
              </a:rPr>
              <a:t>Supported languages include:</a:t>
            </a:r>
          </a:p>
          <a:p>
            <a:pPr marL="36900" indent="0">
              <a:buNone/>
            </a:pPr>
            <a:r>
              <a:rPr lang="en-US" sz="2800" b="0" i="0" dirty="0">
                <a:effectLst/>
                <a:latin typeface="arial" panose="020B0604020202020204" pitchFamily="34" charset="0"/>
              </a:rPr>
              <a:t>      </a:t>
            </a:r>
            <a:r>
              <a:rPr lang="en-US" sz="2400" b="0" i="0" dirty="0">
                <a:solidFill>
                  <a:schemeClr val="accent1"/>
                </a:solidFill>
                <a:effectLst/>
                <a:latin typeface="arial" panose="020B0604020202020204" pitchFamily="34" charset="0"/>
              </a:rPr>
              <a:t>Java, C/C++, and JavaScript.</a:t>
            </a:r>
            <a:endParaRPr lang="en-IN" sz="2400" dirty="0">
              <a:solidFill>
                <a:schemeClr val="accent1"/>
              </a:solidFill>
            </a:endParaRPr>
          </a:p>
        </p:txBody>
      </p:sp>
    </p:spTree>
    <p:extLst>
      <p:ext uri="{BB962C8B-B14F-4D97-AF65-F5344CB8AC3E}">
        <p14:creationId xmlns:p14="http://schemas.microsoft.com/office/powerpoint/2010/main" val="10986188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393</TotalTime>
  <Words>388</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Times New Roman</vt:lpstr>
      <vt:lpstr>Trebuchet MS</vt:lpstr>
      <vt:lpstr>Wingdings 3</vt:lpstr>
      <vt:lpstr>Facet</vt:lpstr>
      <vt:lpstr>                                 KIET Group of Institutions, Delhi-NCR, Ghaziabad                                                                                                   Department of Computer Applications                    (An ISO – 9001: 2015 Certified &amp; ‘A+’ Grade accredited Institution by NAAC)  </vt:lpstr>
      <vt:lpstr>Amit Kumar</vt:lpstr>
      <vt:lpstr>Java</vt:lpstr>
      <vt:lpstr>JPA(Java Persistance API)</vt:lpstr>
      <vt:lpstr>Spring</vt:lpstr>
      <vt:lpstr>SpringBoot</vt:lpstr>
      <vt:lpstr>POSTGRESQL</vt:lpstr>
      <vt:lpstr>PowerPoint Presentation</vt:lpstr>
      <vt:lpstr>GRADLE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Colloquium Presentation   ON</dc:title>
  <dc:creator>Suruchi Sinha</dc:creator>
  <cp:lastModifiedBy>Amit Kumar</cp:lastModifiedBy>
  <cp:revision>5</cp:revision>
  <dcterms:created xsi:type="dcterms:W3CDTF">2022-03-12T08:42:33Z</dcterms:created>
  <dcterms:modified xsi:type="dcterms:W3CDTF">2022-04-09T10:32:23Z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