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920b7de60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920b7de60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920b7de6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920b7de6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9b6607e8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9b6607e8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8c12fe14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8c12fe14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8c12fe14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8c12fe14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8c12fe14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8c12fe14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8c12fe14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8c12fe14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8c12fe14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8c12fe14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8c12fe142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8c12fe142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920b7de6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920b7de6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920b7de6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920b7de6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52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480750" y="483125"/>
            <a:ext cx="752100" cy="7521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840117" y="838676"/>
            <a:ext cx="752100" cy="752100"/>
          </a:xfrm>
          <a:prstGeom prst="rect">
            <a:avLst/>
          </a:prstGeom>
          <a:solidFill>
            <a:srgbClr val="FFFFFF">
              <a:alpha val="70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type="ctrTitle"/>
          </p:nvPr>
        </p:nvSpPr>
        <p:spPr>
          <a:xfrm>
            <a:off x="2038350" y="647700"/>
            <a:ext cx="5994900" cy="4015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7"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4947375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8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1885100" y="0"/>
            <a:ext cx="7258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2490875" y="305250"/>
            <a:ext cx="2897400" cy="4109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2" type="body"/>
          </p:nvPr>
        </p:nvSpPr>
        <p:spPr>
          <a:xfrm>
            <a:off x="5464175" y="305250"/>
            <a:ext cx="2897400" cy="4109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172630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2426000" y="2202300"/>
            <a:ext cx="497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</a:t>
            </a:r>
            <a:r>
              <a:rPr b="1" lang="en-GB" sz="1800">
                <a:solidFill>
                  <a:srgbClr val="FF0000"/>
                </a:solidFill>
              </a:rPr>
              <a:t>PRESENTATION ON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           </a:t>
            </a:r>
            <a:r>
              <a:rPr lang="en-GB" sz="1800">
                <a:solidFill>
                  <a:srgbClr val="FF0000"/>
                </a:solidFill>
              </a:rPr>
              <a:t>&lt;&lt;</a:t>
            </a:r>
            <a:r>
              <a:rPr lang="en-GB" sz="1800"/>
              <a:t> </a:t>
            </a:r>
            <a:r>
              <a:rPr b="1" lang="en-GB" sz="1800">
                <a:solidFill>
                  <a:srgbClr val="3C78D8"/>
                </a:solidFill>
              </a:rPr>
              <a:t>Non-fungible Token</a:t>
            </a:r>
            <a:r>
              <a:rPr lang="en-GB" sz="1800"/>
              <a:t> </a:t>
            </a:r>
            <a:r>
              <a:rPr lang="en-GB" sz="1800">
                <a:solidFill>
                  <a:srgbClr val="FF0000"/>
                </a:solidFill>
              </a:rPr>
              <a:t>&gt;&gt;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333200" y="3264800"/>
            <a:ext cx="40608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SUBMITTED BY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UNIVERSITY ROLL NO :- 1900290140016 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NAME :- HIMANSHU SHARMA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SEMESTER :- 6th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SECTION :- A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DATE :- 12-03-2022</a:t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2490875" y="305250"/>
            <a:ext cx="2897400" cy="41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400">
                <a:latin typeface="Times New Roman"/>
                <a:ea typeface="Times New Roman"/>
                <a:cs typeface="Times New Roman"/>
                <a:sym typeface="Times New Roman"/>
              </a:rPr>
              <a:t>Disadvantage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5"/>
          <p:cNvSpPr txBox="1"/>
          <p:nvPr>
            <p:ph idx="2" type="body"/>
          </p:nvPr>
        </p:nvSpPr>
        <p:spPr>
          <a:xfrm>
            <a:off x="5464175" y="305250"/>
            <a:ext cx="2897400" cy="41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Value Uncertainty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Environmental Expense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/>
        </p:nvSpPr>
        <p:spPr>
          <a:xfrm>
            <a:off x="1030775" y="354025"/>
            <a:ext cx="6736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603900" y="1540975"/>
            <a:ext cx="802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Non-fungible tokens are unique pieces of data that are </a:t>
            </a:r>
            <a:r>
              <a:rPr lang="en-GB"/>
              <a:t>stored on a blockchain. Digital art, music, video clips, tickets are a few examples of digital assets that are being converted as NFTs.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ctrTitle"/>
          </p:nvPr>
        </p:nvSpPr>
        <p:spPr>
          <a:xfrm>
            <a:off x="2038350" y="647700"/>
            <a:ext cx="5994900" cy="20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2113625" y="364425"/>
            <a:ext cx="4393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/>
              <a:t> </a:t>
            </a:r>
            <a:r>
              <a:rPr b="1" lang="en-GB" sz="40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177000" y="1353550"/>
            <a:ext cx="8850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Non-fungible tokens or NFTs are a type of digital token where every token is different and hold unique characteristics.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Due to the nature of the NFTs, many NFTs have varying rarity and are considered valuable in the digital asst community.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Anything from games to painting and even memes can be an NFT.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Fungibility in economics means a good is interchangeable.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Examples include </a:t>
            </a: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commodities</a:t>
            </a: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, currency, and common stocks. Thus a non-fungible good is not interchangeable. It’s unique - one of a kind.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1355000" y="260300"/>
            <a:ext cx="6797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-GB" sz="4000">
                <a:latin typeface="Times New Roman"/>
                <a:ea typeface="Times New Roman"/>
                <a:cs typeface="Times New Roman"/>
                <a:sym typeface="Times New Roman"/>
              </a:rPr>
              <a:t>Can Anyone Create NFTs?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199050" y="1572200"/>
            <a:ext cx="8745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Technically, anyone can create NFTs, however, that does not mean that all NFTs will get a high value during the sale.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Many NFT marketplaces allow any user to </a:t>
            </a: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create</a:t>
            </a: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 their own NFTs, but the users need to have a reputation within the community to earn a good value for their work.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A higher social media presence and a fan base are the highest factors in determining an NFTs value.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63750" y="554850"/>
            <a:ext cx="3855900" cy="22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CryptoPunks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Decentraland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NBA TopShot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Axie Infinity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OpenSea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Sorare</a:t>
            </a:r>
            <a:endParaRPr/>
          </a:p>
        </p:txBody>
      </p:sp>
      <p:sp>
        <p:nvSpPr>
          <p:cNvPr id="92" name="Google Shape;92;p19"/>
          <p:cNvSpPr txBox="1"/>
          <p:nvPr>
            <p:ph idx="2" type="body"/>
          </p:nvPr>
        </p:nvSpPr>
        <p:spPr>
          <a:xfrm>
            <a:off x="4947375" y="554850"/>
            <a:ext cx="3855900" cy="6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800"/>
              <a:t>Popular NFT Projects</a:t>
            </a:r>
            <a:endParaRPr b="1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4294967295" type="body"/>
          </p:nvPr>
        </p:nvSpPr>
        <p:spPr>
          <a:xfrm>
            <a:off x="2490875" y="74225"/>
            <a:ext cx="47976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4000">
                <a:latin typeface="Times New Roman"/>
                <a:ea typeface="Times New Roman"/>
                <a:cs typeface="Times New Roman"/>
                <a:sym typeface="Times New Roman"/>
              </a:rPr>
              <a:t>Use Cases of NFTs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0"/>
          <p:cNvSpPr txBox="1"/>
          <p:nvPr>
            <p:ph idx="4294967295" type="body"/>
          </p:nvPr>
        </p:nvSpPr>
        <p:spPr>
          <a:xfrm>
            <a:off x="537300" y="961500"/>
            <a:ext cx="80694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NFTs can help digital artists or any type of artist to fight plagiarism as they can tokenize their creations, which can’t be copied.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Luxury goods can be verified making them NFTs and giving ownership to the buyer only.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Manufacturing companies can tokenize their products in order to offer provenance to their consumer base.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Institutions can offer NFT base certifications and licenses, to authenticate a person’s educational background.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/>
        </p:nvSpPr>
        <p:spPr>
          <a:xfrm>
            <a:off x="1593025" y="249875"/>
            <a:ext cx="657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latin typeface="Times New Roman"/>
                <a:ea typeface="Times New Roman"/>
                <a:cs typeface="Times New Roman"/>
                <a:sym typeface="Times New Roman"/>
              </a:rPr>
              <a:t>How Safe are NFTs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277050" y="1551375"/>
            <a:ext cx="85899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The security level of NFTs is similar to any type of digital asset and very close to cryptocurrencies.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All of the NFTs are stored on the blockchain platform where the ledger is immutable, making it impossible to delete or alter the ownership.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Blockchain offers robust security protocols and eliminates the scope of cyber-attacks.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/>
        </p:nvSpPr>
        <p:spPr>
          <a:xfrm>
            <a:off x="1697150" y="322775"/>
            <a:ext cx="6642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latin typeface="Times New Roman"/>
                <a:ea typeface="Times New Roman"/>
                <a:cs typeface="Times New Roman"/>
                <a:sym typeface="Times New Roman"/>
              </a:rPr>
              <a:t>Why Are NFTs So Popular?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2"/>
          <p:cNvSpPr txBox="1"/>
          <p:nvPr/>
        </p:nvSpPr>
        <p:spPr>
          <a:xfrm>
            <a:off x="187425" y="1405600"/>
            <a:ext cx="87564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NFTs started to become mainstream in 2017, but not until 2020 did we see a massive surge in NFT popularity.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Only during Q1 2021, the </a:t>
            </a: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industry</a:t>
            </a: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 resulted in $1.5 billion in transactions, which is 2.627% more compared to Q4 2020.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NFTs are more fluid and flexible compared to other cryptocurrencies such as Ethereum, or Bitcoin. One can transform any type of asset into an NFT.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/>
        </p:nvSpPr>
        <p:spPr>
          <a:xfrm>
            <a:off x="416475" y="270725"/>
            <a:ext cx="769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Are NFTs So Popular?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3"/>
          <p:cNvSpPr txBox="1"/>
          <p:nvPr/>
        </p:nvSpPr>
        <p:spPr>
          <a:xfrm>
            <a:off x="239475" y="1374375"/>
            <a:ext cx="86316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Users can lose, break or destroy physical assets or collectibles, but NFTs can’t be destroyed or stolen.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Once a user gets ownership, they can own it forever.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No one can duplicate NFTs, thus, third parties can’t misuse the intellectual property of an artist.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NFTs are a different take on digital assets, which is quite innovative and easier for non-technical people to understand and take part in.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2490875" y="305250"/>
            <a:ext cx="28974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400"/>
              <a:t>Advantages</a:t>
            </a:r>
            <a:endParaRPr b="1" sz="2400"/>
          </a:p>
        </p:txBody>
      </p:sp>
      <p:sp>
        <p:nvSpPr>
          <p:cNvPr id="122" name="Google Shape;122;p24"/>
          <p:cNvSpPr txBox="1"/>
          <p:nvPr>
            <p:ph idx="2" type="body"/>
          </p:nvPr>
        </p:nvSpPr>
        <p:spPr>
          <a:xfrm>
            <a:off x="5464175" y="305250"/>
            <a:ext cx="2897400" cy="46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Ownership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Authenticity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Transferability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Creation of Economic Opportunity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Boost Inclusive Growth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