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6" r:id="rId6"/>
    <p:sldId id="265" r:id="rId7"/>
    <p:sldId id="260" r:id="rId8"/>
    <p:sldId id="261" r:id="rId9"/>
    <p:sldId id="262" r:id="rId10"/>
    <p:sldId id="264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nka Patel" userId="e2151c9f0289e612" providerId="LiveId" clId="{D0C8C51A-FB53-47C0-88C2-8AEFD1ECA04E}"/>
    <pc:docChg chg="custSel addSld modSld sldOrd">
      <pc:chgData name="Priyanka Patel" userId="e2151c9f0289e612" providerId="LiveId" clId="{D0C8C51A-FB53-47C0-88C2-8AEFD1ECA04E}" dt="2022-02-10T15:00:09.013" v="59" actId="14100"/>
      <pc:docMkLst>
        <pc:docMk/>
      </pc:docMkLst>
      <pc:sldChg chg="addSp modSp">
        <pc:chgData name="Priyanka Patel" userId="e2151c9f0289e612" providerId="LiveId" clId="{D0C8C51A-FB53-47C0-88C2-8AEFD1ECA04E}" dt="2022-02-10T14:18:52.156" v="6" actId="931"/>
        <pc:sldMkLst>
          <pc:docMk/>
          <pc:sldMk cId="3109042429" sldId="256"/>
        </pc:sldMkLst>
        <pc:picChg chg="add mod">
          <ac:chgData name="Priyanka Patel" userId="e2151c9f0289e612" providerId="LiveId" clId="{D0C8C51A-FB53-47C0-88C2-8AEFD1ECA04E}" dt="2022-02-10T14:18:52.156" v="6" actId="931"/>
          <ac:picMkLst>
            <pc:docMk/>
            <pc:sldMk cId="3109042429" sldId="256"/>
            <ac:picMk id="5" creationId="{B9B23D1C-05B0-41E9-9CE3-1FB4603A0D52}"/>
          </ac:picMkLst>
        </pc:picChg>
      </pc:sldChg>
      <pc:sldChg chg="modSp mod ord">
        <pc:chgData name="Priyanka Patel" userId="e2151c9f0289e612" providerId="LiveId" clId="{D0C8C51A-FB53-47C0-88C2-8AEFD1ECA04E}" dt="2022-02-10T14:57:09.952" v="31" actId="14100"/>
        <pc:sldMkLst>
          <pc:docMk/>
          <pc:sldMk cId="2773080363" sldId="257"/>
        </pc:sldMkLst>
        <pc:picChg chg="mod">
          <ac:chgData name="Priyanka Patel" userId="e2151c9f0289e612" providerId="LiveId" clId="{D0C8C51A-FB53-47C0-88C2-8AEFD1ECA04E}" dt="2022-02-10T14:57:09.952" v="31" actId="14100"/>
          <ac:picMkLst>
            <pc:docMk/>
            <pc:sldMk cId="2773080363" sldId="257"/>
            <ac:picMk id="5" creationId="{01A4B923-F364-44CC-BC44-EA336D477D27}"/>
          </ac:picMkLst>
        </pc:picChg>
      </pc:sldChg>
      <pc:sldChg chg="modSp mod ord">
        <pc:chgData name="Priyanka Patel" userId="e2151c9f0289e612" providerId="LiveId" clId="{D0C8C51A-FB53-47C0-88C2-8AEFD1ECA04E}" dt="2022-02-10T14:56:47.099" v="26" actId="20577"/>
        <pc:sldMkLst>
          <pc:docMk/>
          <pc:sldMk cId="2135277665" sldId="258"/>
        </pc:sldMkLst>
        <pc:spChg chg="mod">
          <ac:chgData name="Priyanka Patel" userId="e2151c9f0289e612" providerId="LiveId" clId="{D0C8C51A-FB53-47C0-88C2-8AEFD1ECA04E}" dt="2022-02-10T14:21:20.298" v="25" actId="122"/>
          <ac:spMkLst>
            <pc:docMk/>
            <pc:sldMk cId="2135277665" sldId="258"/>
            <ac:spMk id="2" creationId="{FEF605B9-07B0-446F-A98D-88EFA0B9F85A}"/>
          </ac:spMkLst>
        </pc:spChg>
        <pc:spChg chg="mod">
          <ac:chgData name="Priyanka Patel" userId="e2151c9f0289e612" providerId="LiveId" clId="{D0C8C51A-FB53-47C0-88C2-8AEFD1ECA04E}" dt="2022-02-10T14:56:47.099" v="26" actId="20577"/>
          <ac:spMkLst>
            <pc:docMk/>
            <pc:sldMk cId="2135277665" sldId="258"/>
            <ac:spMk id="3" creationId="{B0BF84F3-B1A7-4B6F-A1EF-B13AD5BDAC4D}"/>
          </ac:spMkLst>
        </pc:spChg>
      </pc:sldChg>
      <pc:sldChg chg="addSp delSp modSp new mod">
        <pc:chgData name="Priyanka Patel" userId="e2151c9f0289e612" providerId="LiveId" clId="{D0C8C51A-FB53-47C0-88C2-8AEFD1ECA04E}" dt="2022-02-10T14:58:10.644" v="41" actId="1076"/>
        <pc:sldMkLst>
          <pc:docMk/>
          <pc:sldMk cId="2941531249" sldId="259"/>
        </pc:sldMkLst>
        <pc:spChg chg="del">
          <ac:chgData name="Priyanka Patel" userId="e2151c9f0289e612" providerId="LiveId" clId="{D0C8C51A-FB53-47C0-88C2-8AEFD1ECA04E}" dt="2022-02-10T14:57:27.849" v="32" actId="21"/>
          <ac:spMkLst>
            <pc:docMk/>
            <pc:sldMk cId="2941531249" sldId="259"/>
            <ac:spMk id="2" creationId="{D14EEDEB-1DCB-4085-A895-AF598F9A4F31}"/>
          </ac:spMkLst>
        </pc:spChg>
        <pc:spChg chg="del">
          <ac:chgData name="Priyanka Patel" userId="e2151c9f0289e612" providerId="LiveId" clId="{D0C8C51A-FB53-47C0-88C2-8AEFD1ECA04E}" dt="2022-02-10T14:19:08.849" v="8" actId="931"/>
          <ac:spMkLst>
            <pc:docMk/>
            <pc:sldMk cId="2941531249" sldId="259"/>
            <ac:spMk id="3" creationId="{0F8D462B-D55A-4208-842C-9177E4F6F4CF}"/>
          </ac:spMkLst>
        </pc:spChg>
        <pc:picChg chg="add mod">
          <ac:chgData name="Priyanka Patel" userId="e2151c9f0289e612" providerId="LiveId" clId="{D0C8C51A-FB53-47C0-88C2-8AEFD1ECA04E}" dt="2022-02-10T14:58:10.644" v="41" actId="1076"/>
          <ac:picMkLst>
            <pc:docMk/>
            <pc:sldMk cId="2941531249" sldId="259"/>
            <ac:picMk id="5" creationId="{1671C5E5-0CF0-4F87-8B84-5C0E98B98885}"/>
          </ac:picMkLst>
        </pc:picChg>
      </pc:sldChg>
      <pc:sldChg chg="addSp delSp modSp new mod">
        <pc:chgData name="Priyanka Patel" userId="e2151c9f0289e612" providerId="LiveId" clId="{D0C8C51A-FB53-47C0-88C2-8AEFD1ECA04E}" dt="2022-02-10T14:58:56.801" v="47" actId="14100"/>
        <pc:sldMkLst>
          <pc:docMk/>
          <pc:sldMk cId="1022263031" sldId="260"/>
        </pc:sldMkLst>
        <pc:spChg chg="del">
          <ac:chgData name="Priyanka Patel" userId="e2151c9f0289e612" providerId="LiveId" clId="{D0C8C51A-FB53-47C0-88C2-8AEFD1ECA04E}" dt="2022-02-10T14:58:33.744" v="42" actId="21"/>
          <ac:spMkLst>
            <pc:docMk/>
            <pc:sldMk cId="1022263031" sldId="260"/>
            <ac:spMk id="2" creationId="{B3FF5CA8-4219-4162-A137-4C2AF0F2EC86}"/>
          </ac:spMkLst>
        </pc:spChg>
        <pc:spChg chg="del">
          <ac:chgData name="Priyanka Patel" userId="e2151c9f0289e612" providerId="LiveId" clId="{D0C8C51A-FB53-47C0-88C2-8AEFD1ECA04E}" dt="2022-02-10T14:19:23.793" v="10" actId="931"/>
          <ac:spMkLst>
            <pc:docMk/>
            <pc:sldMk cId="1022263031" sldId="260"/>
            <ac:spMk id="3" creationId="{A73F3654-B5EF-4732-8CDF-B0B52B9D6D0A}"/>
          </ac:spMkLst>
        </pc:spChg>
        <pc:picChg chg="add mod">
          <ac:chgData name="Priyanka Patel" userId="e2151c9f0289e612" providerId="LiveId" clId="{D0C8C51A-FB53-47C0-88C2-8AEFD1ECA04E}" dt="2022-02-10T14:58:56.801" v="47" actId="14100"/>
          <ac:picMkLst>
            <pc:docMk/>
            <pc:sldMk cId="1022263031" sldId="260"/>
            <ac:picMk id="5" creationId="{C4F1A99F-7134-4DAA-91BA-A79AA0A63DFD}"/>
          </ac:picMkLst>
        </pc:picChg>
      </pc:sldChg>
      <pc:sldChg chg="addSp delSp modSp new mod">
        <pc:chgData name="Priyanka Patel" userId="e2151c9f0289e612" providerId="LiveId" clId="{D0C8C51A-FB53-47C0-88C2-8AEFD1ECA04E}" dt="2022-02-10T14:59:52.931" v="55" actId="14100"/>
        <pc:sldMkLst>
          <pc:docMk/>
          <pc:sldMk cId="3736523888" sldId="261"/>
        </pc:sldMkLst>
        <pc:spChg chg="del">
          <ac:chgData name="Priyanka Patel" userId="e2151c9f0289e612" providerId="LiveId" clId="{D0C8C51A-FB53-47C0-88C2-8AEFD1ECA04E}" dt="2022-02-10T14:59:14.380" v="48" actId="21"/>
          <ac:spMkLst>
            <pc:docMk/>
            <pc:sldMk cId="3736523888" sldId="261"/>
            <ac:spMk id="2" creationId="{3C8273EE-2316-4BAF-BDC1-49774D8618A4}"/>
          </ac:spMkLst>
        </pc:spChg>
        <pc:spChg chg="del">
          <ac:chgData name="Priyanka Patel" userId="e2151c9f0289e612" providerId="LiveId" clId="{D0C8C51A-FB53-47C0-88C2-8AEFD1ECA04E}" dt="2022-02-10T14:19:45.785" v="12" actId="931"/>
          <ac:spMkLst>
            <pc:docMk/>
            <pc:sldMk cId="3736523888" sldId="261"/>
            <ac:spMk id="3" creationId="{34C76E2D-82B9-4177-A401-715BA294BC4A}"/>
          </ac:spMkLst>
        </pc:spChg>
        <pc:picChg chg="add mod">
          <ac:chgData name="Priyanka Patel" userId="e2151c9f0289e612" providerId="LiveId" clId="{D0C8C51A-FB53-47C0-88C2-8AEFD1ECA04E}" dt="2022-02-10T14:59:52.931" v="55" actId="14100"/>
          <ac:picMkLst>
            <pc:docMk/>
            <pc:sldMk cId="3736523888" sldId="261"/>
            <ac:picMk id="5" creationId="{F0680E2C-08DD-4AF2-8B27-432E199D573F}"/>
          </ac:picMkLst>
        </pc:picChg>
      </pc:sldChg>
      <pc:sldChg chg="addSp delSp modSp new mod">
        <pc:chgData name="Priyanka Patel" userId="e2151c9f0289e612" providerId="LiveId" clId="{D0C8C51A-FB53-47C0-88C2-8AEFD1ECA04E}" dt="2022-02-10T15:00:09.013" v="59" actId="14100"/>
        <pc:sldMkLst>
          <pc:docMk/>
          <pc:sldMk cId="1675005163" sldId="262"/>
        </pc:sldMkLst>
        <pc:spChg chg="del">
          <ac:chgData name="Priyanka Patel" userId="e2151c9f0289e612" providerId="LiveId" clId="{D0C8C51A-FB53-47C0-88C2-8AEFD1ECA04E}" dt="2022-02-10T15:00:01.891" v="56" actId="21"/>
          <ac:spMkLst>
            <pc:docMk/>
            <pc:sldMk cId="1675005163" sldId="262"/>
            <ac:spMk id="2" creationId="{3E1301C0-5F92-4A20-80B9-55B72F28032B}"/>
          </ac:spMkLst>
        </pc:spChg>
        <pc:spChg chg="del">
          <ac:chgData name="Priyanka Patel" userId="e2151c9f0289e612" providerId="LiveId" clId="{D0C8C51A-FB53-47C0-88C2-8AEFD1ECA04E}" dt="2022-02-10T14:19:58.567" v="14" actId="931"/>
          <ac:spMkLst>
            <pc:docMk/>
            <pc:sldMk cId="1675005163" sldId="262"/>
            <ac:spMk id="3" creationId="{D0C5F9F6-4BC0-43D5-BE3B-7639F9EAA7FE}"/>
          </ac:spMkLst>
        </pc:spChg>
        <pc:picChg chg="add mod">
          <ac:chgData name="Priyanka Patel" userId="e2151c9f0289e612" providerId="LiveId" clId="{D0C8C51A-FB53-47C0-88C2-8AEFD1ECA04E}" dt="2022-02-10T15:00:09.013" v="59" actId="14100"/>
          <ac:picMkLst>
            <pc:docMk/>
            <pc:sldMk cId="1675005163" sldId="262"/>
            <ac:picMk id="5" creationId="{8F4F0B2B-A689-4CEF-9E50-D4459A630AEB}"/>
          </ac:picMkLst>
        </pc:picChg>
      </pc:sldChg>
      <pc:sldChg chg="addSp delSp modSp new">
        <pc:chgData name="Priyanka Patel" userId="e2151c9f0289e612" providerId="LiveId" clId="{D0C8C51A-FB53-47C0-88C2-8AEFD1ECA04E}" dt="2022-02-10T14:20:10.475" v="16" actId="931"/>
        <pc:sldMkLst>
          <pc:docMk/>
          <pc:sldMk cId="2650855279" sldId="263"/>
        </pc:sldMkLst>
        <pc:spChg chg="del">
          <ac:chgData name="Priyanka Patel" userId="e2151c9f0289e612" providerId="LiveId" clId="{D0C8C51A-FB53-47C0-88C2-8AEFD1ECA04E}" dt="2022-02-10T14:20:10.475" v="16" actId="931"/>
          <ac:spMkLst>
            <pc:docMk/>
            <pc:sldMk cId="2650855279" sldId="263"/>
            <ac:spMk id="3" creationId="{D6CB5D36-6ED8-4A76-8962-CE872BC8A6DC}"/>
          </ac:spMkLst>
        </pc:spChg>
        <pc:picChg chg="add mod">
          <ac:chgData name="Priyanka Patel" userId="e2151c9f0289e612" providerId="LiveId" clId="{D0C8C51A-FB53-47C0-88C2-8AEFD1ECA04E}" dt="2022-02-10T14:20:10.475" v="16" actId="931"/>
          <ac:picMkLst>
            <pc:docMk/>
            <pc:sldMk cId="2650855279" sldId="263"/>
            <ac:picMk id="5" creationId="{0DB8DF8B-30B3-47D1-85B6-288D4E22E7AC}"/>
          </ac:picMkLst>
        </pc:picChg>
      </pc:sldChg>
      <pc:sldChg chg="addSp delSp modSp new">
        <pc:chgData name="Priyanka Patel" userId="e2151c9f0289e612" providerId="LiveId" clId="{D0C8C51A-FB53-47C0-88C2-8AEFD1ECA04E}" dt="2022-02-10T14:20:23.048" v="18" actId="931"/>
        <pc:sldMkLst>
          <pc:docMk/>
          <pc:sldMk cId="452723306" sldId="264"/>
        </pc:sldMkLst>
        <pc:spChg chg="del">
          <ac:chgData name="Priyanka Patel" userId="e2151c9f0289e612" providerId="LiveId" clId="{D0C8C51A-FB53-47C0-88C2-8AEFD1ECA04E}" dt="2022-02-10T14:20:23.048" v="18" actId="931"/>
          <ac:spMkLst>
            <pc:docMk/>
            <pc:sldMk cId="452723306" sldId="264"/>
            <ac:spMk id="3" creationId="{90884EEC-49BC-4FA9-B8F6-58939AD0243F}"/>
          </ac:spMkLst>
        </pc:spChg>
        <pc:picChg chg="add mod">
          <ac:chgData name="Priyanka Patel" userId="e2151c9f0289e612" providerId="LiveId" clId="{D0C8C51A-FB53-47C0-88C2-8AEFD1ECA04E}" dt="2022-02-10T14:20:23.048" v="18" actId="931"/>
          <ac:picMkLst>
            <pc:docMk/>
            <pc:sldMk cId="452723306" sldId="264"/>
            <ac:picMk id="5" creationId="{EAE0A690-2622-4A99-AD06-BF87ABBBFE06}"/>
          </ac:picMkLst>
        </pc:picChg>
      </pc:sldChg>
      <pc:sldChg chg="addSp delSp modSp new">
        <pc:chgData name="Priyanka Patel" userId="e2151c9f0289e612" providerId="LiveId" clId="{D0C8C51A-FB53-47C0-88C2-8AEFD1ECA04E}" dt="2022-02-10T14:20:35.047" v="20" actId="931"/>
        <pc:sldMkLst>
          <pc:docMk/>
          <pc:sldMk cId="113196846" sldId="265"/>
        </pc:sldMkLst>
        <pc:spChg chg="del">
          <ac:chgData name="Priyanka Patel" userId="e2151c9f0289e612" providerId="LiveId" clId="{D0C8C51A-FB53-47C0-88C2-8AEFD1ECA04E}" dt="2022-02-10T14:20:35.047" v="20" actId="931"/>
          <ac:spMkLst>
            <pc:docMk/>
            <pc:sldMk cId="113196846" sldId="265"/>
            <ac:spMk id="3" creationId="{59427374-B314-452C-9930-DB48135B7414}"/>
          </ac:spMkLst>
        </pc:spChg>
        <pc:picChg chg="add mod">
          <ac:chgData name="Priyanka Patel" userId="e2151c9f0289e612" providerId="LiveId" clId="{D0C8C51A-FB53-47C0-88C2-8AEFD1ECA04E}" dt="2022-02-10T14:20:35.047" v="20" actId="931"/>
          <ac:picMkLst>
            <pc:docMk/>
            <pc:sldMk cId="113196846" sldId="265"/>
            <ac:picMk id="5" creationId="{9787B0FB-9D7B-4378-B29B-D09484860439}"/>
          </ac:picMkLst>
        </pc:picChg>
      </pc:sldChg>
      <pc:sldChg chg="addSp delSp modSp new">
        <pc:chgData name="Priyanka Patel" userId="e2151c9f0289e612" providerId="LiveId" clId="{D0C8C51A-FB53-47C0-88C2-8AEFD1ECA04E}" dt="2022-02-10T14:20:52.485" v="22" actId="931"/>
        <pc:sldMkLst>
          <pc:docMk/>
          <pc:sldMk cId="3372624300" sldId="266"/>
        </pc:sldMkLst>
        <pc:spChg chg="del">
          <ac:chgData name="Priyanka Patel" userId="e2151c9f0289e612" providerId="LiveId" clId="{D0C8C51A-FB53-47C0-88C2-8AEFD1ECA04E}" dt="2022-02-10T14:20:52.485" v="22" actId="931"/>
          <ac:spMkLst>
            <pc:docMk/>
            <pc:sldMk cId="3372624300" sldId="266"/>
            <ac:spMk id="3" creationId="{F5D44CC9-D64D-4241-AF5C-CF5FDD5A8C45}"/>
          </ac:spMkLst>
        </pc:spChg>
        <pc:picChg chg="add mod">
          <ac:chgData name="Priyanka Patel" userId="e2151c9f0289e612" providerId="LiveId" clId="{D0C8C51A-FB53-47C0-88C2-8AEFD1ECA04E}" dt="2022-02-10T14:20:52.485" v="22" actId="931"/>
          <ac:picMkLst>
            <pc:docMk/>
            <pc:sldMk cId="3372624300" sldId="266"/>
            <ac:picMk id="5" creationId="{14D5CC06-5C50-4F19-9A1C-A037C83719D6}"/>
          </ac:picMkLst>
        </pc:picChg>
      </pc:sldChg>
    </pc:docChg>
  </pc:docChgLst>
  <pc:docChgLst>
    <pc:chgData name="Priyanka Patel" userId="e2151c9f0289e612" providerId="LiveId" clId="{C6FBA54E-8D70-4E5B-A05C-E9652BB5AE86}"/>
    <pc:docChg chg="custSel modSld">
      <pc:chgData name="Priyanka Patel" userId="e2151c9f0289e612" providerId="LiveId" clId="{C6FBA54E-8D70-4E5B-A05C-E9652BB5AE86}" dt="2022-02-26T10:58:14.396" v="122" actId="21"/>
      <pc:docMkLst>
        <pc:docMk/>
      </pc:docMkLst>
      <pc:sldChg chg="addSp delSp modSp mod">
        <pc:chgData name="Priyanka Patel" userId="e2151c9f0289e612" providerId="LiveId" clId="{C6FBA54E-8D70-4E5B-A05C-E9652BB5AE86}" dt="2022-02-26T10:58:14.396" v="122" actId="21"/>
        <pc:sldMkLst>
          <pc:docMk/>
          <pc:sldMk cId="2135277665" sldId="258"/>
        </pc:sldMkLst>
        <pc:spChg chg="del mod">
          <ac:chgData name="Priyanka Patel" userId="e2151c9f0289e612" providerId="LiveId" clId="{C6FBA54E-8D70-4E5B-A05C-E9652BB5AE86}" dt="2022-02-26T10:58:14.396" v="122" actId="21"/>
          <ac:spMkLst>
            <pc:docMk/>
            <pc:sldMk cId="2135277665" sldId="258"/>
            <ac:spMk id="2" creationId="{FEF605B9-07B0-446F-A98D-88EFA0B9F85A}"/>
          </ac:spMkLst>
        </pc:spChg>
        <pc:spChg chg="mod">
          <ac:chgData name="Priyanka Patel" userId="e2151c9f0289e612" providerId="LiveId" clId="{C6FBA54E-8D70-4E5B-A05C-E9652BB5AE86}" dt="2022-02-26T10:07:59.910" v="93" actId="20577"/>
          <ac:spMkLst>
            <pc:docMk/>
            <pc:sldMk cId="2135277665" sldId="258"/>
            <ac:spMk id="3" creationId="{B0BF84F3-B1A7-4B6F-A1EF-B13AD5BDAC4D}"/>
          </ac:spMkLst>
        </pc:spChg>
        <pc:picChg chg="add mod">
          <ac:chgData name="Priyanka Patel" userId="e2151c9f0289e612" providerId="LiveId" clId="{C6FBA54E-8D70-4E5B-A05C-E9652BB5AE86}" dt="2022-02-26T10:58:06.952" v="120" actId="1076"/>
          <ac:picMkLst>
            <pc:docMk/>
            <pc:sldMk cId="2135277665" sldId="258"/>
            <ac:picMk id="6" creationId="{BF8CD291-0790-4042-94D4-22CBA3781A06}"/>
          </ac:picMkLst>
        </pc:picChg>
        <pc:picChg chg="add del mod">
          <ac:chgData name="Priyanka Patel" userId="e2151c9f0289e612" providerId="LiveId" clId="{C6FBA54E-8D70-4E5B-A05C-E9652BB5AE86}" dt="2022-02-26T10:57:58.332" v="117" actId="478"/>
          <ac:picMkLst>
            <pc:docMk/>
            <pc:sldMk cId="2135277665" sldId="258"/>
            <ac:picMk id="1026" creationId="{54D5A9BD-3927-46DF-AC63-4B59CA299EE8}"/>
          </ac:picMkLst>
        </pc:picChg>
        <pc:picChg chg="add mod">
          <ac:chgData name="Priyanka Patel" userId="e2151c9f0289e612" providerId="LiveId" clId="{C6FBA54E-8D70-4E5B-A05C-E9652BB5AE86}" dt="2022-02-26T08:46:01.148" v="76" actId="14100"/>
          <ac:picMkLst>
            <pc:docMk/>
            <pc:sldMk cId="2135277665" sldId="258"/>
            <ac:picMk id="1028" creationId="{3AAF3E2C-304F-4F25-90BE-3369BD73B81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1879-C329-4C72-81CE-5C90E7632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3BA4F-6D90-4D73-B32E-11BFDC5B8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DA1BC-01EF-4D02-8A9E-D8828CA2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CCAE-E5DD-46F9-A9AF-C04CD46EB0B4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D1B81-6E69-42FD-A250-16C63B8C6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E4CE3-B00F-40A7-9FB8-9CB5CCC2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789AE-745A-40A6-9EE8-4D308880E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64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67FE-1713-460F-ADBA-D3CAC2E9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D11B8-B1C6-42AA-A072-4DE1D83B2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D5BA6-690F-479B-8920-3FD2EFF1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CCAE-E5DD-46F9-A9AF-C04CD46EB0B4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83F42-F0BC-4C12-A8F9-25D60B2A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B5420-F570-4F84-9DEA-F6188592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789AE-745A-40A6-9EE8-4D308880E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8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C75285-BCC2-4098-9B71-A3A4B03C9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D9D22-4E26-412E-8625-610BE8155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D0E8E-35CD-4DA1-8156-32723465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CCAE-E5DD-46F9-A9AF-C04CD46EB0B4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B0678-6496-45C0-A68F-49C66D9B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65543-C54E-4CE0-B7BB-B374E707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789AE-745A-40A6-9EE8-4D308880E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35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FB9E-FDB1-4274-8F30-B621110E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2AAD-6038-4F3B-B80F-CA2EED39C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5E67A-9F26-4CD0-B5DD-1CDE60F7F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CCAE-E5DD-46F9-A9AF-C04CD46EB0B4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6F524-951C-4E55-9371-75A557EF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270EC-7A31-498F-BFC4-D2E545A8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789AE-745A-40A6-9EE8-4D308880E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72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70FE-C626-403E-8359-553558E7F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A215A-549A-4531-9055-5AD4F7F1B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C6D7B-7A7C-460E-A843-425A313D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CCAE-E5DD-46F9-A9AF-C04CD46EB0B4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95497-50B1-408B-A408-DD2DB4E5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7AF22-DC8B-4564-9B1F-74B5E45A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789AE-745A-40A6-9EE8-4D308880E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10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4AA7-AAD9-452B-9D2B-428CF210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A36D3-3DED-4154-82B6-882A81360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30C15-D491-423D-9423-40FAABEDB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4B448-0609-43BD-AAAD-DA4D2D11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CCAE-E5DD-46F9-A9AF-C04CD46EB0B4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F54D2-696E-47D0-9446-19F0DE464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C9D75-0146-45BC-AF9B-C2665B52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789AE-745A-40A6-9EE8-4D308880E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86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B9AA4-72B0-446F-8251-E80968BF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31D1E-5BE2-4406-AA7D-7109276AE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CE97D-FAED-46B4-B3FF-E1CA3E1F6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6D2C25-CEE0-42DA-A6B3-80EFC978E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570CE-5D03-46A9-AF63-C695ED258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3A681-44F5-4B02-8043-034DCBD6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CCAE-E5DD-46F9-A9AF-C04CD46EB0B4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26538-4077-423D-AF33-3EC2173C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13DAC-7814-4D48-A708-73B53260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789AE-745A-40A6-9EE8-4D308880E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02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9058-E2A2-41CB-99AD-BE0B2A54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79A55E-9ECA-4E4F-9898-AD2A0242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CCAE-E5DD-46F9-A9AF-C04CD46EB0B4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5260E4-A1CF-4799-AB2C-52A737B9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45B70-1E65-4020-93EC-28AC993E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789AE-745A-40A6-9EE8-4D308880E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42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B4061-A8DC-4D54-BBF8-554269816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CCAE-E5DD-46F9-A9AF-C04CD46EB0B4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CD9686-61A5-4966-A00D-77FA605D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17329-75C1-430B-A403-40340F75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789AE-745A-40A6-9EE8-4D308880E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95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8D6E-F95D-4385-93CE-711184DE0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92F52-2974-4925-8F3C-2203C9958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B7169-8BC9-4328-B511-893A082BC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DB939-BA26-4EE7-94A6-3E70CCEF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CCAE-E5DD-46F9-A9AF-C04CD46EB0B4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9D4D0-0AF2-49A1-B101-A4DE49BE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EE11F-9F65-4F1C-9C1A-1E6D1C39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789AE-745A-40A6-9EE8-4D308880E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74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0DF4-18C6-4DF0-B744-7DF21DB6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419749-2A6E-4BEC-9EA9-E9AAE42C1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FD00B-5695-4A77-A4A9-19EF4174A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1F552-6EC7-4708-B66E-9E0AD80D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CCAE-E5DD-46F9-A9AF-C04CD46EB0B4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A473B-4A6F-45A7-9805-8EFEEB4A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A4589-0C7C-4CE9-823A-E07D49AE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789AE-745A-40A6-9EE8-4D308880E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15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DBD213-6590-4334-B998-A291D1A77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CB1E2-CD4F-4E23-BDF6-EA5FA785F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B4902-6FFD-4ECB-A7F5-B7959F615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3CCAE-E5DD-46F9-A9AF-C04CD46EB0B4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22738-D3A3-418F-9506-60E779A90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D0282-C8C4-4B81-9ED0-763B46880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789AE-745A-40A6-9EE8-4D308880E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08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F84F3-B1A7-4B6F-A1EF-B13AD5BDA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568" y="2457078"/>
            <a:ext cx="10515600" cy="4642077"/>
          </a:xfrm>
        </p:spPr>
        <p:txBody>
          <a:bodyPr/>
          <a:lstStyle/>
          <a:p>
            <a:r>
              <a:rPr lang="en-US" dirty="0"/>
              <a:t>SUBMITED TO :- Ms. </a:t>
            </a:r>
            <a:r>
              <a:rPr lang="en-US"/>
              <a:t>Vidushi</a:t>
            </a:r>
            <a:endParaRPr lang="en-US" dirty="0"/>
          </a:p>
          <a:p>
            <a:r>
              <a:rPr lang="en-US" dirty="0"/>
              <a:t>UNIVERSITY ROLL NO. :- 1900290140025</a:t>
            </a:r>
          </a:p>
          <a:p>
            <a:r>
              <a:rPr lang="en-US" dirty="0"/>
              <a:t>NAME :-Priyanka Patel</a:t>
            </a:r>
          </a:p>
          <a:p>
            <a:r>
              <a:rPr lang="en-US" dirty="0"/>
              <a:t>SEMESTER :- 6</a:t>
            </a:r>
            <a:r>
              <a:rPr lang="en-US" baseline="30000" dirty="0"/>
              <a:t>th</a:t>
            </a:r>
            <a:r>
              <a:rPr lang="en-US" dirty="0"/>
              <a:t>                                            </a:t>
            </a:r>
          </a:p>
          <a:p>
            <a:r>
              <a:rPr lang="en-US" dirty="0"/>
              <a:t>SECTION :- 2021-2022</a:t>
            </a:r>
          </a:p>
          <a:p>
            <a:r>
              <a:rPr lang="en-US" dirty="0"/>
              <a:t>DATE:- 26/02/2022</a:t>
            </a:r>
            <a:endParaRPr lang="en-IN" dirty="0"/>
          </a:p>
        </p:txBody>
      </p:sp>
      <p:pic>
        <p:nvPicPr>
          <p:cNvPr id="1028" name="Picture 4" descr="NodeJS icon Vector Logo - Download Free SVG Icon | Worldvectorlogo">
            <a:extLst>
              <a:ext uri="{FF2B5EF4-FFF2-40B4-BE49-F238E27FC236}">
                <a16:creationId xmlns:a16="http://schemas.microsoft.com/office/drawing/2014/main" id="{3AAF3E2C-304F-4F25-90BE-3369BD73B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108" y="3350418"/>
            <a:ext cx="2829052" cy="254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8CD291-0790-4042-94D4-22CBA3781A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40" t="37452" r="13750" b="37979"/>
          <a:stretch/>
        </p:blipFill>
        <p:spPr>
          <a:xfrm>
            <a:off x="1454757" y="456962"/>
            <a:ext cx="8974476" cy="168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77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E0A690-2622-4A99-AD06-BF87ABBBF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55" y="0"/>
            <a:ext cx="10116151" cy="6857999"/>
          </a:xfrm>
        </p:spPr>
      </p:pic>
    </p:spTree>
    <p:extLst>
      <p:ext uri="{BB962C8B-B14F-4D97-AF65-F5344CB8AC3E}">
        <p14:creationId xmlns:p14="http://schemas.microsoft.com/office/powerpoint/2010/main" val="452723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B8DF8B-30B3-47D1-85B6-288D4E22E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31" y="77001"/>
            <a:ext cx="10491537" cy="6670307"/>
          </a:xfrm>
        </p:spPr>
      </p:pic>
    </p:spTree>
    <p:extLst>
      <p:ext uri="{BB962C8B-B14F-4D97-AF65-F5344CB8AC3E}">
        <p14:creationId xmlns:p14="http://schemas.microsoft.com/office/powerpoint/2010/main" val="2650855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B9684-560B-4239-84CD-6F6DABBA0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322" y="267264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600" b="1" i="1" dirty="0"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IN" sz="6600" b="1" dirty="0">
                <a:latin typeface="Arial" panose="020B0604020202020204" pitchFamily="34" charset="0"/>
                <a:cs typeface="Arial" panose="020B0604020202020204" pitchFamily="34" charset="0"/>
              </a:rPr>
              <a:t> You </a:t>
            </a:r>
          </a:p>
        </p:txBody>
      </p:sp>
    </p:spTree>
    <p:extLst>
      <p:ext uri="{BB962C8B-B14F-4D97-AF65-F5344CB8AC3E}">
        <p14:creationId xmlns:p14="http://schemas.microsoft.com/office/powerpoint/2010/main" val="307657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A4B923-F364-44CC-BC44-EA336D477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77" y="0"/>
            <a:ext cx="102124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8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4A120-9F04-437A-B204-09558717B3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D8D0A0-6843-4E84-BD86-EF198F54DA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B23D1C-05B0-41E9-9CE3-1FB4603A0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28" y="0"/>
            <a:ext cx="102894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4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71C5E5-0CF0-4F87-8B84-5C0E98B98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06" y="101065"/>
            <a:ext cx="9837018" cy="6756935"/>
          </a:xfrm>
        </p:spPr>
      </p:pic>
    </p:spTree>
    <p:extLst>
      <p:ext uri="{BB962C8B-B14F-4D97-AF65-F5344CB8AC3E}">
        <p14:creationId xmlns:p14="http://schemas.microsoft.com/office/powerpoint/2010/main" val="294153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D5CC06-5C50-4F19-9A1C-A037C8371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9" y="0"/>
            <a:ext cx="10530037" cy="6858000"/>
          </a:xfrm>
        </p:spPr>
      </p:pic>
    </p:spTree>
    <p:extLst>
      <p:ext uri="{BB962C8B-B14F-4D97-AF65-F5344CB8AC3E}">
        <p14:creationId xmlns:p14="http://schemas.microsoft.com/office/powerpoint/2010/main" val="337262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87B0FB-9D7B-4378-B29B-D09484860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25" y="0"/>
            <a:ext cx="10485120" cy="6858000"/>
          </a:xfrm>
        </p:spPr>
      </p:pic>
    </p:spTree>
    <p:extLst>
      <p:ext uri="{BB962C8B-B14F-4D97-AF65-F5344CB8AC3E}">
        <p14:creationId xmlns:p14="http://schemas.microsoft.com/office/powerpoint/2010/main" val="113196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F1A99F-7134-4DAA-91BA-A79AA0A63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7" y="0"/>
            <a:ext cx="9991024" cy="6857999"/>
          </a:xfrm>
        </p:spPr>
      </p:pic>
    </p:spTree>
    <p:extLst>
      <p:ext uri="{BB962C8B-B14F-4D97-AF65-F5344CB8AC3E}">
        <p14:creationId xmlns:p14="http://schemas.microsoft.com/office/powerpoint/2010/main" val="1022263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680E2C-08DD-4AF2-8B27-432E199D5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73" y="1"/>
            <a:ext cx="10299030" cy="6858000"/>
          </a:xfrm>
        </p:spPr>
      </p:pic>
    </p:spTree>
    <p:extLst>
      <p:ext uri="{BB962C8B-B14F-4D97-AF65-F5344CB8AC3E}">
        <p14:creationId xmlns:p14="http://schemas.microsoft.com/office/powerpoint/2010/main" val="373652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4F0B2B-A689-4CEF-9E50-D4459A630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31" y="0"/>
            <a:ext cx="10019898" cy="6949440"/>
          </a:xfrm>
        </p:spPr>
      </p:pic>
    </p:spTree>
    <p:extLst>
      <p:ext uri="{BB962C8B-B14F-4D97-AF65-F5344CB8AC3E}">
        <p14:creationId xmlns:p14="http://schemas.microsoft.com/office/powerpoint/2010/main" val="1675005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27</Words>
  <Application>Microsoft Office PowerPoint</Application>
  <PresentationFormat>Widescreen</PresentationFormat>
  <Paragraphs>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Patel</dc:creator>
  <cp:lastModifiedBy>Priyanka Patel</cp:lastModifiedBy>
  <cp:revision>3</cp:revision>
  <dcterms:created xsi:type="dcterms:W3CDTF">2022-02-10T14:13:29Z</dcterms:created>
  <dcterms:modified xsi:type="dcterms:W3CDTF">2022-02-26T10:58:23Z</dcterms:modified>
</cp:coreProperties>
</file>