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9" r:id="rId2"/>
    <p:sldId id="263" r:id="rId3"/>
    <p:sldId id="260" r:id="rId4"/>
    <p:sldId id="261" r:id="rId5"/>
    <p:sldId id="264" r:id="rId6"/>
    <p:sldId id="272" r:id="rId7"/>
    <p:sldId id="268" r:id="rId8"/>
    <p:sldId id="267" r:id="rId9"/>
    <p:sldId id="269" r:id="rId10"/>
    <p:sldId id="265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drupal.org/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drupal.org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0CEF3-72D9-46AE-ABB9-C11A63E1CB0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E214A3D-7327-4DCB-A47C-1227EB652C12}">
      <dgm:prSet/>
      <dgm:spPr/>
      <dgm:t>
        <a:bodyPr/>
        <a:lstStyle/>
        <a:p>
          <a:r>
            <a:rPr lang="en-US" b="1" i="0" u="sng">
              <a:hlinkClick xmlns:r="http://schemas.openxmlformats.org/officeDocument/2006/relationships" r:id="rId1"/>
            </a:rPr>
            <a:t>Drupal</a:t>
          </a:r>
          <a:r>
            <a:rPr lang="en-US" b="0" i="0"/>
            <a:t> is a free, open-source content management system (CMS) with a large, supportive community. </a:t>
          </a:r>
          <a:endParaRPr lang="en-US"/>
        </a:p>
      </dgm:t>
    </dgm:pt>
    <dgm:pt modelId="{45A8F468-CA88-4559-BF5B-63A251254A6F}" type="parTrans" cxnId="{8CA3C675-1BCB-426C-9162-A1D2BF2B1999}">
      <dgm:prSet/>
      <dgm:spPr/>
      <dgm:t>
        <a:bodyPr/>
        <a:lstStyle/>
        <a:p>
          <a:endParaRPr lang="en-US"/>
        </a:p>
      </dgm:t>
    </dgm:pt>
    <dgm:pt modelId="{22F62D15-7E9C-4495-80F0-628B780A0D7F}" type="sibTrans" cxnId="{8CA3C675-1BCB-426C-9162-A1D2BF2B1999}">
      <dgm:prSet/>
      <dgm:spPr/>
      <dgm:t>
        <a:bodyPr/>
        <a:lstStyle/>
        <a:p>
          <a:endParaRPr lang="en-US"/>
        </a:p>
      </dgm:t>
    </dgm:pt>
    <dgm:pt modelId="{5B1634E3-89BA-41FB-BA55-18BCDD70DCDC}">
      <dgm:prSet/>
      <dgm:spPr/>
      <dgm:t>
        <a:bodyPr/>
        <a:lstStyle/>
        <a:p>
          <a:r>
            <a:rPr lang="en-US" i="0"/>
            <a:t>It's u</a:t>
          </a:r>
          <a:r>
            <a:rPr lang="en-US" b="0" i="0"/>
            <a:t>sed by millions of people and organizations around the globe to build and maintain their websites.</a:t>
          </a:r>
          <a:endParaRPr lang="en-US"/>
        </a:p>
      </dgm:t>
    </dgm:pt>
    <dgm:pt modelId="{FB4A4FED-B510-49A0-B264-FC4B7CF594B2}" type="parTrans" cxnId="{7A83684D-1FA2-4646-9D72-562826B7B966}">
      <dgm:prSet/>
      <dgm:spPr/>
      <dgm:t>
        <a:bodyPr/>
        <a:lstStyle/>
        <a:p>
          <a:endParaRPr lang="en-US"/>
        </a:p>
      </dgm:t>
    </dgm:pt>
    <dgm:pt modelId="{DC7BFCDC-2381-4809-AB77-5C5982D2F898}" type="sibTrans" cxnId="{7A83684D-1FA2-4646-9D72-562826B7B966}">
      <dgm:prSet/>
      <dgm:spPr/>
      <dgm:t>
        <a:bodyPr/>
        <a:lstStyle/>
        <a:p>
          <a:endParaRPr lang="en-US"/>
        </a:p>
      </dgm:t>
    </dgm:pt>
    <dgm:pt modelId="{E261B43C-9758-487C-B0A3-2DFBB58238BC}">
      <dgm:prSet/>
      <dgm:spPr/>
      <dgm:t>
        <a:bodyPr/>
        <a:lstStyle/>
        <a:p>
          <a:r>
            <a:rPr lang="en-US" b="1" i="0"/>
            <a:t>Drupal</a:t>
          </a:r>
          <a:r>
            <a:rPr lang="en-US" b="0" i="0"/>
            <a:t> provides a lot of flexible tools for many different tasks, depending on your focus, from end users to developers.</a:t>
          </a:r>
          <a:endParaRPr lang="en-US"/>
        </a:p>
      </dgm:t>
    </dgm:pt>
    <dgm:pt modelId="{FBB8B27C-85E9-4559-A775-24A87A7E4E43}" type="parTrans" cxnId="{2049FC17-0E27-455D-AD69-F78F17610937}">
      <dgm:prSet/>
      <dgm:spPr/>
      <dgm:t>
        <a:bodyPr/>
        <a:lstStyle/>
        <a:p>
          <a:endParaRPr lang="en-US"/>
        </a:p>
      </dgm:t>
    </dgm:pt>
    <dgm:pt modelId="{55EECECC-D5B1-46C2-8650-3ADF484F8D1D}" type="sibTrans" cxnId="{2049FC17-0E27-455D-AD69-F78F17610937}">
      <dgm:prSet/>
      <dgm:spPr/>
      <dgm:t>
        <a:bodyPr/>
        <a:lstStyle/>
        <a:p>
          <a:endParaRPr lang="en-US"/>
        </a:p>
      </dgm:t>
    </dgm:pt>
    <dgm:pt modelId="{DF8011F1-55F6-431F-90E0-F5DB20BB1112}">
      <dgm:prSet/>
      <dgm:spPr/>
      <dgm:t>
        <a:bodyPr/>
        <a:lstStyle/>
        <a:p>
          <a:r>
            <a:rPr lang="en-US" b="0" i="0"/>
            <a:t>Drupal shines as a CMS.</a:t>
          </a:r>
          <a:endParaRPr lang="en-US"/>
        </a:p>
      </dgm:t>
    </dgm:pt>
    <dgm:pt modelId="{C8A331CC-D91A-4C46-9CFF-99DD9DE00828}" type="parTrans" cxnId="{2B651B8E-2085-4CC2-BE98-721CF7CC8E5D}">
      <dgm:prSet/>
      <dgm:spPr/>
      <dgm:t>
        <a:bodyPr/>
        <a:lstStyle/>
        <a:p>
          <a:endParaRPr lang="en-US"/>
        </a:p>
      </dgm:t>
    </dgm:pt>
    <dgm:pt modelId="{9667CF50-1A08-4679-A51A-FB768190AC51}" type="sibTrans" cxnId="{2B651B8E-2085-4CC2-BE98-721CF7CC8E5D}">
      <dgm:prSet/>
      <dgm:spPr/>
      <dgm:t>
        <a:bodyPr/>
        <a:lstStyle/>
        <a:p>
          <a:endParaRPr lang="en-US"/>
        </a:p>
      </dgm:t>
    </dgm:pt>
    <dgm:pt modelId="{A2E310DC-15E8-45CA-ADBA-BEDC3ED84449}">
      <dgm:prSet/>
      <dgm:spPr/>
      <dgm:t>
        <a:bodyPr/>
        <a:lstStyle/>
        <a:p>
          <a:r>
            <a:rPr lang="en-US" b="0" i="0"/>
            <a:t>Drupal provides a lot of flexible tools for many different tasks, depending on your focus, from end users to developers.</a:t>
          </a:r>
          <a:endParaRPr lang="en-US"/>
        </a:p>
      </dgm:t>
    </dgm:pt>
    <dgm:pt modelId="{9F529906-AABE-4520-A1EE-F700BEDCD739}" type="parTrans" cxnId="{B4F68CF8-361B-4E4F-9698-CBF8F28B9529}">
      <dgm:prSet/>
      <dgm:spPr/>
      <dgm:t>
        <a:bodyPr/>
        <a:lstStyle/>
        <a:p>
          <a:endParaRPr lang="en-US"/>
        </a:p>
      </dgm:t>
    </dgm:pt>
    <dgm:pt modelId="{A7B91576-ED4D-4167-82ED-FDA0B80EAAA2}" type="sibTrans" cxnId="{B4F68CF8-361B-4E4F-9698-CBF8F28B9529}">
      <dgm:prSet/>
      <dgm:spPr/>
      <dgm:t>
        <a:bodyPr/>
        <a:lstStyle/>
        <a:p>
          <a:endParaRPr lang="en-US"/>
        </a:p>
      </dgm:t>
    </dgm:pt>
    <dgm:pt modelId="{15E78645-5455-4C82-8D2C-B6E87A641E22}" type="pres">
      <dgm:prSet presAssocID="{2770CEF3-72D9-46AE-ABB9-C11A63E1CB04}" presName="outerComposite" presStyleCnt="0">
        <dgm:presLayoutVars>
          <dgm:chMax val="5"/>
          <dgm:dir/>
          <dgm:resizeHandles val="exact"/>
        </dgm:presLayoutVars>
      </dgm:prSet>
      <dgm:spPr/>
    </dgm:pt>
    <dgm:pt modelId="{B624606D-E583-4871-ADAF-1B4AE92983D0}" type="pres">
      <dgm:prSet presAssocID="{2770CEF3-72D9-46AE-ABB9-C11A63E1CB04}" presName="dummyMaxCanvas" presStyleCnt="0">
        <dgm:presLayoutVars/>
      </dgm:prSet>
      <dgm:spPr/>
    </dgm:pt>
    <dgm:pt modelId="{D2A93FFC-6CFC-413B-944A-573A90387A94}" type="pres">
      <dgm:prSet presAssocID="{2770CEF3-72D9-46AE-ABB9-C11A63E1CB04}" presName="FiveNodes_1" presStyleLbl="node1" presStyleIdx="0" presStyleCnt="5">
        <dgm:presLayoutVars>
          <dgm:bulletEnabled val="1"/>
        </dgm:presLayoutVars>
      </dgm:prSet>
      <dgm:spPr/>
    </dgm:pt>
    <dgm:pt modelId="{73067AFB-6630-42D5-A8D2-B51704802B5D}" type="pres">
      <dgm:prSet presAssocID="{2770CEF3-72D9-46AE-ABB9-C11A63E1CB04}" presName="FiveNodes_2" presStyleLbl="node1" presStyleIdx="1" presStyleCnt="5">
        <dgm:presLayoutVars>
          <dgm:bulletEnabled val="1"/>
        </dgm:presLayoutVars>
      </dgm:prSet>
      <dgm:spPr/>
    </dgm:pt>
    <dgm:pt modelId="{E97B6A8D-EDE9-47D5-9FCC-7CA762B722AC}" type="pres">
      <dgm:prSet presAssocID="{2770CEF3-72D9-46AE-ABB9-C11A63E1CB04}" presName="FiveNodes_3" presStyleLbl="node1" presStyleIdx="2" presStyleCnt="5">
        <dgm:presLayoutVars>
          <dgm:bulletEnabled val="1"/>
        </dgm:presLayoutVars>
      </dgm:prSet>
      <dgm:spPr/>
    </dgm:pt>
    <dgm:pt modelId="{FDC7F00F-AFF9-427B-A2A3-4794C7349107}" type="pres">
      <dgm:prSet presAssocID="{2770CEF3-72D9-46AE-ABB9-C11A63E1CB04}" presName="FiveNodes_4" presStyleLbl="node1" presStyleIdx="3" presStyleCnt="5">
        <dgm:presLayoutVars>
          <dgm:bulletEnabled val="1"/>
        </dgm:presLayoutVars>
      </dgm:prSet>
      <dgm:spPr/>
    </dgm:pt>
    <dgm:pt modelId="{B2EC5574-5EBE-4538-BD6B-7CA208D5FA9A}" type="pres">
      <dgm:prSet presAssocID="{2770CEF3-72D9-46AE-ABB9-C11A63E1CB04}" presName="FiveNodes_5" presStyleLbl="node1" presStyleIdx="4" presStyleCnt="5">
        <dgm:presLayoutVars>
          <dgm:bulletEnabled val="1"/>
        </dgm:presLayoutVars>
      </dgm:prSet>
      <dgm:spPr/>
    </dgm:pt>
    <dgm:pt modelId="{BF111DA1-73DF-4050-B8E3-58313DF203A0}" type="pres">
      <dgm:prSet presAssocID="{2770CEF3-72D9-46AE-ABB9-C11A63E1CB04}" presName="FiveConn_1-2" presStyleLbl="fgAccFollowNode1" presStyleIdx="0" presStyleCnt="4">
        <dgm:presLayoutVars>
          <dgm:bulletEnabled val="1"/>
        </dgm:presLayoutVars>
      </dgm:prSet>
      <dgm:spPr/>
    </dgm:pt>
    <dgm:pt modelId="{0075086C-71D0-42D1-A1E3-215EB3C49E1A}" type="pres">
      <dgm:prSet presAssocID="{2770CEF3-72D9-46AE-ABB9-C11A63E1CB04}" presName="FiveConn_2-3" presStyleLbl="fgAccFollowNode1" presStyleIdx="1" presStyleCnt="4">
        <dgm:presLayoutVars>
          <dgm:bulletEnabled val="1"/>
        </dgm:presLayoutVars>
      </dgm:prSet>
      <dgm:spPr/>
    </dgm:pt>
    <dgm:pt modelId="{C89D7DC2-A514-4348-BD93-4B465E1EEE62}" type="pres">
      <dgm:prSet presAssocID="{2770CEF3-72D9-46AE-ABB9-C11A63E1CB04}" presName="FiveConn_3-4" presStyleLbl="fgAccFollowNode1" presStyleIdx="2" presStyleCnt="4">
        <dgm:presLayoutVars>
          <dgm:bulletEnabled val="1"/>
        </dgm:presLayoutVars>
      </dgm:prSet>
      <dgm:spPr/>
    </dgm:pt>
    <dgm:pt modelId="{4524E7C9-7FA4-412E-AD01-E4760AF7936A}" type="pres">
      <dgm:prSet presAssocID="{2770CEF3-72D9-46AE-ABB9-C11A63E1CB04}" presName="FiveConn_4-5" presStyleLbl="fgAccFollowNode1" presStyleIdx="3" presStyleCnt="4">
        <dgm:presLayoutVars>
          <dgm:bulletEnabled val="1"/>
        </dgm:presLayoutVars>
      </dgm:prSet>
      <dgm:spPr/>
    </dgm:pt>
    <dgm:pt modelId="{6886F0AB-8033-4590-AAAF-6B334DCC636B}" type="pres">
      <dgm:prSet presAssocID="{2770CEF3-72D9-46AE-ABB9-C11A63E1CB04}" presName="FiveNodes_1_text" presStyleLbl="node1" presStyleIdx="4" presStyleCnt="5">
        <dgm:presLayoutVars>
          <dgm:bulletEnabled val="1"/>
        </dgm:presLayoutVars>
      </dgm:prSet>
      <dgm:spPr/>
    </dgm:pt>
    <dgm:pt modelId="{3583ADB3-7AB5-4D60-9513-74CBA077B66A}" type="pres">
      <dgm:prSet presAssocID="{2770CEF3-72D9-46AE-ABB9-C11A63E1CB04}" presName="FiveNodes_2_text" presStyleLbl="node1" presStyleIdx="4" presStyleCnt="5">
        <dgm:presLayoutVars>
          <dgm:bulletEnabled val="1"/>
        </dgm:presLayoutVars>
      </dgm:prSet>
      <dgm:spPr/>
    </dgm:pt>
    <dgm:pt modelId="{068117B4-A5E9-48E5-943B-0F2CBFFD6E27}" type="pres">
      <dgm:prSet presAssocID="{2770CEF3-72D9-46AE-ABB9-C11A63E1CB04}" presName="FiveNodes_3_text" presStyleLbl="node1" presStyleIdx="4" presStyleCnt="5">
        <dgm:presLayoutVars>
          <dgm:bulletEnabled val="1"/>
        </dgm:presLayoutVars>
      </dgm:prSet>
      <dgm:spPr/>
    </dgm:pt>
    <dgm:pt modelId="{9608C4AB-B5DA-49BE-846C-E1A7A8CE5EFB}" type="pres">
      <dgm:prSet presAssocID="{2770CEF3-72D9-46AE-ABB9-C11A63E1CB04}" presName="FiveNodes_4_text" presStyleLbl="node1" presStyleIdx="4" presStyleCnt="5">
        <dgm:presLayoutVars>
          <dgm:bulletEnabled val="1"/>
        </dgm:presLayoutVars>
      </dgm:prSet>
      <dgm:spPr/>
    </dgm:pt>
    <dgm:pt modelId="{0C866895-D7C0-4BB6-945E-9CF7336FB0F5}" type="pres">
      <dgm:prSet presAssocID="{2770CEF3-72D9-46AE-ABB9-C11A63E1CB0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A2C660E-7B1E-48F0-B766-4BC6F68C4DDD}" type="presOf" srcId="{DF8011F1-55F6-431F-90E0-F5DB20BB1112}" destId="{9608C4AB-B5DA-49BE-846C-E1A7A8CE5EFB}" srcOrd="1" destOrd="0" presId="urn:microsoft.com/office/officeart/2005/8/layout/vProcess5"/>
    <dgm:cxn modelId="{F8ED7215-7FCC-4BCC-B153-B410A960151C}" type="presOf" srcId="{5B1634E3-89BA-41FB-BA55-18BCDD70DCDC}" destId="{3583ADB3-7AB5-4D60-9513-74CBA077B66A}" srcOrd="1" destOrd="0" presId="urn:microsoft.com/office/officeart/2005/8/layout/vProcess5"/>
    <dgm:cxn modelId="{6770C417-5EA7-4FC0-8AD6-16487C3C4812}" type="presOf" srcId="{DF8011F1-55F6-431F-90E0-F5DB20BB1112}" destId="{FDC7F00F-AFF9-427B-A2A3-4794C7349107}" srcOrd="0" destOrd="0" presId="urn:microsoft.com/office/officeart/2005/8/layout/vProcess5"/>
    <dgm:cxn modelId="{2049FC17-0E27-455D-AD69-F78F17610937}" srcId="{2770CEF3-72D9-46AE-ABB9-C11A63E1CB04}" destId="{E261B43C-9758-487C-B0A3-2DFBB58238BC}" srcOrd="2" destOrd="0" parTransId="{FBB8B27C-85E9-4559-A775-24A87A7E4E43}" sibTransId="{55EECECC-D5B1-46C2-8650-3ADF484F8D1D}"/>
    <dgm:cxn modelId="{7E36BA29-873C-4250-A6C6-57E154A2CD02}" type="presOf" srcId="{CE214A3D-7327-4DCB-A47C-1227EB652C12}" destId="{6886F0AB-8033-4590-AAAF-6B334DCC636B}" srcOrd="1" destOrd="0" presId="urn:microsoft.com/office/officeart/2005/8/layout/vProcess5"/>
    <dgm:cxn modelId="{E355633E-74A7-407E-82DD-0F994A422AE0}" type="presOf" srcId="{CE214A3D-7327-4DCB-A47C-1227EB652C12}" destId="{D2A93FFC-6CFC-413B-944A-573A90387A94}" srcOrd="0" destOrd="0" presId="urn:microsoft.com/office/officeart/2005/8/layout/vProcess5"/>
    <dgm:cxn modelId="{04306E5D-48EA-4706-9B37-7138B97FD904}" type="presOf" srcId="{A2E310DC-15E8-45CA-ADBA-BEDC3ED84449}" destId="{B2EC5574-5EBE-4538-BD6B-7CA208D5FA9A}" srcOrd="0" destOrd="0" presId="urn:microsoft.com/office/officeart/2005/8/layout/vProcess5"/>
    <dgm:cxn modelId="{B747EB69-A8D0-4F39-904B-19BC3D12462A}" type="presOf" srcId="{DC7BFCDC-2381-4809-AB77-5C5982D2F898}" destId="{0075086C-71D0-42D1-A1E3-215EB3C49E1A}" srcOrd="0" destOrd="0" presId="urn:microsoft.com/office/officeart/2005/8/layout/vProcess5"/>
    <dgm:cxn modelId="{9C30E16A-9F3D-434A-AC4F-FAE815C443FE}" type="presOf" srcId="{A2E310DC-15E8-45CA-ADBA-BEDC3ED84449}" destId="{0C866895-D7C0-4BB6-945E-9CF7336FB0F5}" srcOrd="1" destOrd="0" presId="urn:microsoft.com/office/officeart/2005/8/layout/vProcess5"/>
    <dgm:cxn modelId="{7A83684D-1FA2-4646-9D72-562826B7B966}" srcId="{2770CEF3-72D9-46AE-ABB9-C11A63E1CB04}" destId="{5B1634E3-89BA-41FB-BA55-18BCDD70DCDC}" srcOrd="1" destOrd="0" parTransId="{FB4A4FED-B510-49A0-B264-FC4B7CF594B2}" sibTransId="{DC7BFCDC-2381-4809-AB77-5C5982D2F898}"/>
    <dgm:cxn modelId="{8CA3C675-1BCB-426C-9162-A1D2BF2B1999}" srcId="{2770CEF3-72D9-46AE-ABB9-C11A63E1CB04}" destId="{CE214A3D-7327-4DCB-A47C-1227EB652C12}" srcOrd="0" destOrd="0" parTransId="{45A8F468-CA88-4559-BF5B-63A251254A6F}" sibTransId="{22F62D15-7E9C-4495-80F0-628B780A0D7F}"/>
    <dgm:cxn modelId="{F20A6A79-C2BA-49A6-8AFF-A7DF26D6785F}" type="presOf" srcId="{2770CEF3-72D9-46AE-ABB9-C11A63E1CB04}" destId="{15E78645-5455-4C82-8D2C-B6E87A641E22}" srcOrd="0" destOrd="0" presId="urn:microsoft.com/office/officeart/2005/8/layout/vProcess5"/>
    <dgm:cxn modelId="{403F3B87-88DA-4C17-9202-F46426C40E5B}" type="presOf" srcId="{5B1634E3-89BA-41FB-BA55-18BCDD70DCDC}" destId="{73067AFB-6630-42D5-A8D2-B51704802B5D}" srcOrd="0" destOrd="0" presId="urn:microsoft.com/office/officeart/2005/8/layout/vProcess5"/>
    <dgm:cxn modelId="{679B5A8B-BA04-4884-8D1F-0AC581E63A79}" type="presOf" srcId="{9667CF50-1A08-4679-A51A-FB768190AC51}" destId="{4524E7C9-7FA4-412E-AD01-E4760AF7936A}" srcOrd="0" destOrd="0" presId="urn:microsoft.com/office/officeart/2005/8/layout/vProcess5"/>
    <dgm:cxn modelId="{2B651B8E-2085-4CC2-BE98-721CF7CC8E5D}" srcId="{2770CEF3-72D9-46AE-ABB9-C11A63E1CB04}" destId="{DF8011F1-55F6-431F-90E0-F5DB20BB1112}" srcOrd="3" destOrd="0" parTransId="{C8A331CC-D91A-4C46-9CFF-99DD9DE00828}" sibTransId="{9667CF50-1A08-4679-A51A-FB768190AC51}"/>
    <dgm:cxn modelId="{53A5FEBF-A209-43CA-A386-1731E9D2E81B}" type="presOf" srcId="{55EECECC-D5B1-46C2-8650-3ADF484F8D1D}" destId="{C89D7DC2-A514-4348-BD93-4B465E1EEE62}" srcOrd="0" destOrd="0" presId="urn:microsoft.com/office/officeart/2005/8/layout/vProcess5"/>
    <dgm:cxn modelId="{5731C1D9-4133-48A0-87A7-2B8325C87790}" type="presOf" srcId="{E261B43C-9758-487C-B0A3-2DFBB58238BC}" destId="{E97B6A8D-EDE9-47D5-9FCC-7CA762B722AC}" srcOrd="0" destOrd="0" presId="urn:microsoft.com/office/officeart/2005/8/layout/vProcess5"/>
    <dgm:cxn modelId="{328B8CE6-0383-4389-BB55-1F357470A24A}" type="presOf" srcId="{22F62D15-7E9C-4495-80F0-628B780A0D7F}" destId="{BF111DA1-73DF-4050-B8E3-58313DF203A0}" srcOrd="0" destOrd="0" presId="urn:microsoft.com/office/officeart/2005/8/layout/vProcess5"/>
    <dgm:cxn modelId="{FD7750EA-953C-4B15-ACA2-280DCFE17B2F}" type="presOf" srcId="{E261B43C-9758-487C-B0A3-2DFBB58238BC}" destId="{068117B4-A5E9-48E5-943B-0F2CBFFD6E27}" srcOrd="1" destOrd="0" presId="urn:microsoft.com/office/officeart/2005/8/layout/vProcess5"/>
    <dgm:cxn modelId="{B4F68CF8-361B-4E4F-9698-CBF8F28B9529}" srcId="{2770CEF3-72D9-46AE-ABB9-C11A63E1CB04}" destId="{A2E310DC-15E8-45CA-ADBA-BEDC3ED84449}" srcOrd="4" destOrd="0" parTransId="{9F529906-AABE-4520-A1EE-F700BEDCD739}" sibTransId="{A7B91576-ED4D-4167-82ED-FDA0B80EAAA2}"/>
    <dgm:cxn modelId="{B1F184ED-F089-4B45-92BC-BA2BD2F45678}" type="presParOf" srcId="{15E78645-5455-4C82-8D2C-B6E87A641E22}" destId="{B624606D-E583-4871-ADAF-1B4AE92983D0}" srcOrd="0" destOrd="0" presId="urn:microsoft.com/office/officeart/2005/8/layout/vProcess5"/>
    <dgm:cxn modelId="{B53459DE-2F48-4781-A508-AAC88FD3032F}" type="presParOf" srcId="{15E78645-5455-4C82-8D2C-B6E87A641E22}" destId="{D2A93FFC-6CFC-413B-944A-573A90387A94}" srcOrd="1" destOrd="0" presId="urn:microsoft.com/office/officeart/2005/8/layout/vProcess5"/>
    <dgm:cxn modelId="{A9437699-D2E6-4808-8258-DD9FC9C673F6}" type="presParOf" srcId="{15E78645-5455-4C82-8D2C-B6E87A641E22}" destId="{73067AFB-6630-42D5-A8D2-B51704802B5D}" srcOrd="2" destOrd="0" presId="urn:microsoft.com/office/officeart/2005/8/layout/vProcess5"/>
    <dgm:cxn modelId="{8AFB4929-401A-448B-8764-B1A10A520763}" type="presParOf" srcId="{15E78645-5455-4C82-8D2C-B6E87A641E22}" destId="{E97B6A8D-EDE9-47D5-9FCC-7CA762B722AC}" srcOrd="3" destOrd="0" presId="urn:microsoft.com/office/officeart/2005/8/layout/vProcess5"/>
    <dgm:cxn modelId="{44B5F4BB-A42A-4FFF-87B4-91B5DA7A614D}" type="presParOf" srcId="{15E78645-5455-4C82-8D2C-B6E87A641E22}" destId="{FDC7F00F-AFF9-427B-A2A3-4794C7349107}" srcOrd="4" destOrd="0" presId="urn:microsoft.com/office/officeart/2005/8/layout/vProcess5"/>
    <dgm:cxn modelId="{864D7AC7-CA31-4318-A0E3-6B27D2F9204E}" type="presParOf" srcId="{15E78645-5455-4C82-8D2C-B6E87A641E22}" destId="{B2EC5574-5EBE-4538-BD6B-7CA208D5FA9A}" srcOrd="5" destOrd="0" presId="urn:microsoft.com/office/officeart/2005/8/layout/vProcess5"/>
    <dgm:cxn modelId="{3953E6D6-51D2-473B-936C-2CA724703289}" type="presParOf" srcId="{15E78645-5455-4C82-8D2C-B6E87A641E22}" destId="{BF111DA1-73DF-4050-B8E3-58313DF203A0}" srcOrd="6" destOrd="0" presId="urn:microsoft.com/office/officeart/2005/8/layout/vProcess5"/>
    <dgm:cxn modelId="{FA92A158-0C23-4A74-9CC9-AC5CE39152E3}" type="presParOf" srcId="{15E78645-5455-4C82-8D2C-B6E87A641E22}" destId="{0075086C-71D0-42D1-A1E3-215EB3C49E1A}" srcOrd="7" destOrd="0" presId="urn:microsoft.com/office/officeart/2005/8/layout/vProcess5"/>
    <dgm:cxn modelId="{F1390CAA-3361-47A3-AB69-47A94AD1067C}" type="presParOf" srcId="{15E78645-5455-4C82-8D2C-B6E87A641E22}" destId="{C89D7DC2-A514-4348-BD93-4B465E1EEE62}" srcOrd="8" destOrd="0" presId="urn:microsoft.com/office/officeart/2005/8/layout/vProcess5"/>
    <dgm:cxn modelId="{3860304E-46A2-4D29-859A-4568174C19C5}" type="presParOf" srcId="{15E78645-5455-4C82-8D2C-B6E87A641E22}" destId="{4524E7C9-7FA4-412E-AD01-E4760AF7936A}" srcOrd="9" destOrd="0" presId="urn:microsoft.com/office/officeart/2005/8/layout/vProcess5"/>
    <dgm:cxn modelId="{9A5A4679-5962-40D7-B827-ABE903A9D0E9}" type="presParOf" srcId="{15E78645-5455-4C82-8D2C-B6E87A641E22}" destId="{6886F0AB-8033-4590-AAAF-6B334DCC636B}" srcOrd="10" destOrd="0" presId="urn:microsoft.com/office/officeart/2005/8/layout/vProcess5"/>
    <dgm:cxn modelId="{C57D3F4D-D0C1-4A6C-88B6-5FE553F12D3F}" type="presParOf" srcId="{15E78645-5455-4C82-8D2C-B6E87A641E22}" destId="{3583ADB3-7AB5-4D60-9513-74CBA077B66A}" srcOrd="11" destOrd="0" presId="urn:microsoft.com/office/officeart/2005/8/layout/vProcess5"/>
    <dgm:cxn modelId="{7347CBCE-03D2-4709-BFF5-27840CCA1905}" type="presParOf" srcId="{15E78645-5455-4C82-8D2C-B6E87A641E22}" destId="{068117B4-A5E9-48E5-943B-0F2CBFFD6E27}" srcOrd="12" destOrd="0" presId="urn:microsoft.com/office/officeart/2005/8/layout/vProcess5"/>
    <dgm:cxn modelId="{7EE13796-6B76-417A-8D2A-4B79552AC0A9}" type="presParOf" srcId="{15E78645-5455-4C82-8D2C-B6E87A641E22}" destId="{9608C4AB-B5DA-49BE-846C-E1A7A8CE5EFB}" srcOrd="13" destOrd="0" presId="urn:microsoft.com/office/officeart/2005/8/layout/vProcess5"/>
    <dgm:cxn modelId="{421C7A45-3160-428C-9E1C-353E1EF445DC}" type="presParOf" srcId="{15E78645-5455-4C82-8D2C-B6E87A641E22}" destId="{0C866895-D7C0-4BB6-945E-9CF7336FB0F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11162A-D31A-4BAF-B3C3-80F38B90420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BA0992E-5906-40FA-805D-D987DCED1940}">
      <dgm:prSet/>
      <dgm:spPr/>
      <dgm:t>
        <a:bodyPr/>
        <a:lstStyle/>
        <a:p>
          <a:pPr>
            <a:defRPr cap="all"/>
          </a:pPr>
          <a:r>
            <a:rPr lang="en-US" b="0" i="0"/>
            <a:t>Drupal platform accommodates unlimited content types, including text and media content, with highly customizable forms. </a:t>
          </a:r>
          <a:endParaRPr lang="en-US"/>
        </a:p>
      </dgm:t>
    </dgm:pt>
    <dgm:pt modelId="{878884DC-1A14-4AA7-9462-66B09EC9DBEF}" type="parTrans" cxnId="{49149932-DCDA-4D07-97DD-6EE10BD652D7}">
      <dgm:prSet/>
      <dgm:spPr/>
      <dgm:t>
        <a:bodyPr/>
        <a:lstStyle/>
        <a:p>
          <a:endParaRPr lang="en-US"/>
        </a:p>
      </dgm:t>
    </dgm:pt>
    <dgm:pt modelId="{6D0B033C-DA6D-468C-B7B6-F77EE49BD7C0}" type="sibTrans" cxnId="{49149932-DCDA-4D07-97DD-6EE10BD652D7}">
      <dgm:prSet/>
      <dgm:spPr/>
      <dgm:t>
        <a:bodyPr/>
        <a:lstStyle/>
        <a:p>
          <a:endParaRPr lang="en-US"/>
        </a:p>
      </dgm:t>
    </dgm:pt>
    <dgm:pt modelId="{C5813BF9-D5F1-490B-9657-8E6003BBB3D2}">
      <dgm:prSet/>
      <dgm:spPr/>
      <dgm:t>
        <a:bodyPr/>
        <a:lstStyle/>
        <a:p>
          <a:pPr>
            <a:defRPr cap="all"/>
          </a:pPr>
          <a:r>
            <a:rPr lang="en-US" b="0" i="0"/>
            <a:t>It dynamically retrieves, filters, and presents this content with powerful, yet simple-to-use tools. </a:t>
          </a:r>
          <a:endParaRPr lang="en-US"/>
        </a:p>
      </dgm:t>
    </dgm:pt>
    <dgm:pt modelId="{9F11DA42-66A8-4C1D-B8AC-A37258983191}" type="parTrans" cxnId="{D40A53AD-3594-45CC-810F-BBE08BCDA6FD}">
      <dgm:prSet/>
      <dgm:spPr/>
      <dgm:t>
        <a:bodyPr/>
        <a:lstStyle/>
        <a:p>
          <a:endParaRPr lang="en-US"/>
        </a:p>
      </dgm:t>
    </dgm:pt>
    <dgm:pt modelId="{95884752-79B2-4617-8B83-3A392661109B}" type="sibTrans" cxnId="{D40A53AD-3594-45CC-810F-BBE08BCDA6FD}">
      <dgm:prSet/>
      <dgm:spPr/>
      <dgm:t>
        <a:bodyPr/>
        <a:lstStyle/>
        <a:p>
          <a:endParaRPr lang="en-US"/>
        </a:p>
      </dgm:t>
    </dgm:pt>
    <dgm:pt modelId="{5C4B46F9-B2F5-40BA-9E65-FB36ADCFFBDC}">
      <dgm:prSet/>
      <dgm:spPr/>
      <dgm:t>
        <a:bodyPr/>
        <a:lstStyle/>
        <a:p>
          <a:pPr>
            <a:defRPr cap="all"/>
          </a:pPr>
          <a:r>
            <a:rPr lang="en-US" b="0" i="0"/>
            <a:t>There are also intuitive content creation tools and powerful in-place editing tools.</a:t>
          </a:r>
          <a:endParaRPr lang="en-US"/>
        </a:p>
      </dgm:t>
    </dgm:pt>
    <dgm:pt modelId="{8F63D089-D82B-41B8-91E7-BFA939C3C4C5}" type="parTrans" cxnId="{0C65A6C9-7FE1-4A1B-BCDC-71E5FA0D832D}">
      <dgm:prSet/>
      <dgm:spPr/>
      <dgm:t>
        <a:bodyPr/>
        <a:lstStyle/>
        <a:p>
          <a:endParaRPr lang="en-US"/>
        </a:p>
      </dgm:t>
    </dgm:pt>
    <dgm:pt modelId="{45CEFD58-B7C7-4200-BB6D-E8DBC8C5DDAC}" type="sibTrans" cxnId="{0C65A6C9-7FE1-4A1B-BCDC-71E5FA0D832D}">
      <dgm:prSet/>
      <dgm:spPr/>
      <dgm:t>
        <a:bodyPr/>
        <a:lstStyle/>
        <a:p>
          <a:endParaRPr lang="en-US"/>
        </a:p>
      </dgm:t>
    </dgm:pt>
    <dgm:pt modelId="{8C696BFF-567A-458A-9475-9786159677CC}">
      <dgm:prSet/>
      <dgm:spPr/>
      <dgm:t>
        <a:bodyPr/>
        <a:lstStyle/>
        <a:p>
          <a:pPr>
            <a:defRPr cap="all"/>
          </a:pPr>
          <a:r>
            <a:rPr lang="en-US" b="0" i="0"/>
            <a:t>Drupal is a powerful website development platform as well.</a:t>
          </a:r>
          <a:endParaRPr lang="en-US"/>
        </a:p>
      </dgm:t>
    </dgm:pt>
    <dgm:pt modelId="{BEDDE0E7-139B-42B7-A4E2-754618230778}" type="parTrans" cxnId="{A67A6C81-EB84-4D28-B206-3A573C0A019F}">
      <dgm:prSet/>
      <dgm:spPr/>
      <dgm:t>
        <a:bodyPr/>
        <a:lstStyle/>
        <a:p>
          <a:endParaRPr lang="en-US"/>
        </a:p>
      </dgm:t>
    </dgm:pt>
    <dgm:pt modelId="{14B84F06-324C-481E-81D7-2F618014CB81}" type="sibTrans" cxnId="{A67A6C81-EB84-4D28-B206-3A573C0A019F}">
      <dgm:prSet/>
      <dgm:spPr/>
      <dgm:t>
        <a:bodyPr/>
        <a:lstStyle/>
        <a:p>
          <a:endParaRPr lang="en-US"/>
        </a:p>
      </dgm:t>
    </dgm:pt>
    <dgm:pt modelId="{F0E0E98D-A780-426E-8565-E2E0B4AF59A5}">
      <dgm:prSet/>
      <dgm:spPr/>
      <dgm:t>
        <a:bodyPr/>
        <a:lstStyle/>
        <a:p>
          <a:pPr>
            <a:defRPr cap="all"/>
          </a:pPr>
          <a:r>
            <a:rPr lang="en-US" b="0" i="0"/>
            <a:t>Drupal adheres to modern object-oriented programming patterns, PHP best practices, HTML5 and YAML standards.</a:t>
          </a:r>
          <a:endParaRPr lang="en-US"/>
        </a:p>
      </dgm:t>
    </dgm:pt>
    <dgm:pt modelId="{5E5FB5C5-9F25-46E0-8E93-39DB3A53AD27}" type="parTrans" cxnId="{5E556E93-69E6-475E-990E-2E755384DD7F}">
      <dgm:prSet/>
      <dgm:spPr/>
      <dgm:t>
        <a:bodyPr/>
        <a:lstStyle/>
        <a:p>
          <a:endParaRPr lang="en-US"/>
        </a:p>
      </dgm:t>
    </dgm:pt>
    <dgm:pt modelId="{4DE2403F-5965-4A95-AF18-BB0F07B011DE}" type="sibTrans" cxnId="{5E556E93-69E6-475E-990E-2E755384DD7F}">
      <dgm:prSet/>
      <dgm:spPr/>
      <dgm:t>
        <a:bodyPr/>
        <a:lstStyle/>
        <a:p>
          <a:endParaRPr lang="en-US"/>
        </a:p>
      </dgm:t>
    </dgm:pt>
    <dgm:pt modelId="{40D64B74-C809-4DFC-A375-826F018BA3DA}" type="pres">
      <dgm:prSet presAssocID="{FD11162A-D31A-4BAF-B3C3-80F38B90420C}" presName="root" presStyleCnt="0">
        <dgm:presLayoutVars>
          <dgm:dir/>
          <dgm:resizeHandles val="exact"/>
        </dgm:presLayoutVars>
      </dgm:prSet>
      <dgm:spPr/>
    </dgm:pt>
    <dgm:pt modelId="{B0C524A5-6F73-45F4-BE4B-9F924CB39D10}" type="pres">
      <dgm:prSet presAssocID="{3BA0992E-5906-40FA-805D-D987DCED1940}" presName="compNode" presStyleCnt="0"/>
      <dgm:spPr/>
    </dgm:pt>
    <dgm:pt modelId="{C28FB214-05B8-4C2A-B9B1-C66CA4B1F5ED}" type="pres">
      <dgm:prSet presAssocID="{3BA0992E-5906-40FA-805D-D987DCED1940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8FA4E93-DA4D-49A3-89FA-421484D7885E}" type="pres">
      <dgm:prSet presAssocID="{3BA0992E-5906-40FA-805D-D987DCED194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0845964-56F7-4286-A6A8-849703EC446E}" type="pres">
      <dgm:prSet presAssocID="{3BA0992E-5906-40FA-805D-D987DCED1940}" presName="spaceRect" presStyleCnt="0"/>
      <dgm:spPr/>
    </dgm:pt>
    <dgm:pt modelId="{7BF908FC-00AE-4F3A-8ADC-BAE290FF77B1}" type="pres">
      <dgm:prSet presAssocID="{3BA0992E-5906-40FA-805D-D987DCED1940}" presName="textRect" presStyleLbl="revTx" presStyleIdx="0" presStyleCnt="5">
        <dgm:presLayoutVars>
          <dgm:chMax val="1"/>
          <dgm:chPref val="1"/>
        </dgm:presLayoutVars>
      </dgm:prSet>
      <dgm:spPr/>
    </dgm:pt>
    <dgm:pt modelId="{52A5B378-0D4A-4B02-82AB-29E857F19156}" type="pres">
      <dgm:prSet presAssocID="{6D0B033C-DA6D-468C-B7B6-F77EE49BD7C0}" presName="sibTrans" presStyleCnt="0"/>
      <dgm:spPr/>
    </dgm:pt>
    <dgm:pt modelId="{A63050D3-E046-4A26-A715-186FA000F1AD}" type="pres">
      <dgm:prSet presAssocID="{C5813BF9-D5F1-490B-9657-8E6003BBB3D2}" presName="compNode" presStyleCnt="0"/>
      <dgm:spPr/>
    </dgm:pt>
    <dgm:pt modelId="{E6E8F121-2908-409F-A8C1-2475AB39C577}" type="pres">
      <dgm:prSet presAssocID="{C5813BF9-D5F1-490B-9657-8E6003BBB3D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57308F1-C887-41F0-A890-E95EF5746168}" type="pres">
      <dgm:prSet presAssocID="{C5813BF9-D5F1-490B-9657-8E6003BBB3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EEDCC94-0C9C-4839-8C5E-864EC40D2043}" type="pres">
      <dgm:prSet presAssocID="{C5813BF9-D5F1-490B-9657-8E6003BBB3D2}" presName="spaceRect" presStyleCnt="0"/>
      <dgm:spPr/>
    </dgm:pt>
    <dgm:pt modelId="{DEF357A1-9BF8-402A-B69F-5AFAF9A8453A}" type="pres">
      <dgm:prSet presAssocID="{C5813BF9-D5F1-490B-9657-8E6003BBB3D2}" presName="textRect" presStyleLbl="revTx" presStyleIdx="1" presStyleCnt="5">
        <dgm:presLayoutVars>
          <dgm:chMax val="1"/>
          <dgm:chPref val="1"/>
        </dgm:presLayoutVars>
      </dgm:prSet>
      <dgm:spPr/>
    </dgm:pt>
    <dgm:pt modelId="{114DC017-5F7A-4B2F-AF35-D868AF23AF99}" type="pres">
      <dgm:prSet presAssocID="{95884752-79B2-4617-8B83-3A392661109B}" presName="sibTrans" presStyleCnt="0"/>
      <dgm:spPr/>
    </dgm:pt>
    <dgm:pt modelId="{E9F6BDD7-3E89-4E3D-BA7C-5EB8B57286B8}" type="pres">
      <dgm:prSet presAssocID="{5C4B46F9-B2F5-40BA-9E65-FB36ADCFFBDC}" presName="compNode" presStyleCnt="0"/>
      <dgm:spPr/>
    </dgm:pt>
    <dgm:pt modelId="{2197DC28-1946-4004-8A2D-2A2A40915327}" type="pres">
      <dgm:prSet presAssocID="{5C4B46F9-B2F5-40BA-9E65-FB36ADCFFBDC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79FAE6F-4B33-495D-9197-0FE7CF0EE3D5}" type="pres">
      <dgm:prSet presAssocID="{5C4B46F9-B2F5-40BA-9E65-FB36ADCFFB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9CAE58C-AE87-435B-928B-7D1219452B19}" type="pres">
      <dgm:prSet presAssocID="{5C4B46F9-B2F5-40BA-9E65-FB36ADCFFBDC}" presName="spaceRect" presStyleCnt="0"/>
      <dgm:spPr/>
    </dgm:pt>
    <dgm:pt modelId="{D634B99E-F60A-4C1D-A4AD-4F0D9662DBD0}" type="pres">
      <dgm:prSet presAssocID="{5C4B46F9-B2F5-40BA-9E65-FB36ADCFFBDC}" presName="textRect" presStyleLbl="revTx" presStyleIdx="2" presStyleCnt="5">
        <dgm:presLayoutVars>
          <dgm:chMax val="1"/>
          <dgm:chPref val="1"/>
        </dgm:presLayoutVars>
      </dgm:prSet>
      <dgm:spPr/>
    </dgm:pt>
    <dgm:pt modelId="{2002F962-8AB7-4242-ACA4-96D099782C89}" type="pres">
      <dgm:prSet presAssocID="{45CEFD58-B7C7-4200-BB6D-E8DBC8C5DDAC}" presName="sibTrans" presStyleCnt="0"/>
      <dgm:spPr/>
    </dgm:pt>
    <dgm:pt modelId="{195DAF77-997A-4B69-81A9-DEFE94385531}" type="pres">
      <dgm:prSet presAssocID="{8C696BFF-567A-458A-9475-9786159677CC}" presName="compNode" presStyleCnt="0"/>
      <dgm:spPr/>
    </dgm:pt>
    <dgm:pt modelId="{1BE85C4E-1874-46A0-8148-14B3019A0F64}" type="pres">
      <dgm:prSet presAssocID="{8C696BFF-567A-458A-9475-9786159677CC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CC7F1AB-6601-423C-9F21-97B1850F76AB}" type="pres">
      <dgm:prSet presAssocID="{8C696BFF-567A-458A-9475-9786159677C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ED04E15-849E-43F9-A486-92E727F6C48C}" type="pres">
      <dgm:prSet presAssocID="{8C696BFF-567A-458A-9475-9786159677CC}" presName="spaceRect" presStyleCnt="0"/>
      <dgm:spPr/>
    </dgm:pt>
    <dgm:pt modelId="{5EBF67DF-2F35-4866-A023-09D6C8303C2C}" type="pres">
      <dgm:prSet presAssocID="{8C696BFF-567A-458A-9475-9786159677CC}" presName="textRect" presStyleLbl="revTx" presStyleIdx="3" presStyleCnt="5">
        <dgm:presLayoutVars>
          <dgm:chMax val="1"/>
          <dgm:chPref val="1"/>
        </dgm:presLayoutVars>
      </dgm:prSet>
      <dgm:spPr/>
    </dgm:pt>
    <dgm:pt modelId="{B857D09E-DB6B-41E5-9909-30617C70C291}" type="pres">
      <dgm:prSet presAssocID="{14B84F06-324C-481E-81D7-2F618014CB81}" presName="sibTrans" presStyleCnt="0"/>
      <dgm:spPr/>
    </dgm:pt>
    <dgm:pt modelId="{6F5801BF-B3B6-46DF-8276-876B6C0BBAB7}" type="pres">
      <dgm:prSet presAssocID="{F0E0E98D-A780-426E-8565-E2E0B4AF59A5}" presName="compNode" presStyleCnt="0"/>
      <dgm:spPr/>
    </dgm:pt>
    <dgm:pt modelId="{07CE9A8C-EAB6-4BCC-9848-4335327516C7}" type="pres">
      <dgm:prSet presAssocID="{F0E0E98D-A780-426E-8565-E2E0B4AF59A5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DFC9900-276D-46A3-A1AC-D2BBFAA3C058}" type="pres">
      <dgm:prSet presAssocID="{F0E0E98D-A780-426E-8565-E2E0B4AF59A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EC4A474-AA7B-4DE8-9D14-4086CF03470D}" type="pres">
      <dgm:prSet presAssocID="{F0E0E98D-A780-426E-8565-E2E0B4AF59A5}" presName="spaceRect" presStyleCnt="0"/>
      <dgm:spPr/>
    </dgm:pt>
    <dgm:pt modelId="{F1D99EDB-CBB0-4EDD-9FDC-51D3765F1E36}" type="pres">
      <dgm:prSet presAssocID="{F0E0E98D-A780-426E-8565-E2E0B4AF59A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9149932-DCDA-4D07-97DD-6EE10BD652D7}" srcId="{FD11162A-D31A-4BAF-B3C3-80F38B90420C}" destId="{3BA0992E-5906-40FA-805D-D987DCED1940}" srcOrd="0" destOrd="0" parTransId="{878884DC-1A14-4AA7-9462-66B09EC9DBEF}" sibTransId="{6D0B033C-DA6D-468C-B7B6-F77EE49BD7C0}"/>
    <dgm:cxn modelId="{A67A6C81-EB84-4D28-B206-3A573C0A019F}" srcId="{FD11162A-D31A-4BAF-B3C3-80F38B90420C}" destId="{8C696BFF-567A-458A-9475-9786159677CC}" srcOrd="3" destOrd="0" parTransId="{BEDDE0E7-139B-42B7-A4E2-754618230778}" sibTransId="{14B84F06-324C-481E-81D7-2F618014CB81}"/>
    <dgm:cxn modelId="{4B2D5984-4B32-4451-B351-5091FB2F567A}" type="presOf" srcId="{5C4B46F9-B2F5-40BA-9E65-FB36ADCFFBDC}" destId="{D634B99E-F60A-4C1D-A4AD-4F0D9662DBD0}" srcOrd="0" destOrd="0" presId="urn:microsoft.com/office/officeart/2018/5/layout/IconLeafLabelList"/>
    <dgm:cxn modelId="{1B10A791-9560-400D-A070-4D19E9D9C61E}" type="presOf" srcId="{C5813BF9-D5F1-490B-9657-8E6003BBB3D2}" destId="{DEF357A1-9BF8-402A-B69F-5AFAF9A8453A}" srcOrd="0" destOrd="0" presId="urn:microsoft.com/office/officeart/2018/5/layout/IconLeafLabelList"/>
    <dgm:cxn modelId="{3421CC92-2E84-4991-B2FD-1D14F51C1CA2}" type="presOf" srcId="{FD11162A-D31A-4BAF-B3C3-80F38B90420C}" destId="{40D64B74-C809-4DFC-A375-826F018BA3DA}" srcOrd="0" destOrd="0" presId="urn:microsoft.com/office/officeart/2018/5/layout/IconLeafLabelList"/>
    <dgm:cxn modelId="{5E556E93-69E6-475E-990E-2E755384DD7F}" srcId="{FD11162A-D31A-4BAF-B3C3-80F38B90420C}" destId="{F0E0E98D-A780-426E-8565-E2E0B4AF59A5}" srcOrd="4" destOrd="0" parTransId="{5E5FB5C5-9F25-46E0-8E93-39DB3A53AD27}" sibTransId="{4DE2403F-5965-4A95-AF18-BB0F07B011DE}"/>
    <dgm:cxn modelId="{D40A53AD-3594-45CC-810F-BBE08BCDA6FD}" srcId="{FD11162A-D31A-4BAF-B3C3-80F38B90420C}" destId="{C5813BF9-D5F1-490B-9657-8E6003BBB3D2}" srcOrd="1" destOrd="0" parTransId="{9F11DA42-66A8-4C1D-B8AC-A37258983191}" sibTransId="{95884752-79B2-4617-8B83-3A392661109B}"/>
    <dgm:cxn modelId="{A75276C7-FA10-4999-BEF1-57E6A4A88990}" type="presOf" srcId="{3BA0992E-5906-40FA-805D-D987DCED1940}" destId="{7BF908FC-00AE-4F3A-8ADC-BAE290FF77B1}" srcOrd="0" destOrd="0" presId="urn:microsoft.com/office/officeart/2018/5/layout/IconLeafLabelList"/>
    <dgm:cxn modelId="{0C65A6C9-7FE1-4A1B-BCDC-71E5FA0D832D}" srcId="{FD11162A-D31A-4BAF-B3C3-80F38B90420C}" destId="{5C4B46F9-B2F5-40BA-9E65-FB36ADCFFBDC}" srcOrd="2" destOrd="0" parTransId="{8F63D089-D82B-41B8-91E7-BFA939C3C4C5}" sibTransId="{45CEFD58-B7C7-4200-BB6D-E8DBC8C5DDAC}"/>
    <dgm:cxn modelId="{0C6E14D5-4ABC-4024-8C2D-EC4DE8E8902A}" type="presOf" srcId="{8C696BFF-567A-458A-9475-9786159677CC}" destId="{5EBF67DF-2F35-4866-A023-09D6C8303C2C}" srcOrd="0" destOrd="0" presId="urn:microsoft.com/office/officeart/2018/5/layout/IconLeafLabelList"/>
    <dgm:cxn modelId="{779724F2-1220-42CC-BAE7-5AB03169E3FA}" type="presOf" srcId="{F0E0E98D-A780-426E-8565-E2E0B4AF59A5}" destId="{F1D99EDB-CBB0-4EDD-9FDC-51D3765F1E36}" srcOrd="0" destOrd="0" presId="urn:microsoft.com/office/officeart/2018/5/layout/IconLeafLabelList"/>
    <dgm:cxn modelId="{80D688B3-9333-4045-AE94-393FAA9E0BBB}" type="presParOf" srcId="{40D64B74-C809-4DFC-A375-826F018BA3DA}" destId="{B0C524A5-6F73-45F4-BE4B-9F924CB39D10}" srcOrd="0" destOrd="0" presId="urn:microsoft.com/office/officeart/2018/5/layout/IconLeafLabelList"/>
    <dgm:cxn modelId="{C5C6A5A1-118E-41B5-B2BB-844058647851}" type="presParOf" srcId="{B0C524A5-6F73-45F4-BE4B-9F924CB39D10}" destId="{C28FB214-05B8-4C2A-B9B1-C66CA4B1F5ED}" srcOrd="0" destOrd="0" presId="urn:microsoft.com/office/officeart/2018/5/layout/IconLeafLabelList"/>
    <dgm:cxn modelId="{B0322027-E832-4B69-AAEB-FBF6F7C81369}" type="presParOf" srcId="{B0C524A5-6F73-45F4-BE4B-9F924CB39D10}" destId="{68FA4E93-DA4D-49A3-89FA-421484D7885E}" srcOrd="1" destOrd="0" presId="urn:microsoft.com/office/officeart/2018/5/layout/IconLeafLabelList"/>
    <dgm:cxn modelId="{4C641394-7005-4B17-AE1B-8C578B841037}" type="presParOf" srcId="{B0C524A5-6F73-45F4-BE4B-9F924CB39D10}" destId="{10845964-56F7-4286-A6A8-849703EC446E}" srcOrd="2" destOrd="0" presId="urn:microsoft.com/office/officeart/2018/5/layout/IconLeafLabelList"/>
    <dgm:cxn modelId="{5907CCAF-39BE-4763-8DF4-8887407B56C3}" type="presParOf" srcId="{B0C524A5-6F73-45F4-BE4B-9F924CB39D10}" destId="{7BF908FC-00AE-4F3A-8ADC-BAE290FF77B1}" srcOrd="3" destOrd="0" presId="urn:microsoft.com/office/officeart/2018/5/layout/IconLeafLabelList"/>
    <dgm:cxn modelId="{0EEBA3CA-75EB-41AF-B6BB-3AA8672A396F}" type="presParOf" srcId="{40D64B74-C809-4DFC-A375-826F018BA3DA}" destId="{52A5B378-0D4A-4B02-82AB-29E857F19156}" srcOrd="1" destOrd="0" presId="urn:microsoft.com/office/officeart/2018/5/layout/IconLeafLabelList"/>
    <dgm:cxn modelId="{1AD83568-B78B-4A10-9BD8-778A7330ED32}" type="presParOf" srcId="{40D64B74-C809-4DFC-A375-826F018BA3DA}" destId="{A63050D3-E046-4A26-A715-186FA000F1AD}" srcOrd="2" destOrd="0" presId="urn:microsoft.com/office/officeart/2018/5/layout/IconLeafLabelList"/>
    <dgm:cxn modelId="{7BC0DC01-6ECE-4081-82F4-C3A2520A0EB8}" type="presParOf" srcId="{A63050D3-E046-4A26-A715-186FA000F1AD}" destId="{E6E8F121-2908-409F-A8C1-2475AB39C577}" srcOrd="0" destOrd="0" presId="urn:microsoft.com/office/officeart/2018/5/layout/IconLeafLabelList"/>
    <dgm:cxn modelId="{6E1BBB3D-B7A7-40ED-8182-11BB2C481927}" type="presParOf" srcId="{A63050D3-E046-4A26-A715-186FA000F1AD}" destId="{C57308F1-C887-41F0-A890-E95EF5746168}" srcOrd="1" destOrd="0" presId="urn:microsoft.com/office/officeart/2018/5/layout/IconLeafLabelList"/>
    <dgm:cxn modelId="{C6193FCB-5C76-48D3-AF06-B88B15FCD344}" type="presParOf" srcId="{A63050D3-E046-4A26-A715-186FA000F1AD}" destId="{6EEDCC94-0C9C-4839-8C5E-864EC40D2043}" srcOrd="2" destOrd="0" presId="urn:microsoft.com/office/officeart/2018/5/layout/IconLeafLabelList"/>
    <dgm:cxn modelId="{A3C5EEAF-84AC-4372-9864-4B3E65A90255}" type="presParOf" srcId="{A63050D3-E046-4A26-A715-186FA000F1AD}" destId="{DEF357A1-9BF8-402A-B69F-5AFAF9A8453A}" srcOrd="3" destOrd="0" presId="urn:microsoft.com/office/officeart/2018/5/layout/IconLeafLabelList"/>
    <dgm:cxn modelId="{A20F7125-D964-4F20-89EE-0AC5852FDD62}" type="presParOf" srcId="{40D64B74-C809-4DFC-A375-826F018BA3DA}" destId="{114DC017-5F7A-4B2F-AF35-D868AF23AF99}" srcOrd="3" destOrd="0" presId="urn:microsoft.com/office/officeart/2018/5/layout/IconLeafLabelList"/>
    <dgm:cxn modelId="{8BB0148F-2986-4265-BC69-93389AEE0CB6}" type="presParOf" srcId="{40D64B74-C809-4DFC-A375-826F018BA3DA}" destId="{E9F6BDD7-3E89-4E3D-BA7C-5EB8B57286B8}" srcOrd="4" destOrd="0" presId="urn:microsoft.com/office/officeart/2018/5/layout/IconLeafLabelList"/>
    <dgm:cxn modelId="{86CF0A9D-4E48-4C3E-ABAB-B7EE7E8D48B0}" type="presParOf" srcId="{E9F6BDD7-3E89-4E3D-BA7C-5EB8B57286B8}" destId="{2197DC28-1946-4004-8A2D-2A2A40915327}" srcOrd="0" destOrd="0" presId="urn:microsoft.com/office/officeart/2018/5/layout/IconLeafLabelList"/>
    <dgm:cxn modelId="{BFB62CE2-97D6-4CA4-8D67-36BA28DFA1F5}" type="presParOf" srcId="{E9F6BDD7-3E89-4E3D-BA7C-5EB8B57286B8}" destId="{479FAE6F-4B33-495D-9197-0FE7CF0EE3D5}" srcOrd="1" destOrd="0" presId="urn:microsoft.com/office/officeart/2018/5/layout/IconLeafLabelList"/>
    <dgm:cxn modelId="{6F1B58F0-FBAF-4D93-A26B-B3FEE3D29694}" type="presParOf" srcId="{E9F6BDD7-3E89-4E3D-BA7C-5EB8B57286B8}" destId="{C9CAE58C-AE87-435B-928B-7D1219452B19}" srcOrd="2" destOrd="0" presId="urn:microsoft.com/office/officeart/2018/5/layout/IconLeafLabelList"/>
    <dgm:cxn modelId="{72178515-0B9C-41A9-B100-F49562649D0A}" type="presParOf" srcId="{E9F6BDD7-3E89-4E3D-BA7C-5EB8B57286B8}" destId="{D634B99E-F60A-4C1D-A4AD-4F0D9662DBD0}" srcOrd="3" destOrd="0" presId="urn:microsoft.com/office/officeart/2018/5/layout/IconLeafLabelList"/>
    <dgm:cxn modelId="{AD233A8A-6C17-40C3-AD31-B6C6CFFEF7FD}" type="presParOf" srcId="{40D64B74-C809-4DFC-A375-826F018BA3DA}" destId="{2002F962-8AB7-4242-ACA4-96D099782C89}" srcOrd="5" destOrd="0" presId="urn:microsoft.com/office/officeart/2018/5/layout/IconLeafLabelList"/>
    <dgm:cxn modelId="{625F0AE6-CC00-4618-A08E-1FDEDE83AB57}" type="presParOf" srcId="{40D64B74-C809-4DFC-A375-826F018BA3DA}" destId="{195DAF77-997A-4B69-81A9-DEFE94385531}" srcOrd="6" destOrd="0" presId="urn:microsoft.com/office/officeart/2018/5/layout/IconLeafLabelList"/>
    <dgm:cxn modelId="{48DA01FA-EE83-414B-B245-31764EFC339D}" type="presParOf" srcId="{195DAF77-997A-4B69-81A9-DEFE94385531}" destId="{1BE85C4E-1874-46A0-8148-14B3019A0F64}" srcOrd="0" destOrd="0" presId="urn:microsoft.com/office/officeart/2018/5/layout/IconLeafLabelList"/>
    <dgm:cxn modelId="{2BE43BC2-F331-4130-8DA5-A4B19E742CEC}" type="presParOf" srcId="{195DAF77-997A-4B69-81A9-DEFE94385531}" destId="{FCC7F1AB-6601-423C-9F21-97B1850F76AB}" srcOrd="1" destOrd="0" presId="urn:microsoft.com/office/officeart/2018/5/layout/IconLeafLabelList"/>
    <dgm:cxn modelId="{5F6F8B48-44DB-45D8-BB98-1321021E4FDA}" type="presParOf" srcId="{195DAF77-997A-4B69-81A9-DEFE94385531}" destId="{BED04E15-849E-43F9-A486-92E727F6C48C}" srcOrd="2" destOrd="0" presId="urn:microsoft.com/office/officeart/2018/5/layout/IconLeafLabelList"/>
    <dgm:cxn modelId="{CF87AE0A-2646-48BE-8AC5-C75FCDFA8C42}" type="presParOf" srcId="{195DAF77-997A-4B69-81A9-DEFE94385531}" destId="{5EBF67DF-2F35-4866-A023-09D6C8303C2C}" srcOrd="3" destOrd="0" presId="urn:microsoft.com/office/officeart/2018/5/layout/IconLeafLabelList"/>
    <dgm:cxn modelId="{E093ABE7-8323-451D-BFB5-852D7D79BCDA}" type="presParOf" srcId="{40D64B74-C809-4DFC-A375-826F018BA3DA}" destId="{B857D09E-DB6B-41E5-9909-30617C70C291}" srcOrd="7" destOrd="0" presId="urn:microsoft.com/office/officeart/2018/5/layout/IconLeafLabelList"/>
    <dgm:cxn modelId="{C764244E-E417-4006-9ECA-666842BDA1B1}" type="presParOf" srcId="{40D64B74-C809-4DFC-A375-826F018BA3DA}" destId="{6F5801BF-B3B6-46DF-8276-876B6C0BBAB7}" srcOrd="8" destOrd="0" presId="urn:microsoft.com/office/officeart/2018/5/layout/IconLeafLabelList"/>
    <dgm:cxn modelId="{40A0C30D-6237-4545-B06E-032D64ABD376}" type="presParOf" srcId="{6F5801BF-B3B6-46DF-8276-876B6C0BBAB7}" destId="{07CE9A8C-EAB6-4BCC-9848-4335327516C7}" srcOrd="0" destOrd="0" presId="urn:microsoft.com/office/officeart/2018/5/layout/IconLeafLabelList"/>
    <dgm:cxn modelId="{4041736D-0BA1-4210-8922-415FBD95AD1F}" type="presParOf" srcId="{6F5801BF-B3B6-46DF-8276-876B6C0BBAB7}" destId="{5DFC9900-276D-46A3-A1AC-D2BBFAA3C058}" srcOrd="1" destOrd="0" presId="urn:microsoft.com/office/officeart/2018/5/layout/IconLeafLabelList"/>
    <dgm:cxn modelId="{CB443780-55DF-40A4-BDD4-E15A2D9CEED5}" type="presParOf" srcId="{6F5801BF-B3B6-46DF-8276-876B6C0BBAB7}" destId="{AEC4A474-AA7B-4DE8-9D14-4086CF03470D}" srcOrd="2" destOrd="0" presId="urn:microsoft.com/office/officeart/2018/5/layout/IconLeafLabelList"/>
    <dgm:cxn modelId="{A21EFF88-CCF0-4CC4-BCDD-DA8571C8C0FA}" type="presParOf" srcId="{6F5801BF-B3B6-46DF-8276-876B6C0BBAB7}" destId="{F1D99EDB-CBB0-4EDD-9FDC-51D3765F1E3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93FFC-6CFC-413B-944A-573A90387A94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sng" kern="1200">
              <a:hlinkClick xmlns:r="http://schemas.openxmlformats.org/officeDocument/2006/relationships" r:id="rId1"/>
            </a:rPr>
            <a:t>Drupal</a:t>
          </a:r>
          <a:r>
            <a:rPr lang="en-US" sz="2000" b="0" i="0" kern="1200"/>
            <a:t> is a free, open-source content management system (CMS) with a large, supportive community. </a:t>
          </a:r>
          <a:endParaRPr lang="en-US" sz="2000" kern="1200"/>
        </a:p>
      </dsp:txBody>
      <dsp:txXfrm>
        <a:off x="22940" y="22940"/>
        <a:ext cx="7160195" cy="737360"/>
      </dsp:txXfrm>
    </dsp:sp>
    <dsp:sp modelId="{73067AFB-6630-42D5-A8D2-B51704802B5D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/>
            <a:t>It's u</a:t>
          </a:r>
          <a:r>
            <a:rPr lang="en-US" sz="2000" b="0" i="0" kern="1200"/>
            <a:t>sed by millions of people and organizations around the globe to build and maintain their websites.</a:t>
          </a:r>
          <a:endParaRPr lang="en-US" sz="2000" kern="1200"/>
        </a:p>
      </dsp:txBody>
      <dsp:txXfrm>
        <a:off x="627587" y="914964"/>
        <a:ext cx="6937378" cy="737360"/>
      </dsp:txXfrm>
    </dsp:sp>
    <dsp:sp modelId="{E97B6A8D-EDE9-47D5-9FCC-7CA762B722AC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Drupal</a:t>
          </a:r>
          <a:r>
            <a:rPr lang="en-US" sz="2000" b="0" i="0" kern="1200"/>
            <a:t> provides a lot of flexible tools for many different tasks, depending on your focus, from end users to developers.</a:t>
          </a:r>
          <a:endParaRPr lang="en-US" sz="2000" kern="1200"/>
        </a:p>
      </dsp:txBody>
      <dsp:txXfrm>
        <a:off x="1232233" y="1806988"/>
        <a:ext cx="6937378" cy="737360"/>
      </dsp:txXfrm>
    </dsp:sp>
    <dsp:sp modelId="{FDC7F00F-AFF9-427B-A2A3-4794C7349107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Drupal shines as a CMS.</a:t>
          </a:r>
          <a:endParaRPr lang="en-US" sz="2000" kern="1200"/>
        </a:p>
      </dsp:txBody>
      <dsp:txXfrm>
        <a:off x="1836880" y="2699012"/>
        <a:ext cx="6937378" cy="737360"/>
      </dsp:txXfrm>
    </dsp:sp>
    <dsp:sp modelId="{B2EC5574-5EBE-4538-BD6B-7CA208D5FA9A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Drupal provides a lot of flexible tools for many different tasks, depending on your focus, from end users to developers.</a:t>
          </a:r>
          <a:endParaRPr lang="en-US" sz="2000" kern="1200"/>
        </a:p>
      </dsp:txBody>
      <dsp:txXfrm>
        <a:off x="2441527" y="3591037"/>
        <a:ext cx="6937378" cy="737360"/>
      </dsp:txXfrm>
    </dsp:sp>
    <dsp:sp modelId="{BF111DA1-73DF-4050-B8E3-58313DF203A0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0075086C-71D0-42D1-A1E3-215EB3C49E1A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C89D7DC2-A514-4348-BD93-4B465E1EEE62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4524E7C9-7FA4-412E-AD01-E4760AF7936A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FB214-05B8-4C2A-B9B1-C66CA4B1F5ED}">
      <dsp:nvSpPr>
        <dsp:cNvPr id="0" name=""/>
        <dsp:cNvSpPr/>
      </dsp:nvSpPr>
      <dsp:spPr>
        <a:xfrm>
          <a:off x="478800" y="99441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A4E93-DA4D-49A3-89FA-421484D7885E}">
      <dsp:nvSpPr>
        <dsp:cNvPr id="0" name=""/>
        <dsp:cNvSpPr/>
      </dsp:nvSpPr>
      <dsp:spPr>
        <a:xfrm>
          <a:off x="712800" y="12284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908FC-00AE-4F3A-8ADC-BAE290FF77B1}">
      <dsp:nvSpPr>
        <dsp:cNvPr id="0" name=""/>
        <dsp:cNvSpPr/>
      </dsp:nvSpPr>
      <dsp:spPr>
        <a:xfrm>
          <a:off x="127800" y="2434419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Drupal platform accommodates unlimited content types, including text and media content, with highly customizable forms. </a:t>
          </a:r>
          <a:endParaRPr lang="en-US" sz="1100" kern="1200"/>
        </a:p>
      </dsp:txBody>
      <dsp:txXfrm>
        <a:off x="127800" y="2434419"/>
        <a:ext cx="1800000" cy="922500"/>
      </dsp:txXfrm>
    </dsp:sp>
    <dsp:sp modelId="{E6E8F121-2908-409F-A8C1-2475AB39C577}">
      <dsp:nvSpPr>
        <dsp:cNvPr id="0" name=""/>
        <dsp:cNvSpPr/>
      </dsp:nvSpPr>
      <dsp:spPr>
        <a:xfrm>
          <a:off x="2593800" y="99441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308F1-C887-41F0-A890-E95EF5746168}">
      <dsp:nvSpPr>
        <dsp:cNvPr id="0" name=""/>
        <dsp:cNvSpPr/>
      </dsp:nvSpPr>
      <dsp:spPr>
        <a:xfrm>
          <a:off x="2827800" y="122841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357A1-9BF8-402A-B69F-5AFAF9A8453A}">
      <dsp:nvSpPr>
        <dsp:cNvPr id="0" name=""/>
        <dsp:cNvSpPr/>
      </dsp:nvSpPr>
      <dsp:spPr>
        <a:xfrm>
          <a:off x="2242800" y="2434419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It dynamically retrieves, filters, and presents this content with powerful, yet simple-to-use tools. </a:t>
          </a:r>
          <a:endParaRPr lang="en-US" sz="1100" kern="1200"/>
        </a:p>
      </dsp:txBody>
      <dsp:txXfrm>
        <a:off x="2242800" y="2434419"/>
        <a:ext cx="1800000" cy="922500"/>
      </dsp:txXfrm>
    </dsp:sp>
    <dsp:sp modelId="{2197DC28-1946-4004-8A2D-2A2A40915327}">
      <dsp:nvSpPr>
        <dsp:cNvPr id="0" name=""/>
        <dsp:cNvSpPr/>
      </dsp:nvSpPr>
      <dsp:spPr>
        <a:xfrm>
          <a:off x="4708800" y="99441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FAE6F-4B33-495D-9197-0FE7CF0EE3D5}">
      <dsp:nvSpPr>
        <dsp:cNvPr id="0" name=""/>
        <dsp:cNvSpPr/>
      </dsp:nvSpPr>
      <dsp:spPr>
        <a:xfrm>
          <a:off x="4942800" y="122841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4B99E-F60A-4C1D-A4AD-4F0D9662DBD0}">
      <dsp:nvSpPr>
        <dsp:cNvPr id="0" name=""/>
        <dsp:cNvSpPr/>
      </dsp:nvSpPr>
      <dsp:spPr>
        <a:xfrm>
          <a:off x="4357800" y="2434419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There are also intuitive content creation tools and powerful in-place editing tools.</a:t>
          </a:r>
          <a:endParaRPr lang="en-US" sz="1100" kern="1200"/>
        </a:p>
      </dsp:txBody>
      <dsp:txXfrm>
        <a:off x="4357800" y="2434419"/>
        <a:ext cx="1800000" cy="922500"/>
      </dsp:txXfrm>
    </dsp:sp>
    <dsp:sp modelId="{1BE85C4E-1874-46A0-8148-14B3019A0F64}">
      <dsp:nvSpPr>
        <dsp:cNvPr id="0" name=""/>
        <dsp:cNvSpPr/>
      </dsp:nvSpPr>
      <dsp:spPr>
        <a:xfrm>
          <a:off x="6823800" y="99441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7F1AB-6601-423C-9F21-97B1850F76AB}">
      <dsp:nvSpPr>
        <dsp:cNvPr id="0" name=""/>
        <dsp:cNvSpPr/>
      </dsp:nvSpPr>
      <dsp:spPr>
        <a:xfrm>
          <a:off x="7057800" y="122841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F67DF-2F35-4866-A023-09D6C8303C2C}">
      <dsp:nvSpPr>
        <dsp:cNvPr id="0" name=""/>
        <dsp:cNvSpPr/>
      </dsp:nvSpPr>
      <dsp:spPr>
        <a:xfrm>
          <a:off x="6472800" y="2434419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Drupal is a powerful website development platform as well.</a:t>
          </a:r>
          <a:endParaRPr lang="en-US" sz="1100" kern="1200"/>
        </a:p>
      </dsp:txBody>
      <dsp:txXfrm>
        <a:off x="6472800" y="2434419"/>
        <a:ext cx="1800000" cy="922500"/>
      </dsp:txXfrm>
    </dsp:sp>
    <dsp:sp modelId="{07CE9A8C-EAB6-4BCC-9848-4335327516C7}">
      <dsp:nvSpPr>
        <dsp:cNvPr id="0" name=""/>
        <dsp:cNvSpPr/>
      </dsp:nvSpPr>
      <dsp:spPr>
        <a:xfrm>
          <a:off x="8938800" y="99441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C9900-276D-46A3-A1AC-D2BBFAA3C058}">
      <dsp:nvSpPr>
        <dsp:cNvPr id="0" name=""/>
        <dsp:cNvSpPr/>
      </dsp:nvSpPr>
      <dsp:spPr>
        <a:xfrm>
          <a:off x="9172800" y="122841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99EDB-CBB0-4EDD-9FDC-51D3765F1E36}">
      <dsp:nvSpPr>
        <dsp:cNvPr id="0" name=""/>
        <dsp:cNvSpPr/>
      </dsp:nvSpPr>
      <dsp:spPr>
        <a:xfrm>
          <a:off x="8587800" y="2434419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Drupal adheres to modern object-oriented programming patterns, PHP best practices, HTML5 and YAML standards.</a:t>
          </a:r>
          <a:endParaRPr lang="en-US" sz="1100" kern="1200"/>
        </a:p>
      </dsp:txBody>
      <dsp:txXfrm>
        <a:off x="8587800" y="2434419"/>
        <a:ext cx="1800000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B31E-D201-480B-AE81-01137585D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71EA-2FB4-428D-92BC-65BA09C28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CEE07-2B7C-4C6A-8EF5-836A9515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415-2431-4C07-9E42-C18C41F2A0D9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BA7BA-1FB2-4023-80F4-28ED493A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FFF83-B020-4B20-9AAB-26FC634B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E44D-3125-4288-836B-1153FEF8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0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E7D9-A547-461D-A77D-D56E1DEA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88627-6A55-4023-AA8B-4CAC5DB8F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83BF9-4EBE-4DD2-98EB-0135BFA1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415-2431-4C07-9E42-C18C41F2A0D9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6DC53-F35D-4ED2-B95E-313546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FAA1-F3CD-426B-9707-3298B598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E44D-3125-4288-836B-1153FEF8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2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F1790-9470-4093-8BCA-4CD871A19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C75A1-3228-416E-9752-8BCC2D5E6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00F0-4DE4-4332-A0BD-EA024582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415-2431-4C07-9E42-C18C41F2A0D9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9734-BBE5-40FD-8BCC-6BB6FF5A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96FDC-620F-4E0D-8814-B103FD9C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E44D-3125-4288-836B-1153FEF8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7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C25E-EB6C-4D48-8A04-06C1A521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BCA7-3ED0-4CA8-8AD9-A1DBBA2C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47463-793D-4ABB-8B8D-FF728FC6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415-2431-4C07-9E42-C18C41F2A0D9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F884A-6D98-4484-814C-6538443F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24102-56BE-416C-8600-8CF209D5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E44D-3125-4288-836B-1153FEF8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2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737F-7375-49D0-9019-48D4614E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AAF27-F4E1-489F-9F08-6C9CFC35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3CA2A-8998-4254-A486-90C28249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415-2431-4C07-9E42-C18C41F2A0D9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3C2D8-9C7D-42AD-94F2-084F8CE7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58B5-6B2A-49AC-9D52-3EC8B144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E44D-3125-4288-836B-1153FEF8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78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824B-D344-4E46-88C2-566B7B60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842C-6D07-4B04-861D-7E48AF4CA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529C2-549F-4A15-A3B5-2ECD43E26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3A41D-9DA0-4FDF-82CF-D115C571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415-2431-4C07-9E42-C18C41F2A0D9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5659E-8FFB-4FEA-A779-5E462299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CFA0D-0647-477B-9E16-D9AD53A7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E44D-3125-4288-836B-1153FEF8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09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0ACA-1B84-4CA4-9EA7-826FB83F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453C9-7907-466C-84B1-05AD9DC75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4008E-3ABB-4CF8-BAFA-5AF4B8CCA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E6D3B-8B20-4C93-8734-31171B4EB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B6C0B-FF28-4A3B-A352-EEE668733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D328CD-34AA-4D6D-B299-A67FA42C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415-2431-4C07-9E42-C18C41F2A0D9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3EA5A-9009-46D2-BAB8-598F638D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4C2AC-7F99-49EA-B277-5649C03C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E44D-3125-4288-836B-1153FEF8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71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1512-6B2F-4086-81BB-297E47CE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0010E-A2BB-418A-919C-79BB1390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415-2431-4C07-9E42-C18C41F2A0D9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B1F65-9A4C-4AE7-BB2D-98474C02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730F0-BDDC-4241-9AB3-54348CE8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E44D-3125-4288-836B-1153FEF8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44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314FC-1BC6-444E-9CDF-7287F450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415-2431-4C07-9E42-C18C41F2A0D9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A14A5-4B0F-4445-8E73-991BD027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D03E9-A6E0-4313-A137-D8E8DC2D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E44D-3125-4288-836B-1153FEF8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13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5C28-A585-45AE-803A-DE5CF5E7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E542-5C51-48A9-A5A4-3BA04C4B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CD943-B042-4076-8EB5-E5EC4D869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52702-37F3-4D22-BDEF-0A5CAFB3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415-2431-4C07-9E42-C18C41F2A0D9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9DB92-11C3-49BC-8E9B-40ED3F38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6DC86-DBCF-4D5F-B9C6-A5DCE90C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E44D-3125-4288-836B-1153FEF8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33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53CF-99C2-462C-8E89-CE7E5D28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2DA3F-4A98-414A-9F37-EDBE2BE71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7EA68-D4C5-40F3-B735-FCBFBCF5B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A3AE5-68E2-4940-9CC9-1B632BAE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415-2431-4C07-9E42-C18C41F2A0D9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92DA7-5274-4EB2-98D8-E4D3711A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BDE03-DF8E-4F15-93AE-121FBC0F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E44D-3125-4288-836B-1153FEF8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38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E2B7C-0276-4F43-A2EA-4C5CF415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0D261-D619-4F19-A30D-0B35D52AD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0358F-9986-42FD-A0BE-AFFA048AE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C415-2431-4C07-9E42-C18C41F2A0D9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C0697-AC2E-4716-A0D2-DB3D11AB5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13440-6B1E-427C-B55E-C626440CC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E44D-3125-4288-836B-1153FEF84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63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rawingObject5">
            <a:extLst>
              <a:ext uri="{FF2B5EF4-FFF2-40B4-BE49-F238E27FC236}">
                <a16:creationId xmlns:a16="http://schemas.microsoft.com/office/drawing/2014/main" id="{AB2CDB47-56F5-45CE-B05B-522943768509}"/>
              </a:ext>
            </a:extLst>
          </p:cNvPr>
          <p:cNvGrpSpPr/>
          <p:nvPr/>
        </p:nvGrpSpPr>
        <p:grpSpPr>
          <a:xfrm>
            <a:off x="1458622" y="2813554"/>
            <a:ext cx="8453120" cy="118745"/>
            <a:chOff x="0" y="0"/>
            <a:chExt cx="8453627" cy="119034"/>
          </a:xfrm>
          <a:noFill/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E873CC-6F1C-4697-8829-87B6BE1A8895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8453627" cy="119034"/>
            </a:xfrm>
            <a:prstGeom prst="rect">
              <a:avLst/>
            </a:prstGeom>
            <a:noFill/>
          </p:spPr>
        </p:pic>
        <p:sp>
          <p:nvSpPr>
            <p:cNvPr id="4" name="Shape 7">
              <a:extLst>
                <a:ext uri="{FF2B5EF4-FFF2-40B4-BE49-F238E27FC236}">
                  <a16:creationId xmlns:a16="http://schemas.microsoft.com/office/drawing/2014/main" id="{0B73DD99-293D-4AD6-A7FA-9BEF0152348B}"/>
                </a:ext>
              </a:extLst>
            </p:cNvPr>
            <p:cNvSpPr/>
            <p:nvPr/>
          </p:nvSpPr>
          <p:spPr>
            <a:xfrm>
              <a:off x="43434" y="38897"/>
              <a:ext cx="8352917" cy="0"/>
            </a:xfrm>
            <a:custGeom>
              <a:avLst/>
              <a:gdLst/>
              <a:ahLst/>
              <a:cxnLst/>
              <a:rect l="0" t="0" r="0" b="0"/>
              <a:pathLst>
                <a:path w="8352917">
                  <a:moveTo>
                    <a:pt x="0" y="0"/>
                  </a:moveTo>
                  <a:lnTo>
                    <a:pt x="8352917" y="0"/>
                  </a:lnTo>
                </a:path>
              </a:pathLst>
            </a:custGeom>
            <a:noFill/>
            <a:ln w="38100" cap="flat">
              <a:solidFill>
                <a:srgbClr val="C0504D"/>
              </a:solidFill>
              <a:prstDash/>
            </a:ln>
          </p:spPr>
          <p:txBody>
            <a:bodyPr vert="horz" lIns="91440" tIns="45720" rIns="91440" bIns="45720" anchor="t"/>
            <a:lstStyle/>
            <a:p>
              <a:endParaRPr lang="en-IN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09A73C-5578-4C04-A9F3-29909053B5E5}"/>
              </a:ext>
            </a:extLst>
          </p:cNvPr>
          <p:cNvSpPr txBox="1"/>
          <p:nvPr/>
        </p:nvSpPr>
        <p:spPr>
          <a:xfrm>
            <a:off x="2983728" y="1389692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KIET</a:t>
            </a:r>
            <a:r>
              <a:rPr lang="en-IN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oup</a:t>
            </a:r>
            <a:r>
              <a:rPr lang="en-IN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stitution</a:t>
            </a:r>
            <a:r>
              <a:rPr lang="en-IN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Delh</a:t>
            </a:r>
            <a:r>
              <a:rPr lang="en-IN" b="1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</a:t>
            </a:r>
            <a:r>
              <a:rPr lang="en-IN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R,</a:t>
            </a:r>
            <a:r>
              <a:rPr lang="en-IN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Gha</a:t>
            </a:r>
            <a:r>
              <a:rPr lang="en-IN" b="1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abad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628A9-7650-4A59-807E-8305C7158B36}"/>
              </a:ext>
            </a:extLst>
          </p:cNvPr>
          <p:cNvSpPr txBox="1"/>
          <p:nvPr/>
        </p:nvSpPr>
        <p:spPr>
          <a:xfrm>
            <a:off x="3458816" y="1759024"/>
            <a:ext cx="5683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</a:t>
            </a:r>
            <a:r>
              <a:rPr lang="en-IN" sz="18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</a:t>
            </a:r>
            <a:r>
              <a:rPr lang="en-IN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</a:t>
            </a:r>
            <a:r>
              <a:rPr lang="en-IN" sz="1800" b="1" spc="32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IN" sz="1800" b="1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plications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27EEF-46B1-4857-9699-F814935F244F}"/>
              </a:ext>
            </a:extLst>
          </p:cNvPr>
          <p:cNvSpPr txBox="1"/>
          <p:nvPr/>
        </p:nvSpPr>
        <p:spPr>
          <a:xfrm>
            <a:off x="1630017" y="2167159"/>
            <a:ext cx="8110331" cy="646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9001: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en-IN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IN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tif</a:t>
            </a:r>
            <a:r>
              <a:rPr lang="en-IN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IN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b="1" spc="31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IN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spc="1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ade</a:t>
            </a:r>
            <a:r>
              <a:rPr lang="en-IN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IN" b="1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en-IN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stitution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drawingObject1">
            <a:extLst>
              <a:ext uri="{FF2B5EF4-FFF2-40B4-BE49-F238E27FC236}">
                <a16:creationId xmlns:a16="http://schemas.microsoft.com/office/drawing/2014/main" id="{A285F81F-4B42-4AFB-899B-0E5E4EE2458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343171" y="1174771"/>
            <a:ext cx="935342" cy="1001696"/>
          </a:xfrm>
          <a:prstGeom prst="rect">
            <a:avLst/>
          </a:prstGeom>
          <a:noFill/>
        </p:spPr>
      </p:pic>
      <p:pic>
        <p:nvPicPr>
          <p:cNvPr id="12" name="drawingObject3">
            <a:extLst>
              <a:ext uri="{FF2B5EF4-FFF2-40B4-BE49-F238E27FC236}">
                <a16:creationId xmlns:a16="http://schemas.microsoft.com/office/drawing/2014/main" id="{62595D05-9A60-4E4E-A697-195D2CEB703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864040" y="1353010"/>
            <a:ext cx="934085" cy="652145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35A459-4CF5-4A53-B9B0-22D1438B51B0}"/>
              </a:ext>
            </a:extLst>
          </p:cNvPr>
          <p:cNvSpPr txBox="1"/>
          <p:nvPr/>
        </p:nvSpPr>
        <p:spPr>
          <a:xfrm>
            <a:off x="561474" y="3192380"/>
            <a:ext cx="10154897" cy="1244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PR</a:t>
            </a:r>
            <a:r>
              <a:rPr lang="en-IN" sz="4000" b="1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IN" sz="40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IN" sz="4000" b="1" spc="-3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IN" sz="4000" b="1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TION</a:t>
            </a:r>
            <a:r>
              <a:rPr lang="en-IN" sz="4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Drupal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505F07-DA91-4060-A66D-1C02AD251030}"/>
              </a:ext>
            </a:extLst>
          </p:cNvPr>
          <p:cNvSpPr txBox="1"/>
          <p:nvPr/>
        </p:nvSpPr>
        <p:spPr>
          <a:xfrm rot="10800000" flipV="1">
            <a:off x="135166" y="4673396"/>
            <a:ext cx="4460687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210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</a:t>
            </a:r>
            <a:r>
              <a:rPr lang="en-IN" b="1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TED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Y-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AYUSHI SRIVASTAVA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334195-4F74-456D-A3C1-6AFAB8DE282F}"/>
              </a:ext>
            </a:extLst>
          </p:cNvPr>
          <p:cNvSpPr txBox="1"/>
          <p:nvPr/>
        </p:nvSpPr>
        <p:spPr>
          <a:xfrm>
            <a:off x="135165" y="5042152"/>
            <a:ext cx="4913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</a:t>
            </a:r>
            <a:r>
              <a:rPr lang="en-IN" sz="1800" b="1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SITY</a:t>
            </a:r>
            <a:r>
              <a:rPr lang="en-IN" sz="18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800" b="1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:-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1900290140011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620257-028A-4EFE-AB5A-EFB0A558BF4F}"/>
              </a:ext>
            </a:extLst>
          </p:cNvPr>
          <p:cNvSpPr txBox="1"/>
          <p:nvPr/>
        </p:nvSpPr>
        <p:spPr>
          <a:xfrm rot="10800000" flipV="1">
            <a:off x="104273" y="5445549"/>
            <a:ext cx="8856842" cy="360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210" marR="5539105">
              <a:lnSpc>
                <a:spcPct val="97000"/>
              </a:lnSpc>
              <a:spcAft>
                <a:spcPts val="800"/>
              </a:spcAft>
            </a:pP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:-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Ayushi Srivastava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E77DE8-E9B1-4074-A6F7-799072EDB72A}"/>
              </a:ext>
            </a:extLst>
          </p:cNvPr>
          <p:cNvSpPr txBox="1"/>
          <p:nvPr/>
        </p:nvSpPr>
        <p:spPr>
          <a:xfrm>
            <a:off x="135163" y="5726094"/>
            <a:ext cx="5009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IN" b="1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:- 6th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B3EE2-2EC8-4DC1-8A55-1D34E35BC4A5}"/>
              </a:ext>
            </a:extLst>
          </p:cNvPr>
          <p:cNvSpPr txBox="1"/>
          <p:nvPr/>
        </p:nvSpPr>
        <p:spPr>
          <a:xfrm>
            <a:off x="135164" y="6060784"/>
            <a:ext cx="4292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b="1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</a:t>
            </a:r>
            <a:r>
              <a:rPr lang="en-IN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:-A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0AB742-60FF-4121-BB7D-DB54960C263D}"/>
              </a:ext>
            </a:extLst>
          </p:cNvPr>
          <p:cNvSpPr txBox="1"/>
          <p:nvPr/>
        </p:nvSpPr>
        <p:spPr>
          <a:xfrm rot="10800000" flipV="1">
            <a:off x="104273" y="6403809"/>
            <a:ext cx="9118727" cy="360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210" marR="6627495">
              <a:lnSpc>
                <a:spcPct val="97000"/>
              </a:lnSpc>
              <a:spcAft>
                <a:spcPts val="800"/>
              </a:spcAft>
            </a:pPr>
            <a:r>
              <a:rPr lang="en-IN" b="1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b="1" spc="-1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E: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26.02.2022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8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224B7B-8B35-4419-B485-1D2D3CA1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80" y="239491"/>
            <a:ext cx="7211734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02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799B05-5D5E-4823-9D49-490883CF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750" y="239491"/>
            <a:ext cx="725871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9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E62D39-A7F1-40EC-B277-9068FF03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35" y="398168"/>
            <a:ext cx="8051525" cy="52334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17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oftware Development: What is Drupal and its Main Features?">
            <a:extLst>
              <a:ext uri="{FF2B5EF4-FFF2-40B4-BE49-F238E27FC236}">
                <a16:creationId xmlns:a16="http://schemas.microsoft.com/office/drawing/2014/main" id="{7FF20DCC-BEB5-48B1-8BC3-DBEA4F8F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51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12A2-F1CE-4FA0-9F53-FBFDC84E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558A6C5E-EAE1-D7A8-D95B-46560F4D6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1199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22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69F4-158C-4AB5-81DC-34F991EA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Drupal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3E1AA736-2BB2-586A-10FD-B3D2F8283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4279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53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551094-8F6C-4A7E-9FDD-A8708D263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35" y="239491"/>
            <a:ext cx="771081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88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2C37B4-F59D-4DD2-9163-86C1FD78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283" y="239491"/>
            <a:ext cx="787429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43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18651E-F53D-405A-903A-472674E06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16" y="253919"/>
            <a:ext cx="735454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32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74F010-DA35-4F8C-BD00-808FC2486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183" y="239491"/>
            <a:ext cx="750311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41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3C1CD-26C2-4C91-A017-103A5F920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444" y="150042"/>
            <a:ext cx="733034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54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223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Introduction</vt:lpstr>
      <vt:lpstr>Features of Drupal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ayushi.1922mca1028</dc:creator>
  <cp:lastModifiedBy>ayushi.1922mca1028</cp:lastModifiedBy>
  <cp:revision>7</cp:revision>
  <dcterms:created xsi:type="dcterms:W3CDTF">2022-02-26T03:54:03Z</dcterms:created>
  <dcterms:modified xsi:type="dcterms:W3CDTF">2022-05-04T11:28:30Z</dcterms:modified>
</cp:coreProperties>
</file>