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59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60" userDrawn="1">
          <p15:clr>
            <a:srgbClr val="A4A3A4"/>
          </p15:clr>
        </p15:guide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*</a:t>
            </a:r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/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#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BF6041A-E7B4-4A62-9FCD-065CE829232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65AEFD3-6A82-49B0-B0B0-71AE1F9A963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880B6AD-8EC9-45C6-A1B7-F0BF6009595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8365F04-D97E-4903-967F-D042127FCB6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B64D446-14A3-4EDE-9C0C-F43B38B88AF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8042F0C-C420-4631-8B4F-DD8F8FF2644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 noEditPoints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 noEditPoints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 noEditPoints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 noEditPoints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 noEditPoints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4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 noEditPoints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 noEditPoints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 noEditPoints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 noEditPoints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 noEditPoints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 noEditPoints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 noEditPoints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4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9"/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/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1"/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2"/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6908BC-8BDA-45B1-A1AE-07940C6F769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955" y="3413851"/>
            <a:ext cx="59040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ahnschrift SemiBold" panose="020B0502040204020203" pitchFamily="34" charset="0"/>
              </a:rPr>
              <a:t>Colloquium presentation topic </a:t>
            </a:r>
            <a:br>
              <a:rPr lang="en-US" sz="3200" b="1" dirty="0">
                <a:latin typeface="Bahnschrift SemiBold" panose="020B0502040204020203" pitchFamily="34" charset="0"/>
              </a:rPr>
            </a:br>
            <a:r>
              <a:rPr lang="en-US" sz="3200" b="1" dirty="0">
                <a:latin typeface="Bahnschrift SemiBold" panose="020B0502040204020203" pitchFamily="34" charset="0"/>
              </a:rPr>
              <a:t>       </a:t>
            </a:r>
            <a:r>
              <a:rPr lang="en-US" sz="3200" b="1" u="sng" dirty="0">
                <a:latin typeface="Bahnschrift SemiBold" panose="020B0502040204020203" pitchFamily="34" charset="0"/>
              </a:rPr>
              <a:t>React ( type script )</a:t>
            </a:r>
            <a:br>
              <a:rPr lang="en-US" sz="3200" b="1" u="sng" dirty="0">
                <a:latin typeface="Bahnschrift SemiBold" panose="020B0502040204020203" pitchFamily="34" charset="0"/>
              </a:rPr>
            </a:br>
            <a:br>
              <a:rPr lang="en-US" sz="3200" b="1" u="sng" dirty="0">
                <a:latin typeface="Bahnschrift SemiBold" panose="020B0502040204020203" pitchFamily="34" charset="0"/>
              </a:rPr>
            </a:br>
            <a:endParaRPr lang="en-US" sz="3200" b="1" u="sng" dirty="0">
              <a:latin typeface="Bahnschrift SemiBold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255911" y="304800"/>
            <a:ext cx="3115734" cy="20432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4045" y="3937071"/>
            <a:ext cx="5091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 panose="020B0502040204020203" pitchFamily="34" charset="0"/>
              </a:rPr>
              <a:t> </a:t>
            </a:r>
            <a:endParaRPr lang="en-IN" sz="2800" dirty="0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644" y="575733"/>
            <a:ext cx="1145822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 panose="020B0502040204020203" pitchFamily="34" charset="0"/>
              </a:rPr>
              <a:t>                                       </a:t>
            </a:r>
            <a:br>
              <a:rPr lang="en-US" sz="2800" dirty="0">
                <a:latin typeface="Bahnschrift SemiBold" panose="020B0502040204020203" pitchFamily="34" charset="0"/>
              </a:rPr>
            </a:br>
            <a:r>
              <a:rPr lang="en-US" sz="2800" u="sng" dirty="0">
                <a:latin typeface="Bahnschrift SemiBold" panose="020B0502040204020203" pitchFamily="34" charset="0"/>
              </a:rPr>
              <a:t>Type Script : </a:t>
            </a:r>
            <a:br>
              <a:rPr lang="en-US" sz="2800" dirty="0">
                <a:latin typeface="Bahnschrift SemiBold" panose="020B0502040204020203" pitchFamily="34" charset="0"/>
              </a:rPr>
            </a:br>
            <a:br>
              <a:rPr lang="en-US" sz="2800" dirty="0">
                <a:latin typeface="Bahnschrift SemiBold" panose="020B0502040204020203" pitchFamily="34" charset="0"/>
              </a:rPr>
            </a:br>
            <a:br>
              <a:rPr lang="en-US" sz="2800" dirty="0">
                <a:latin typeface="Bahnschrift SemiBold" panose="020B0502040204020203" pitchFamily="34" charset="0"/>
              </a:rPr>
            </a:br>
            <a:r>
              <a:rPr lang="en-US" sz="2800" dirty="0">
                <a:latin typeface="Bahnschrift SemiBold" panose="020B0502040204020203" pitchFamily="34" charset="0"/>
              </a:rPr>
              <a:t>Released in 2012 by Microsoft.</a:t>
            </a:r>
            <a:br>
              <a:rPr lang="en-US" sz="2800" dirty="0">
                <a:latin typeface="Bahnschrift SemiBold" panose="020B0502040204020203" pitchFamily="34" charset="0"/>
              </a:rPr>
            </a:br>
            <a:br>
              <a:rPr lang="en-US" sz="2800" dirty="0">
                <a:latin typeface="Bahnschrift SemiBold" panose="020B0502040204020203" pitchFamily="34" charset="0"/>
              </a:rPr>
            </a:br>
            <a:r>
              <a:rPr lang="en-US" sz="2800" dirty="0">
                <a:latin typeface="Bahnschrift SemiBold" panose="020B0502040204020203" pitchFamily="34" charset="0"/>
              </a:rPr>
              <a:t>It is an enhanced version of java script</a:t>
            </a:r>
            <a:br>
              <a:rPr lang="en-US" sz="2800" dirty="0">
                <a:latin typeface="Bahnschrift SemiBold" panose="020B0502040204020203" pitchFamily="34" charset="0"/>
              </a:rPr>
            </a:br>
            <a:br>
              <a:rPr lang="en-US" sz="2800" dirty="0">
                <a:latin typeface="Bahnschrift SemiBold" panose="020B0502040204020203" pitchFamily="34" charset="0"/>
              </a:rPr>
            </a:br>
            <a:r>
              <a:rPr lang="en-US" sz="2800" dirty="0">
                <a:latin typeface="Bahnschrift SemiBold" panose="020B0502040204020203" pitchFamily="34" charset="0"/>
              </a:rPr>
              <a:t>Really helpful in enterprise level application and large scale projects </a:t>
            </a:r>
            <a:br>
              <a:rPr lang="en-US" sz="2800" dirty="0">
                <a:latin typeface="Bahnschrift SemiBold" panose="020B0502040204020203" pitchFamily="34" charset="0"/>
              </a:rPr>
            </a:br>
            <a:br>
              <a:rPr lang="en-US" sz="2800" dirty="0">
                <a:latin typeface="Bahnschrift SemiBold" panose="020B0502040204020203" pitchFamily="34" charset="0"/>
              </a:rPr>
            </a:br>
            <a:br>
              <a:rPr lang="en-US" sz="2800" dirty="0">
                <a:latin typeface="Bahnschrift SemiBold" panose="020B0502040204020203" pitchFamily="34" charset="0"/>
              </a:rPr>
            </a:br>
            <a:br>
              <a:rPr lang="en-US" sz="2800" dirty="0">
                <a:latin typeface="Bahnschrift SemiBold" panose="020B0502040204020203" pitchFamily="34" charset="0"/>
              </a:rPr>
            </a:br>
            <a:endParaRPr lang="en-US" sz="2800" dirty="0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0A3669-A00C-4EC9-A1A2-444AFDDF604C}"/>
              </a:ext>
            </a:extLst>
          </p:cNvPr>
          <p:cNvSpPr txBox="1"/>
          <p:nvPr/>
        </p:nvSpPr>
        <p:spPr>
          <a:xfrm>
            <a:off x="677334" y="632178"/>
            <a:ext cx="99342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8467A8-F20B-442F-B1FD-FCFB249C3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911" y="2973151"/>
            <a:ext cx="4775200" cy="2657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492A56-C56D-4813-AA68-F81CF99BA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891" y="2973151"/>
            <a:ext cx="5091287" cy="2657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C1D41F-144E-4164-BF64-38062BD9D879}"/>
              </a:ext>
            </a:extLst>
          </p:cNvPr>
          <p:cNvSpPr txBox="1"/>
          <p:nvPr/>
        </p:nvSpPr>
        <p:spPr>
          <a:xfrm>
            <a:off x="1580444" y="1636889"/>
            <a:ext cx="926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Type script adds static typing feature to java script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49A355-3623-4331-8C52-2E6710F2A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68" y="1828800"/>
            <a:ext cx="9889066" cy="447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F06E05-062F-431C-86A7-AC9D0E045A0D}"/>
              </a:ext>
            </a:extLst>
          </p:cNvPr>
          <p:cNvSpPr txBox="1"/>
          <p:nvPr/>
        </p:nvSpPr>
        <p:spPr>
          <a:xfrm>
            <a:off x="846668" y="790222"/>
            <a:ext cx="9889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Merits and Demerits of 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E3256E-D839-4AB5-9D04-98466DCD36E3}"/>
              </a:ext>
            </a:extLst>
          </p:cNvPr>
          <p:cNvSpPr txBox="1"/>
          <p:nvPr/>
        </p:nvSpPr>
        <p:spPr>
          <a:xfrm>
            <a:off x="1354667" y="936978"/>
            <a:ext cx="10148711" cy="874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                   </a:t>
            </a:r>
            <a:r>
              <a:rPr lang="en-IN" sz="4000" u="sng" dirty="0"/>
              <a:t>Merits of React</a:t>
            </a:r>
            <a:r>
              <a:rPr lang="en-IN" u="sng" dirty="0"/>
              <a:t>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 </a:t>
            </a:r>
            <a:r>
              <a:rPr lang="en-IN" sz="2800" b="1" dirty="0"/>
              <a:t>Easy to learn and use </a:t>
            </a:r>
            <a:br>
              <a:rPr lang="en-IN" sz="2800" dirty="0"/>
            </a:br>
            <a:br>
              <a:rPr lang="en-IN" sz="2800" dirty="0"/>
            </a:br>
            <a:r>
              <a:rPr lang="en-IN" sz="2800" b="1" dirty="0"/>
              <a:t>Component Oriented</a:t>
            </a:r>
            <a:br>
              <a:rPr lang="en-IN" sz="2800" dirty="0"/>
            </a:br>
            <a:br>
              <a:rPr lang="en-IN" sz="2800" dirty="0"/>
            </a:br>
            <a:r>
              <a:rPr lang="en-IN" sz="2800" b="1" dirty="0"/>
              <a:t> SEO friendly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 </a:t>
            </a:r>
            <a:r>
              <a:rPr lang="en-IN" sz="2800" b="1" dirty="0"/>
              <a:t>Power of reusability of components </a:t>
            </a:r>
            <a:br>
              <a:rPr lang="en-IN" sz="2800" b="1" dirty="0"/>
            </a:br>
            <a:br>
              <a:rPr lang="en-IN" sz="2800" b="1" dirty="0"/>
            </a:br>
            <a:r>
              <a:rPr lang="en-IN" sz="2800" b="1" dirty="0"/>
              <a:t>we can develop single page applications </a:t>
            </a:r>
            <a:b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7EFB5-EF02-4AA7-B628-8B94A855E819}"/>
              </a:ext>
            </a:extLst>
          </p:cNvPr>
          <p:cNvSpPr txBox="1"/>
          <p:nvPr/>
        </p:nvSpPr>
        <p:spPr>
          <a:xfrm>
            <a:off x="2156178" y="609600"/>
            <a:ext cx="6310489" cy="938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                 </a:t>
            </a:r>
            <a:r>
              <a:rPr lang="en-IN" sz="2800" b="1" u="sng" dirty="0"/>
              <a:t>Companies using React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		</a:t>
            </a:r>
            <a:r>
              <a:rPr lang="en-IN" sz="2800" b="1" dirty="0"/>
              <a:t>Meta</a:t>
            </a:r>
            <a:br>
              <a:rPr lang="en-IN" sz="2800" b="1" dirty="0"/>
            </a:br>
            <a:br>
              <a:rPr lang="en-IN" sz="2800" b="1" dirty="0"/>
            </a:br>
            <a:r>
              <a:rPr lang="en-IN" sz="2800" b="1" dirty="0"/>
              <a:t>		Netflix </a:t>
            </a:r>
            <a:br>
              <a:rPr lang="en-IN" sz="2800" b="1" dirty="0"/>
            </a:br>
            <a:br>
              <a:rPr lang="en-IN" sz="2800" b="1" dirty="0"/>
            </a:br>
            <a:r>
              <a:rPr lang="en-IN" sz="2800" b="1" dirty="0"/>
              <a:t>		Airbnb</a:t>
            </a:r>
            <a:br>
              <a:rPr lang="en-IN" sz="2800" b="1" dirty="0"/>
            </a:br>
            <a:br>
              <a:rPr lang="en-IN" sz="2800" b="1" dirty="0"/>
            </a:br>
            <a:r>
              <a:rPr lang="en-IN" sz="2800" b="1" dirty="0"/>
              <a:t>		Uber</a:t>
            </a:r>
            <a:br>
              <a:rPr lang="en-IN" sz="2800" b="1" dirty="0"/>
            </a:br>
            <a:br>
              <a:rPr lang="en-IN" sz="2800" b="1" dirty="0"/>
            </a:br>
            <a:r>
              <a:rPr lang="en-IN" sz="2800" b="1" dirty="0"/>
              <a:t>		Yahoo </a:t>
            </a:r>
            <a:br>
              <a:rPr lang="en-IN" sz="2800" b="1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5556" y="2415823"/>
            <a:ext cx="4755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Thanking You</a:t>
            </a:r>
            <a:endParaRPr lang="en-IN"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264</TotalTime>
  <Words>182</Words>
  <Application>Microsoft Office PowerPoint</Application>
  <PresentationFormat>Widescreen</PresentationFormat>
  <Paragraphs>17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Bahnschrift SemiBold</vt:lpstr>
      <vt:lpstr>Calibri</vt:lpstr>
      <vt:lpstr>Century Gothic</vt:lpstr>
      <vt:lpstr>inter-bold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shivam.1922mca1003</dc:creator>
  <cp:lastModifiedBy>shivam.1922mca1003</cp:lastModifiedBy>
  <cp:revision>35</cp:revision>
  <dcterms:created xsi:type="dcterms:W3CDTF">2021-08-15T06:33:49Z</dcterms:created>
  <dcterms:modified xsi:type="dcterms:W3CDTF">2022-05-26T17:11:19Z</dcterms:modified>
</cp:coreProperties>
</file>