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3"/>
    <p:sldId id="257" r:id="rId4"/>
    <p:sldId id="262" r:id="rId5"/>
    <p:sldId id="260" r:id="rId6"/>
    <p:sldId id="264" r:id="rId7"/>
    <p:sldId id="261" r:id="rId8"/>
    <p:sldId id="263" r:id="rId9"/>
    <p:sldId id="265" r:id="rId10"/>
    <p:sldId id="268" r:id="rId11"/>
    <p:sldId id="269" r:id="rId12"/>
    <p:sldId id="270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AE6F407-867F-434B-AE42-8223E8F19C29}">
          <p14:sldIdLst>
            <p14:sldId id="289"/>
          </p14:sldIdLst>
        </p14:section>
        <p14:section name="Untitled Section" id="{456B5BE4-C81B-4C1E-9CEB-BD2B126FDA73}">
          <p14:sldIdLst>
            <p14:sldId id="257"/>
            <p14:sldId id="262"/>
            <p14:sldId id="260"/>
            <p14:sldId id="264"/>
            <p14:sldId id="261"/>
            <p14:sldId id="263"/>
            <p14:sldId id="265"/>
            <p14:sldId id="268"/>
            <p14:sldId id="269"/>
            <p14:sldId id="270"/>
            <p14:sldId id="271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144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1C7-F43D-4036-B517-1FA09AE8BD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E2EE-6E69-44FD-BD5F-C022DA5FAD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1C7-F43D-4036-B517-1FA09AE8BD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E2EE-6E69-44FD-BD5F-C022DA5FAD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1C7-F43D-4036-B517-1FA09AE8BD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E2EE-6E69-44FD-BD5F-C022DA5FAD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1C7-F43D-4036-B517-1FA09AE8BD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E2EE-6E69-44FD-BD5F-C022DA5FAD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1C7-F43D-4036-B517-1FA09AE8BD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E2EE-6E69-44FD-BD5F-C022DA5FAD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1C7-F43D-4036-B517-1FA09AE8BD7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E2EE-6E69-44FD-BD5F-C022DA5FAD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1C7-F43D-4036-B517-1FA09AE8BD7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E2EE-6E69-44FD-BD5F-C022DA5FAD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1C7-F43D-4036-B517-1FA09AE8BD7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E2EE-6E69-44FD-BD5F-C022DA5FAD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1C7-F43D-4036-B517-1FA09AE8BD7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E2EE-6E69-44FD-BD5F-C022DA5FAD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1C7-F43D-4036-B517-1FA09AE8BD7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E2EE-6E69-44FD-BD5F-C022DA5FAD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51C7-F43D-4036-B517-1FA09AE8BD7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E2EE-6E69-44FD-BD5F-C022DA5FAD7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951C7-F43D-4036-B517-1FA09AE8BD7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E2EE-6E69-44FD-BD5F-C022DA5FAD7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90550" y="1071880"/>
            <a:ext cx="11303000" cy="4369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KIET Group of Institutions, Delhi-NCR, Ghaziabad </a:t>
            </a:r>
            <a:endParaRPr lang="en-US" sz="2800" b="1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Department of Computer Applications </a:t>
            </a:r>
            <a:endParaRPr lang="en-US" sz="2800" b="1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(An ISO – 9001: 2015 Certified &amp; ‘A+’ Grade accredited Institution by NAAC) </a:t>
            </a:r>
            <a:endParaRPr lang="en-US"/>
          </a:p>
          <a:p>
            <a:pPr algn="ctr"/>
            <a:r>
              <a:rPr lang="en-US" sz="28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Presentation  for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b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en-IN" sz="2800" b="1" dirty="0">
                <a:solidFill>
                  <a:srgbClr val="C00000"/>
                </a:solidFill>
                <a:sym typeface="+mn-ea"/>
              </a:rPr>
              <a:t>SERVICENOW</a:t>
            </a:r>
            <a:endParaRPr lang="en-US"/>
          </a:p>
          <a:p>
            <a:pPr algn="ctr"/>
            <a:endParaRPr lang="en-US"/>
          </a:p>
          <a:p>
            <a:pPr algn="l"/>
            <a:r>
              <a:rPr lang="en-IN" sz="32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PRESENTED BY                                  </a:t>
            </a:r>
            <a:r>
              <a:rPr lang="en-US" altLang="en-IN" sz="32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                </a:t>
            </a:r>
            <a:r>
              <a:rPr lang="en-IN" sz="3200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 SUPERVISIOR</a:t>
            </a:r>
            <a:endParaRPr lang="en-US" sz="3200" b="1"/>
          </a:p>
          <a:p>
            <a:pPr algn="l"/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RAVINDRA YADAV  </a:t>
            </a:r>
            <a:r>
              <a:rPr lang="en-US" altLang="en-IN" sz="20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                                                    			  Pro. Vidushi </a:t>
            </a:r>
            <a:endParaRPr lang="en-IN" sz="2000" b="1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MCA 3</a:t>
            </a:r>
            <a:r>
              <a:rPr lang="en-IN" sz="2000" b="1" baseline="30000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RD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en-IN" sz="20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(6th sem)</a:t>
            </a:r>
            <a:endParaRPr lang="en-US" altLang="en-IN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en-IN" sz="20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Roll No.- 1900290140027</a:t>
            </a:r>
            <a:endParaRPr lang="en-US" altLang="en-IN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altLang="en-IN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08355" y="641985"/>
            <a:ext cx="105860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 b="1">
                <a:solidFill>
                  <a:schemeClr val="accent1">
                    <a:lumMod val="50000"/>
                  </a:schemeClr>
                </a:solidFill>
              </a:rPr>
              <a:t>Client Script</a:t>
            </a:r>
            <a:endParaRPr lang="en-US" sz="3600" b="1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/>
          </a:p>
          <a:p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Client scripts allow the system to run JavaScript on the client (web browser) when client-based events occur, such as when a form loads, after form submission, or when a field changes value.</a:t>
            </a:r>
            <a:endParaRPr lang="en-US" sz="280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Use client scripts to configure forms, form fields, and field values while the user is using the form.</a:t>
            </a:r>
            <a:endParaRPr 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03250" y="555625"/>
            <a:ext cx="10951845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 b="1"/>
              <a:t>UI Actions</a:t>
            </a:r>
            <a:endParaRPr lang="en-US" sz="3600" b="1"/>
          </a:p>
          <a:p>
            <a:pPr algn="ctr"/>
            <a:endParaRPr lang="en-US" sz="3600" b="1"/>
          </a:p>
          <a:p>
            <a:endParaRPr lang="en-US" sz="20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UI actions include the buttons, links, and context menu items on forms and lists. Configure UI actions to make the UI more interactive, customized, and specific to user activities.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Administrators and users with the ui_action_admin role can define UI actions.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UI action controls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You can create a UI action to provide any of these controls: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A button on a form.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A context menu item on a form that appears when you open the form context menu or right-click the form header.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40740" y="685165"/>
            <a:ext cx="10476865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UI pages</a:t>
            </a:r>
            <a:r>
              <a:rPr lang="en-US"/>
              <a:t> </a:t>
            </a:r>
            <a:endParaRPr lang="en-US"/>
          </a:p>
          <a:p>
            <a:endParaRPr lang="en-US"/>
          </a:p>
          <a:p>
            <a:endParaRPr lang="en-US" sz="2400"/>
          </a:p>
          <a:p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UI pages can be used to create and display forms, dialogs, lists and other UI components.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Use UI pages as widgets on dashboards. To find the UI pages, navigate to System UI &gt; UI Pages.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This functionality requires a knowledge of HTML or Jelly. You can also create simple AngularJS applications using UI pages.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40765" y="751840"/>
            <a:ext cx="10110470" cy="4861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WORKFLOW</a:t>
            </a:r>
            <a:endParaRPr lang="en-US" sz="3200" b="1"/>
          </a:p>
          <a:p>
            <a:pPr algn="ctr"/>
            <a:endParaRPr lang="en-US" sz="3200" b="1"/>
          </a:p>
          <a:p>
            <a:pPr algn="ctr"/>
            <a:endParaRPr lang="en-US" sz="3200" b="1"/>
          </a:p>
          <a:p>
            <a:endParaRPr lang="en-US"/>
          </a:p>
          <a:p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ServiceNow workflow is the process that facilitates to manage all the activities of the business that require in its operations. </a:t>
            </a:r>
            <a:endParaRPr lang="en-US" sz="280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The ServiceNow Workflow provides the drag and drop interface. This feature automates multiple processes across platforms for smooth operations.</a:t>
            </a:r>
            <a:endParaRPr 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71905" y="857885"/>
            <a:ext cx="958215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3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       YOU!</a:t>
            </a:r>
            <a:endParaRPr lang="en-US" sz="13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2579571"/>
            <a:ext cx="8884118" cy="3647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63" y="1009219"/>
            <a:ext cx="425767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363" y="1366989"/>
            <a:ext cx="7637890" cy="447722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ServiceNow  provides  service management  for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every department in  the  enterprise including IT, 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 resources, facilities, field service and more.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745" y="1184910"/>
            <a:ext cx="8131175" cy="4916805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		</a:t>
            </a:r>
            <a:r>
              <a:rPr lang="en-IN" sz="3200" b="1" u="sng" dirty="0">
                <a:solidFill>
                  <a:srgbClr val="002060"/>
                </a:solidFill>
              </a:rPr>
              <a:t>ServiceNow</a:t>
            </a:r>
            <a:br>
              <a:rPr lang="en-IN" sz="3200" b="1" u="sng" dirty="0">
                <a:solidFill>
                  <a:srgbClr val="002060"/>
                </a:solidFill>
              </a:rPr>
            </a:br>
            <a:br>
              <a:rPr lang="en-IN" sz="3200" b="1" u="sng" dirty="0">
                <a:solidFill>
                  <a:srgbClr val="002060"/>
                </a:solidFill>
              </a:rPr>
            </a:br>
            <a:br>
              <a:rPr lang="en-IN" sz="3200" b="1" u="sng" dirty="0">
                <a:solidFill>
                  <a:srgbClr val="002060"/>
                </a:solidFill>
              </a:rPr>
            </a:br>
            <a:br>
              <a:rPr lang="en-IN" sz="3200" b="1" u="sng" dirty="0">
                <a:solidFill>
                  <a:srgbClr val="002060"/>
                </a:solidFill>
              </a:rPr>
            </a:br>
            <a:br>
              <a:rPr lang="en-IN" sz="2000" b="1" u="sng" dirty="0"/>
            </a:br>
            <a:br>
              <a:rPr lang="en-IN" sz="1400" u="sng" dirty="0"/>
            </a:b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Software Platform</a:t>
            </a:r>
            <a:b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comes in market: 2008</a:t>
            </a:r>
            <a:b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Popular: 2011 </a:t>
            </a:r>
            <a:b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Banks and Health organization used it in 2011</a:t>
            </a:r>
            <a:b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054" y="1883825"/>
            <a:ext cx="6798365" cy="24893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Package/Suit</a:t>
            </a:r>
            <a:br>
              <a:rPr lang="en-IN" sz="4000" b="1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000" b="1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ITSM: IT Service Management</a:t>
            </a:r>
            <a:br>
              <a:rPr lang="en-IN" sz="3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ITBM: IT Business Management</a:t>
            </a:r>
            <a:br>
              <a:rPr lang="en-IN" sz="3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CSM: Customer Service Management</a:t>
            </a:r>
            <a:br>
              <a:rPr lang="en-IN" sz="3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TCM: Tele-communication Management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927100"/>
            <a:ext cx="8169275" cy="3319145"/>
          </a:xfrm>
        </p:spPr>
        <p:txBody>
          <a:bodyPr>
            <a:normAutofit fontScale="90000"/>
          </a:bodyPr>
          <a:lstStyle/>
          <a:p>
            <a:pPr marL="0" indent="0">
              <a:buFont typeface="Arial" panose="020B0604020202020204" pitchFamily="34" charset="0"/>
            </a:pPr>
            <a:br>
              <a:rPr lang="en-IN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Infrastructure</a:t>
            </a:r>
            <a:br>
              <a:rPr lang="en-IN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</a:t>
            </a:r>
            <a:r>
              <a:rPr lang="en-IN" sz="27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develop,run</a:t>
            </a:r>
            <a:r>
              <a:rPr lang="en-IN" sz="27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manage application</a:t>
            </a:r>
            <a:br>
              <a:rPr lang="en-IN" sz="2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Process:</a:t>
            </a:r>
            <a:b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  <a:br>
              <a:rPr lang="en-IN" sz="2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IN" sz="2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br>
              <a:rPr lang="en-IN" sz="2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br>
              <a:rPr lang="en-IN" sz="2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endParaRPr lang="en-IN" sz="2700" b="1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979" y="1176157"/>
            <a:ext cx="5987333" cy="3928580"/>
          </a:xfrm>
        </p:spPr>
        <p:txBody>
          <a:bodyPr>
            <a:normAutofit fontScale="90000"/>
          </a:bodyPr>
          <a:lstStyle/>
          <a:p>
            <a:r>
              <a:rPr lang="en-IN" sz="2000" b="1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Fronted   :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b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b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b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  <a:br>
              <a:rPr lang="en-IN" sz="18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Java Script</a:t>
            </a:r>
            <a:b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IN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br>
              <a:rPr lang="en-US" altLang="en-IN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IN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endParaRPr lang="en-US" alt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59560" y="1178560"/>
            <a:ext cx="448500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 b="1"/>
              <a:t>useful functionality</a:t>
            </a:r>
            <a:endParaRPr lang="en-US" sz="28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Buisness rule  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Client script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UI Action 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UI pages 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Workflow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Notifications 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/>
            <a:endParaRPr lang="en-US" sz="240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9490" y="1443990"/>
            <a:ext cx="1014984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Business Rule</a:t>
            </a:r>
            <a:endParaRPr lang="en-US" sz="2800" b="1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Business rules is the server side script which means that it will execute on server or database. Business rule runs faster than other script in ServiceNow. </a:t>
            </a: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The script or code written in business rule area will get executed when record is inserted, displayed, updated, deleted or when table is queried.</a:t>
            </a: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2824</Words>
  <Application>WPS Presentation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INTRODUCTION  ServiceNow  provides  service management  for   every department in  the  enterprise including IT,   human  resources, facilities, field service and more.</vt:lpstr>
      <vt:lpstr>		ServiceNow      Software Platform  comes in market: 2008  Popular: 2011   Banks and Health organization used it in 2011  </vt:lpstr>
      <vt:lpstr>It’s Package/Suit    ITSM: IT Service Management  ITBM: IT Business Management  CSM: Customer Service Management  TCM: Tele-communication Management </vt:lpstr>
      <vt:lpstr>   Provides Infrastructure need to develop,run and manage application  Process:    Incident  Request  Problem  Change  Knowledge</vt:lpstr>
      <vt:lpstr>Fronted   :  HTML  CSS  script  Backend:  Java Script  Database   MySql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Colloquium   Ravindra Yadav             Dr. Vidhushi Mishra</dc:title>
  <dc:creator>Ravindra Yadav</dc:creator>
  <cp:lastModifiedBy>ravindra</cp:lastModifiedBy>
  <cp:revision>7</cp:revision>
  <dcterms:created xsi:type="dcterms:W3CDTF">2022-02-19T09:01:00Z</dcterms:created>
  <dcterms:modified xsi:type="dcterms:W3CDTF">2022-05-26T16:07:08Z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28755DF395FF44C4A8560215DF765CEF</vt:lpwstr>
  </property>
  <property fmtid="{D5CDD505-2E9C-101B-9397-08002B2CF9AE}" pid="3" name="KSOProductBuildVer">
    <vt:lpwstr>1033-11.2.0.11130</vt:lpwstr>
  </property>
</Properties>
</file>