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eb66f750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15eb66f750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eb66f75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eb66f75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47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2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16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69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2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4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eb66f7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eb66f7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azmisahi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407525" y="1662125"/>
            <a:ext cx="8520600" cy="506100"/>
          </a:xfrm>
          <a:prstGeom prst="rect">
            <a:avLst/>
          </a:prstGeom>
          <a:noFill/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4000" b="1" dirty="0">
                <a:solidFill>
                  <a:srgbClr val="FF0000"/>
                </a:solidFill>
              </a:rPr>
              <a:t>PRESENTATION ON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16822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1155CC"/>
                </a:solidFill>
              </a:rPr>
              <a:t>ReactJS(A JavaScript Libraray)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07525" y="3021450"/>
            <a:ext cx="3977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sz="19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ROLL NO :- 1900290140032</a:t>
            </a:r>
            <a:endParaRPr sz="15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:- SHASHANK MISHRA</a:t>
            </a:r>
            <a:r>
              <a:rPr lang="en" sz="1500" b="1" dirty="0"/>
              <a:t> </a:t>
            </a:r>
            <a:endParaRPr sz="250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 :- 6th</a:t>
            </a:r>
            <a:endParaRPr sz="15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- A</a:t>
            </a:r>
            <a:endParaRPr sz="15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- 26/02/22</a:t>
            </a:r>
            <a:endParaRPr sz="15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0"/>
            <a:ext cx="8115300" cy="13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459925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export default App;</a:t>
            </a:r>
          </a:p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Hello, Learner. Welcome to </a:t>
            </a:r>
            <a:r>
              <a:rPr lang="en-US" sz="2200" dirty="0" err="1">
                <a:solidFill>
                  <a:schemeClr val="dk1"/>
                </a:solidFill>
              </a:rPr>
              <a:t>ReactJs</a:t>
            </a:r>
            <a:r>
              <a:rPr lang="en-US" sz="2200" dirty="0">
                <a:solidFill>
                  <a:schemeClr val="dk1"/>
                </a:solidFill>
              </a:rPr>
              <a:t> World. </a:t>
            </a:r>
          </a:p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8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602200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JS allows complete flexibility to the developer. You can use it for creating SPAs, mobile or hybrid apps, even a TV application. You can add as many external libraries and tools as required and build a massive, complicated web application. ReactJS will ensure your app performance is optimized.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07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311700" y="1477734"/>
            <a:ext cx="8520600" cy="2846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sz="7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459925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 is a declarative, efficient, and flexible JavaScript library for building reusable UI components. It is an open-source, component-based front end library which is responsible only for the view layer of the application.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Facebook.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is a view layer library, not a framework like backbone, Angular etc.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not use React to build a fully-functional web app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Why was React developed ?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602200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two-way data binding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UX from using "cascading updates" of DOM tree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data on a page changing over time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Facebook's UI architecture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from MVC mentality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7765D-0731-4985-9140-E3ABEB9E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29714" y="1507883"/>
            <a:ext cx="2002586" cy="20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React Features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602200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             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        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Binding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85107-7FCE-4E23-B62F-E4D7E2BB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06" y="1459925"/>
            <a:ext cx="3058780" cy="28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282624"/>
            <a:ext cx="8520600" cy="107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Advantages of ReactJs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258517"/>
            <a:ext cx="8520600" cy="3495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HTML-like syntax for which allows templating, and highly detailed documentation.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spend more time writing modern JavaScript, and less time worrying about the framework-specific code.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support for server-side rendering, making it a robust framework for content-focused applications.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Migrating between versions is in React.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offers “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codemod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feature to automate much of the process.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 in React can be applied to Native development.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5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Who uses React?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602200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Content Placeholder 17">
            <a:extLst>
              <a:ext uri="{FF2B5EF4-FFF2-40B4-BE49-F238E27FC236}">
                <a16:creationId xmlns:a16="http://schemas.microsoft.com/office/drawing/2014/main" id="{E5A79073-B18C-4D64-880D-3B0B82AA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5" y="1655018"/>
            <a:ext cx="2831833" cy="996386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D1547-AFB9-47AD-905F-EF7687CE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47" y="1655018"/>
            <a:ext cx="2831833" cy="996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04F70-7D73-4059-BC09-0431258F7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95" y="3365529"/>
            <a:ext cx="2831833" cy="996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2A831-FC8E-45D1-B995-12E8BDC9A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825" y="3365529"/>
            <a:ext cx="2831833" cy="996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Comparison of ReactJS to others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5F10-689C-482E-B741-9D3DB486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4" t="9525" r="8934" b="18175"/>
          <a:stretch/>
        </p:blipFill>
        <p:spPr>
          <a:xfrm>
            <a:off x="1159330" y="1459925"/>
            <a:ext cx="5902777" cy="35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Why should I use React ?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602200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read and understand views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components is the future of web development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your page uses a lot of fast updating data or real time data - React is the way to go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you and your team is over the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curve, developing your app will become a lot faster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70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459925"/>
            <a:ext cx="85206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import React,{ Component }  from 'react';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class App extends Component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render()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  return (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     &lt;div&gt;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       &lt;h1&gt;Hello, Learner. Welcome to </a:t>
            </a:r>
            <a:r>
              <a:rPr lang="en-US" sz="2200" dirty="0" err="1">
                <a:solidFill>
                  <a:schemeClr val="dk1"/>
                </a:solidFill>
              </a:rPr>
              <a:t>ReactJs</a:t>
            </a:r>
            <a:r>
              <a:rPr lang="en-US" sz="2200" dirty="0">
                <a:solidFill>
                  <a:schemeClr val="dk1"/>
                </a:solidFill>
              </a:rPr>
              <a:t> World.&lt;/h1&gt;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     &lt;/div&gt;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dk1"/>
                </a:solidFill>
              </a:rPr>
              <a:t>   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021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438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Simple Light</vt:lpstr>
      <vt:lpstr>PRESENTATION ON</vt:lpstr>
      <vt:lpstr>Introduction </vt:lpstr>
      <vt:lpstr>Why was React developed ? </vt:lpstr>
      <vt:lpstr>React Features </vt:lpstr>
      <vt:lpstr>Advantages of ReactJs </vt:lpstr>
      <vt:lpstr>Who uses React? </vt:lpstr>
      <vt:lpstr>Comparison of ReactJS to others </vt:lpstr>
      <vt:lpstr>Why should I use React ?</vt:lpstr>
      <vt:lpstr>Example</vt:lpstr>
      <vt:lpstr>Example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cp:lastModifiedBy>Shashank</cp:lastModifiedBy>
  <cp:revision>23</cp:revision>
  <dcterms:modified xsi:type="dcterms:W3CDTF">2022-05-26T09:36:35Z</dcterms:modified>
</cp:coreProperties>
</file>