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ndra rai" userId="c87a841464f1432d" providerId="LiveId" clId="{BF3F9FBB-01C9-4B1E-ABBD-B99AAED09C88}"/>
    <pc:docChg chg="addSld modSld">
      <pc:chgData name="devendra rai" userId="c87a841464f1432d" providerId="LiveId" clId="{BF3F9FBB-01C9-4B1E-ABBD-B99AAED09C88}" dt="2022-04-02T09:59:58.871" v="427" actId="20577"/>
      <pc:docMkLst>
        <pc:docMk/>
      </pc:docMkLst>
      <pc:sldChg chg="modSp mod">
        <pc:chgData name="devendra rai" userId="c87a841464f1432d" providerId="LiveId" clId="{BF3F9FBB-01C9-4B1E-ABBD-B99AAED09C88}" dt="2022-04-02T09:59:58.871" v="427" actId="20577"/>
        <pc:sldMkLst>
          <pc:docMk/>
          <pc:sldMk cId="2877052542" sldId="257"/>
        </pc:sldMkLst>
        <pc:spChg chg="mod">
          <ac:chgData name="devendra rai" userId="c87a841464f1432d" providerId="LiveId" clId="{BF3F9FBB-01C9-4B1E-ABBD-B99AAED09C88}" dt="2022-04-02T09:59:58.871" v="427" actId="20577"/>
          <ac:spMkLst>
            <pc:docMk/>
            <pc:sldMk cId="2877052542" sldId="257"/>
            <ac:spMk id="6" creationId="{742CE0EB-AA25-4EC8-9078-CB747B9043AE}"/>
          </ac:spMkLst>
        </pc:spChg>
      </pc:sldChg>
      <pc:sldChg chg="modSp mod">
        <pc:chgData name="devendra rai" userId="c87a841464f1432d" providerId="LiveId" clId="{BF3F9FBB-01C9-4B1E-ABBD-B99AAED09C88}" dt="2022-03-26T08:08:02.683" v="387" actId="20577"/>
        <pc:sldMkLst>
          <pc:docMk/>
          <pc:sldMk cId="1423759430" sldId="266"/>
        </pc:sldMkLst>
        <pc:spChg chg="mod">
          <ac:chgData name="devendra rai" userId="c87a841464f1432d" providerId="LiveId" clId="{BF3F9FBB-01C9-4B1E-ABBD-B99AAED09C88}" dt="2022-03-26T08:08:02.683" v="387" actId="20577"/>
          <ac:spMkLst>
            <pc:docMk/>
            <pc:sldMk cId="1423759430" sldId="266"/>
            <ac:spMk id="3" creationId="{1F64E396-9F28-4A4D-A5C1-056F320831A6}"/>
          </ac:spMkLst>
        </pc:spChg>
      </pc:sldChg>
      <pc:sldChg chg="addSp delSp modSp new mod">
        <pc:chgData name="devendra rai" userId="c87a841464f1432d" providerId="LiveId" clId="{BF3F9FBB-01C9-4B1E-ABBD-B99AAED09C88}" dt="2022-03-26T08:11:15.767" v="408" actId="255"/>
        <pc:sldMkLst>
          <pc:docMk/>
          <pc:sldMk cId="2386167357" sldId="267"/>
        </pc:sldMkLst>
        <pc:spChg chg="add del mod">
          <ac:chgData name="devendra rai" userId="c87a841464f1432d" providerId="LiveId" clId="{BF3F9FBB-01C9-4B1E-ABBD-B99AAED09C88}" dt="2022-03-26T08:10:38.646" v="405"/>
          <ac:spMkLst>
            <pc:docMk/>
            <pc:sldMk cId="2386167357" sldId="267"/>
            <ac:spMk id="3" creationId="{00D9600D-16EC-4DD3-B2C6-291CF5F707ED}"/>
          </ac:spMkLst>
        </pc:spChg>
        <pc:spChg chg="add mod">
          <ac:chgData name="devendra rai" userId="c87a841464f1432d" providerId="LiveId" clId="{BF3F9FBB-01C9-4B1E-ABBD-B99AAED09C88}" dt="2022-03-26T08:11:15.767" v="408" actId="255"/>
          <ac:spMkLst>
            <pc:docMk/>
            <pc:sldMk cId="2386167357" sldId="267"/>
            <ac:spMk id="4" creationId="{9D07B82E-3ACF-473E-ADD8-903DFC4B9F3C}"/>
          </ac:spMkLst>
        </pc:spChg>
        <pc:picChg chg="add mod">
          <ac:chgData name="devendra rai" userId="c87a841464f1432d" providerId="LiveId" clId="{BF3F9FBB-01C9-4B1E-ABBD-B99AAED09C88}" dt="2022-03-26T08:08:22.776" v="389"/>
          <ac:picMkLst>
            <pc:docMk/>
            <pc:sldMk cId="2386167357" sldId="267"/>
            <ac:picMk id="2" creationId="{CA566815-18FA-40D3-8B53-CD62C59EAE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DBA-F7FF-4136-B8DE-4B139EE6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C65F-DD6A-4A12-A75C-C704FD23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3DB5-E777-466E-9005-72F726CF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B027-AF47-418B-9322-79800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234F-899A-474A-8852-866EB06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862E-2F9E-45FB-8C05-7005895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0F7BF-4476-4D1F-BB41-99B016408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7902-E746-4000-8A1A-EC40AA6C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28BE-E76B-4E2F-ADE8-B666F3BC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8942-F1D6-4E7C-B2F0-17C6323B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D6CD5-D14B-4AB5-AF5A-705E4991A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5A5AF-AFEA-4FF6-B96B-802C27E9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C688-EC06-4540-A671-7C2EC6B0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A6AB4-BDC6-41EB-80CA-16F1674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2B2F-7A87-44CF-9D6A-7A2B4A91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416C-5E6D-4C90-A868-6A1B838D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459-EFEC-4EC6-8905-28446B5C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3C25-96A2-4DE3-A514-F06FA2C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5A9E-313B-4404-BE19-D8A14121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4A03-DE6E-471B-9EB4-7095684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DB80-BE8C-41B3-A467-3AAD7F8C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21319-12A1-4E6B-AA9D-183CEF0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D3DF-4C8D-4F56-968B-9B15472B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1319-7E52-41DF-A1F9-5315A9F6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F177-0FFB-4035-AA42-A8D5110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C606-9332-42D5-BEA5-A8EFFB06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50CC-A57D-4782-90D0-BFA322A7B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9BD0-0E57-49B7-88EB-FCC694AA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198B-3AB3-4605-92EC-E2F6BB4E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E919F-D174-4FF6-BCDA-BE3ECAB4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3B63-89A9-4676-90DB-020008A1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7F2-4BD7-48D4-82B9-6AE7B842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883F-74C3-4FF8-B00E-8E55608E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B533-2345-47EA-BD74-CC2C9CD2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58A17-1C5C-46CC-AC7A-027DD53AC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57C0C-CF68-4553-B7E6-E0DD1624A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4F4DF-EF58-4018-98E1-DBA17509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26F0-4F50-4F9A-ACE6-8BF36CCC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5140D-767F-49E8-84C7-5E909B3E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1689-0B56-4416-8382-E924057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E4E52-D971-4A4E-9D9F-329281D3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2183E-6CFB-400B-A4D0-0A6C048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9CE3E-DCC0-40EE-81ED-85774DA8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03038-F7D6-4E1F-86F4-8FB27D2D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9156B-AAB3-41BF-AFFB-BE13AE2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A1077-4FC0-4E91-AA36-517E5E1F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ABB-32E6-4A86-9E38-9ECAB2E9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8AD-9617-4572-9FBD-0781FF57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5145-8593-4818-8F9A-3CFFE5CE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B3B1-1A6F-4BC0-9D5A-3B197409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0E04E-D786-4C05-B8B6-F48807A7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0DC9-C90E-4E8D-892B-1823780B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271B-E266-4750-9517-CD37BDF9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027D-3AF8-4A35-82B2-C6E24596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A604-76C2-4254-8A3A-5AF897C5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A4BA-347E-4855-9A88-443E6F1D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A9A8-7423-411D-9C1F-EA479230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0C3A3-F7EF-420F-B024-3AC7A29F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DAFD2-61DD-4BB1-9E43-CAEE6152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E793-F6C2-4680-B086-0BE509C1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622E-A0C0-4335-BDBB-F662120E7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52AF-8FBF-4934-8145-28667E6D1771}" type="datetimeFigureOut">
              <a:rPr lang="en-US" smtClean="0"/>
              <a:t>02-Apr-22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475B-BCDF-4EFB-9A65-CA8B58C80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522C-D5D0-4AE8-8D2A-D8B81FA6F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E57E-5465-4584-A03A-3DE8D459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C07AAD-21B5-4413-8076-6E3014CB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CE0EB-AA25-4EC8-9078-CB747B9043AE}"/>
              </a:ext>
            </a:extLst>
          </p:cNvPr>
          <p:cNvSpPr txBox="1"/>
          <p:nvPr/>
        </p:nvSpPr>
        <p:spPr>
          <a:xfrm>
            <a:off x="1008668" y="2281288"/>
            <a:ext cx="9690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Devendra Rai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No.: 1900290140013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02-April-2022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36BFD5-7AF4-44E1-A4DE-CB1E5414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4E396-9F28-4A4D-A5C1-056F320831A6}"/>
              </a:ext>
            </a:extLst>
          </p:cNvPr>
          <p:cNvSpPr txBox="1"/>
          <p:nvPr/>
        </p:nvSpPr>
        <p:spPr>
          <a:xfrm>
            <a:off x="1090367" y="243211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shared, replicated ledger.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supports an open standards, open source, open governance Blockchain.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can open up business networks by taking out cost, improving efficiencies and increase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accessibility.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addresses an exciting and topical set of business challenges, which cross every industry.</a:t>
            </a:r>
          </a:p>
        </p:txBody>
      </p:sp>
    </p:spTree>
    <p:extLst>
      <p:ext uri="{BB962C8B-B14F-4D97-AF65-F5344CB8AC3E}">
        <p14:creationId xmlns:p14="http://schemas.microsoft.com/office/powerpoint/2010/main" val="142375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66815-18FA-40D3-8B53-CD62C59E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7B82E-3ACF-473E-ADD8-903DFC4B9F3C}"/>
              </a:ext>
            </a:extLst>
          </p:cNvPr>
          <p:cNvSpPr/>
          <p:nvPr/>
        </p:nvSpPr>
        <p:spPr>
          <a:xfrm>
            <a:off x="2229014" y="2967335"/>
            <a:ext cx="77339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3861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22384-4FB4-44E0-87AC-754F0018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5E660-592B-4570-A9D3-B409AA173760}"/>
              </a:ext>
            </a:extLst>
          </p:cNvPr>
          <p:cNvSpPr txBox="1"/>
          <p:nvPr/>
        </p:nvSpPr>
        <p:spPr>
          <a:xfrm>
            <a:off x="1348033" y="2234154"/>
            <a:ext cx="9753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decentralized ledger of all transactions across a peer-to-peer network. Using this technology , participants can perform transactions without the need for a central certifying authority.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include fund transfers, settling trades, voting and many more.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networks benefit from connectivity- Connected customers, suppliers, banks, partners.</a:t>
            </a:r>
          </a:p>
        </p:txBody>
      </p:sp>
    </p:spTree>
    <p:extLst>
      <p:ext uri="{BB962C8B-B14F-4D97-AF65-F5344CB8AC3E}">
        <p14:creationId xmlns:p14="http://schemas.microsoft.com/office/powerpoint/2010/main" val="18681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2DDA0-8BCD-4EE5-8432-A8E443DC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29E88-497F-4DBF-AA02-29F7A449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2262433"/>
            <a:ext cx="9744075" cy="44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7DFE08-F724-4244-A100-230A5D77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6BD23-9364-447D-AAF3-8FF38FD9FF1C}"/>
              </a:ext>
            </a:extLst>
          </p:cNvPr>
          <p:cNvSpPr txBox="1"/>
          <p:nvPr/>
        </p:nvSpPr>
        <p:spPr>
          <a:xfrm>
            <a:off x="1090367" y="2582944"/>
            <a:ext cx="100112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UNDERPINS BITCOIN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unregulated, censorship-resistant shadow currency.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ensures Cash Like coin passing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Unique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Immutable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Final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is the first blockchain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8326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9E199-6715-4F90-BBAB-1929ED24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41BA5A-7D95-4CCB-BFC6-A1827D2F1D92}"/>
              </a:ext>
            </a:extLst>
          </p:cNvPr>
          <p:cNvSpPr txBox="1"/>
          <p:nvPr/>
        </p:nvSpPr>
        <p:spPr>
          <a:xfrm>
            <a:off x="1090367" y="2139885"/>
            <a:ext cx="10011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BLOCKCHAIN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BitPesa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It is a digital foreign exchange and payment platform for frontier markets.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It is a crypto currency and digital payment system and is also a blockchain based digital storage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retrieval method.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Riot Blockchain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Formerly a biotech company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Bioptix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rebranded and is now listed on the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NASDAQ exchange under ticker symbol RIOT, making it the first purely Blockchain focused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US stock.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7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EDDAE-D816-4AE7-BD4E-2E99D315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3AE7A-7B3C-4087-851E-C22A79206F36}"/>
              </a:ext>
            </a:extLst>
          </p:cNvPr>
          <p:cNvSpPr txBox="1"/>
          <p:nvPr/>
        </p:nvSpPr>
        <p:spPr>
          <a:xfrm>
            <a:off x="1090367" y="2139885"/>
            <a:ext cx="100112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Golem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Golem is a global, open source, decentralized supercomputer that anyone can access. It is made up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of the combined power of user’s machines, from PCs to entire data centers.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Bazaar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It is one of the first marketplace that accepts cryptocurrency for transactions.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coolest features allow for better supply chain control and management and anti-fraud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opportunities to protect brand integrity around the world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74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341A0-267A-4403-9D91-417668FD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1DF3A-2F7D-4332-9957-F8B48ABAFF06}"/>
              </a:ext>
            </a:extLst>
          </p:cNvPr>
          <p:cNvSpPr txBox="1"/>
          <p:nvPr/>
        </p:nvSpPr>
        <p:spPr>
          <a:xfrm>
            <a:off x="1090367" y="2554664"/>
            <a:ext cx="100112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Users or developers have the opportunity to modify it as they see fit. This makes blockchain 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particularly secure technology.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transaction costs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Blockchain allows peer-to-peer and business-to-business transactions to be completed without the need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a third party. It means they can actually reduce costs to the user or business over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controlled networks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Rather than having a third party run the show, users and developers are the ones who get to call the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shots.</a:t>
            </a:r>
          </a:p>
        </p:txBody>
      </p:sp>
    </p:spTree>
    <p:extLst>
      <p:ext uri="{BB962C8B-B14F-4D97-AF65-F5344CB8AC3E}">
        <p14:creationId xmlns:p14="http://schemas.microsoft.com/office/powerpoint/2010/main" val="56335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82B51-8986-49F4-A85B-E130C3AD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D1F39-F706-460F-8F46-99E8BD37FB9F}"/>
              </a:ext>
            </a:extLst>
          </p:cNvPr>
          <p:cNvSpPr txBox="1"/>
          <p:nvPr/>
        </p:nvSpPr>
        <p:spPr>
          <a:xfrm>
            <a:off x="1168923" y="2102177"/>
            <a:ext cx="993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transaction settlements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Blockchain technology is working 24 hours, meaning blockchain based transactions process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considerably more quickly.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Blockchain actually allows individual transactions to have their own proof of validity and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authorization to enforce those constraints.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316C07-81F7-4060-B1CF-F082345D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377073"/>
            <a:ext cx="10011266" cy="1310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055DA-4282-4BE3-AC92-E0016852E392}"/>
              </a:ext>
            </a:extLst>
          </p:cNvPr>
          <p:cNvSpPr txBox="1"/>
          <p:nvPr/>
        </p:nvSpPr>
        <p:spPr>
          <a:xfrm>
            <a:off x="977246" y="2271859"/>
            <a:ext cx="1001126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projects is a decentralized platform that runs smart contracts applications that run exactly 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programmed without any possibility of downtime, censorship, fraud or third party interferences.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Simply using excess hard drive space, users could store the traditional cloud 300 times over.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Employees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Payments made via Bitcoin can save both money and time for employers and employees.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Delegated proof of stake (DPOS) is the fastest most efficient most decentralized and most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flexible consensus model available.</a:t>
            </a:r>
          </a:p>
        </p:txBody>
      </p:sp>
    </p:spTree>
    <p:extLst>
      <p:ext uri="{BB962C8B-B14F-4D97-AF65-F5344CB8AC3E}">
        <p14:creationId xmlns:p14="http://schemas.microsoft.com/office/powerpoint/2010/main" val="327603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569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rai</dc:creator>
  <cp:lastModifiedBy>devendra rai</cp:lastModifiedBy>
  <cp:revision>14</cp:revision>
  <dcterms:created xsi:type="dcterms:W3CDTF">2022-03-26T05:45:31Z</dcterms:created>
  <dcterms:modified xsi:type="dcterms:W3CDTF">2022-04-02T10:00:02Z</dcterms:modified>
</cp:coreProperties>
</file>