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3E25B-D35F-4914-B8B2-B9142DE253AC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3681-EFC9-4AE1-9B88-49CECC13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200400"/>
            <a:ext cx="3276600" cy="16002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Name: Sumit Gautam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Semester: VI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Section: A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University Roll No: 190290140038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Date: 12/03/2022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470025"/>
          </a:xfrm>
        </p:spPr>
        <p:txBody>
          <a:bodyPr/>
          <a:lstStyle/>
          <a:p>
            <a:r>
              <a:rPr lang="en-IN" dirty="0" smtClean="0">
                <a:latin typeface="Gill Sans Ultra Bold" pitchFamily="34" charset="0"/>
              </a:rPr>
              <a:t>PRESENTATION ON</a:t>
            </a:r>
            <a:br>
              <a:rPr lang="en-IN" dirty="0" smtClean="0">
                <a:latin typeface="Gill Sans Ultra Bold" pitchFamily="34" charset="0"/>
              </a:rPr>
            </a:br>
            <a:r>
              <a:rPr lang="en-IN" dirty="0" smtClean="0">
                <a:latin typeface="Gill Sans Ultra Bold" pitchFamily="34" charset="0"/>
              </a:rPr>
              <a:t>‘METAVERSE’</a:t>
            </a:r>
            <a:endParaRPr lang="en-US" dirty="0">
              <a:latin typeface="Gill Sans Ultra Bold" pitchFamily="34" charset="0"/>
            </a:endParaRP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724400"/>
            <a:ext cx="7848600" cy="1752600"/>
          </a:xfrm>
          <a:prstGeom prst="rect">
            <a:avLst/>
          </a:prstGeom>
        </p:spPr>
      </p:pic>
      <p:pic>
        <p:nvPicPr>
          <p:cNvPr id="5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773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225401" cy="6858000"/>
          </a:xfrm>
        </p:spPr>
      </p:pic>
      <p:sp>
        <p:nvSpPr>
          <p:cNvPr id="5" name="Rectangle 4"/>
          <p:cNvSpPr/>
          <p:nvPr/>
        </p:nvSpPr>
        <p:spPr>
          <a:xfrm>
            <a:off x="4038600" y="2168604"/>
            <a:ext cx="48006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 YOU</a:t>
            </a:r>
            <a:endParaRPr 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 Table Of Content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3600" dirty="0" smtClean="0"/>
              <a:t>What is Metaverse?</a:t>
            </a:r>
          </a:p>
          <a:p>
            <a:r>
              <a:rPr lang="en-IN" sz="3600" dirty="0" smtClean="0"/>
              <a:t>Types of Metaverse</a:t>
            </a:r>
          </a:p>
          <a:p>
            <a:r>
              <a:rPr lang="en-IN" sz="3600" dirty="0" smtClean="0"/>
              <a:t>Things you can do in Metaverse</a:t>
            </a:r>
          </a:p>
          <a:p>
            <a:r>
              <a:rPr lang="en-IN" sz="3600" dirty="0" smtClean="0"/>
              <a:t>Facebook changes its name</a:t>
            </a:r>
          </a:p>
          <a:p>
            <a:r>
              <a:rPr lang="en-IN" sz="3600" dirty="0" smtClean="0"/>
              <a:t>Facebook’s Metaverse plans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WHAT IS METAVERSE?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696200" cy="45720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Metaverse is a virtual reality space in which users can interact with computer-generated environment and other users.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internet will eventually evolve into the Metaverse, which will come to represent the major computing platform.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Combination of augmented, virtual and mixed reality can be Metaverse.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2" name="AutoShape 4" descr="The metaverse: What is it? | TechRepubl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The metaverse: What is it? | TechRepubl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AutoShape 8" descr="The metaverse: What is it? | TechRepubl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572000"/>
            <a:ext cx="75438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TYPES OF METAVERSE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886200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    BLOCKCHAIN BASED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One of them deals with building a Blockchain-based metaverse, using NFTs and Cryptocurrencies. Some of the examples are decentraland and the sandbox, which allow people to purchase virtual parcels of land and build their own environments.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6800" y="1447800"/>
            <a:ext cx="3886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SOCIAL WORLD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While the other one is simple, Virtual world where people can meet and greet each other. Facebook is working towards creating this version of metaverse.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343400"/>
            <a:ext cx="4267200" cy="23270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YOU CAN DO IN METAVERSE?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Make a virtual property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Earn money by investing in NFTs, playing games that earn you money, etc.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Advertise anything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Create an environment customized to yourself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Own digital properties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Buy and sell unique assets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FACEBOOK META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Mark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Zuckerberg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on October 28 2021 announced the rebranding of Facebook Inc. As “Meta”, to include both the company’s “social experienced and future technology” focus.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Zuckerberg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had previously talked about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facebook’s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shift from a social media company on July 28, during an earnings call.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40b95122619eb18ae18604acc382d111_X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114800"/>
            <a:ext cx="83820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META’S METAVERSE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3D spaces in the metaverse will let us socialize, learn, collaborate and play in ways that go beyond what we can imagine.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metaverse will be collective project that goes beyond a single company. It will be created by people all over the world, and open to everyone.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Wearable technology like smart glasses, virtual reality like Quest and Augmented Reality like Spark AR.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AutoShape 2" descr="What is the metaverse? A (kind of) simple explain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PROS AND CONS OF METAVERSE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IN" u="sng" dirty="0" smtClean="0"/>
              <a:t>PROS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Innovations in Communication for Workplaces and Educational Institutions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Doubling Up the Power of Blockchain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Opportunities for Branding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Developing and Promoting a Virtual Economy</a:t>
            </a:r>
          </a:p>
          <a:p>
            <a:pPr algn="ctr">
              <a:buNone/>
            </a:pPr>
            <a:r>
              <a:rPr lang="en-IN" u="sng" dirty="0" smtClean="0"/>
              <a:t>CONS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Required of Advanced Digital Technologies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Privacy and Security Implications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Reducing the Difference between Real and Virtual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Metaverse is the future of internet.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It has its own advantages and disadvantages.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Large companies taking a step toward it.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Two realities will exist.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The matrix movie.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52</TotalTime>
  <Words>425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PRESENTATION ON ‘METAVERSE’</vt:lpstr>
      <vt:lpstr> Table Of Content</vt:lpstr>
      <vt:lpstr>   WHAT IS METAVERSE?</vt:lpstr>
      <vt:lpstr>   TYPES OF METAVERSE</vt:lpstr>
      <vt:lpstr>WHAT YOU CAN DO IN METAVERSE?</vt:lpstr>
      <vt:lpstr>   FACEBOOK META</vt:lpstr>
      <vt:lpstr>  META’S METAVERSE PLANS</vt:lpstr>
      <vt:lpstr>PROS AND CONS OF METAVERSE</vt:lpstr>
      <vt:lpstr>  CONCLUSION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METAVERSE</dc:title>
  <dc:creator>m</dc:creator>
  <cp:lastModifiedBy>m</cp:lastModifiedBy>
  <cp:revision>9</cp:revision>
  <dcterms:created xsi:type="dcterms:W3CDTF">2006-08-16T00:00:00Z</dcterms:created>
  <dcterms:modified xsi:type="dcterms:W3CDTF">2022-03-12T09:35:18Z</dcterms:modified>
</cp:coreProperties>
</file>