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266" r:id="rId2"/>
    <p:sldId id="257" r:id="rId3"/>
    <p:sldId id="258" r:id="rId4"/>
    <p:sldId id="263" r:id="rId5"/>
    <p:sldId id="262" r:id="rId6"/>
    <p:sldId id="259" r:id="rId7"/>
    <p:sldId id="261" r:id="rId8"/>
    <p:sldId id="260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5575-10E1-4C02-9593-294669B75C36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6CD0-6852-4011-9610-F00C274EC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9278C-B33D-4B75-98A1-4A6287B2F278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601F9-B9CE-48A8-BBD5-5E818AF08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601F9-B9CE-48A8-BBD5-5E818AF08A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DF7EE6-AA33-4001-8D77-6C7B85BD74AD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B4879C-1662-4DCC-9DF8-D69F4FB81730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CD060-93FC-4146-A508-24603A44C5B5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8C7095-49F1-4817-A3B1-A33711E92BCB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18F9E3-8E75-4E5D-9B22-17FA07FC01BF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23304-5B4C-4576-99B5-F3A3190DD46E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0C9F7A-6AF1-4F30-A442-36F9BA53AADC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4E91FD-1DE1-4888-9400-1857EEA02AD2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9BBD65-22EF-45A9-9154-F6BD1F671998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638D85-2556-47EE-A3EA-82240AC04B5E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4DE936-6B19-4332-AA08-8C30FC21D9C6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AD6BE43-4CF7-4AE7-AE19-3C2921316F68}" type="datetime1">
              <a:rPr lang="en-US" smtClean="0"/>
              <a:pPr/>
              <a:t>5/26/2022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701E43-BDDE-4ED8-B790-62CA8B1E9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KIET Group of Institutions,Delhi-NCR,Ghaziabad</a:t>
            </a:r>
            <a:b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Department of Computer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</a:p>
          <a:p>
            <a:pPr algn="ctr"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(An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ISO – 9001: 2015 Certified &amp; ‘A+’ Grade accredited Institution by NAAC)</a:t>
            </a:r>
            <a:b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PRESENTATION ON</a:t>
            </a:r>
          </a:p>
          <a:p>
            <a:pPr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FULL STACK DEVELOPMENT</a:t>
            </a:r>
          </a:p>
          <a:p>
            <a:pPr algn="ctr">
              <a:buNone/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Submitted </a:t>
            </a:r>
            <a:r>
              <a:rPr lang="en-US" sz="1800" dirty="0" smtClean="0">
                <a:solidFill>
                  <a:srgbClr val="FF0000"/>
                </a:solidFill>
              </a:rPr>
              <a:t>By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roll no. 1900290140023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: Prachi Singh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Semester: 6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Section :A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Date:30/04/2022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2F086E6-E77D-4EE9-9B5E-8738D96A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1371600" cy="115326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537AB0-C652-4A0F-96B4-835D8B80ED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6363" y="152400"/>
            <a:ext cx="1177637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6151" y="2967335"/>
            <a:ext cx="5137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Full stack technology refers to the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entire depth of a computer system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application, and full stack developers straddle two separate web development domains: the front end and the back end.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front end includes everything that a client, or site viewer, can see and interact with. By contrast, the back end refers to all the servers, databases, and other internal architecture that drives the application; usually, the end-user never interacts with this realm directly.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49362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What is Full Stack Development???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E:\6 sem\1 presentation\full-stack1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838200"/>
            <a:ext cx="3505200" cy="1752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1.Front end: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2.Back end: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PHP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Python,etc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152400"/>
            <a:ext cx="8534400" cy="1371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Technology related to full stack development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E:\6 sem\1 presentation\untitlsssss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600200"/>
            <a:ext cx="443865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6 sem\1 presentation\827732662d05c001ef018b6b0bacc5c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"/>
            <a:ext cx="6400799" cy="58674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6 sem\1 presentation\1_SpxOaVn_zX0LAar56MCEW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02130" y="1648619"/>
            <a:ext cx="5539740" cy="4191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990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LAYERS IN FULL STACK DEVELOPMENT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and Money saver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Rounded solution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Higher visibility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Complete ownership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learning and great opportunity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Benefits 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for design and development of software.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Ensuring cross platform compatibility and optimization.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Designing user interactions on the web application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itsel.f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Considering security, maintenance, scalability, and more when developing.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Keeping up with technological advances to optimize their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Developers are a curious lot, who are always looking for ways and avenues to learn and explore their possibilities.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full stack development, these avenues become a constant stream of innovation through 2022.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Therefore, such developers have the prospect of vast learning domain.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Likewise, they have the honor of creating powerful and seamless website solutions single-hand.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ACCENTURE</a:t>
            </a:r>
          </a:p>
          <a:p>
            <a:r>
              <a:rPr lang="en-US" dirty="0" smtClean="0"/>
              <a:t>CAPGEMINI</a:t>
            </a:r>
          </a:p>
          <a:p>
            <a:r>
              <a:rPr lang="en-US" dirty="0" smtClean="0"/>
              <a:t>COGNIZANT</a:t>
            </a:r>
          </a:p>
          <a:p>
            <a:r>
              <a:rPr lang="en-US" dirty="0" smtClean="0"/>
              <a:t>IBM</a:t>
            </a:r>
          </a:p>
          <a:p>
            <a:r>
              <a:rPr lang="en-US" dirty="0" smtClean="0"/>
              <a:t>TCS,ETC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1E43-BDDE-4ED8-B790-62CA8B1E917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</TotalTime>
  <Words>155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What is Full Stack Development???</vt:lpstr>
      <vt:lpstr>Technology related to full stack development</vt:lpstr>
      <vt:lpstr>Slide 4</vt:lpstr>
      <vt:lpstr>LAYERS IN FULL STACK DEVELOPMENT</vt:lpstr>
      <vt:lpstr>Benefits </vt:lpstr>
      <vt:lpstr>Application</vt:lpstr>
      <vt:lpstr>CONCLUSION</vt:lpstr>
      <vt:lpstr>COMPANIES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19</cp:revision>
  <dcterms:created xsi:type="dcterms:W3CDTF">2022-02-12T04:07:32Z</dcterms:created>
  <dcterms:modified xsi:type="dcterms:W3CDTF">2022-05-26T15:45:24Z</dcterms:modified>
</cp:coreProperties>
</file>