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0" orient="horz" pos="2880" userDrawn="1">
          <p15:clr>
            <a:srgbClr val="A4A3A4"/>
          </p15:clr>
        </p15:guide>
        <p15:guide id="1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0023957-952A-4783-AC62-914ABF8F8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5DB0AC-4F87-497C-A571-D86E7C586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3F94815-B217-4D60-9824-08FD0D385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1D1C58-3DC0-441E-8C3B-994DB6B89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36FF92-4519-44C4-8028-CEF230196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8773A9B-3E07-4595-AA5B-F4E9B02F1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9CAA96-3B28-43FC-8515-64D486A26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17D0792-3930-49F0-817B-BE3400051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E37079E-B92F-49D6-88B6-0F8BA908B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2D4E647-8500-414C-BDE4-AF031C9C2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62E1F4-6138-48E8-B21B-ABC41D43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79254E9-2F20-43AE-AF4C-D088EA52C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CBAB4F-BDFC-4AE6-8344-C4A9CA954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15F89E-5808-4240-B83F-05295E2B10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D3182E3-7590-49DF-912D-E6ABC8DF4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BD3F8C5-7CE8-4691-91E9-78731AA7D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39B706-7A80-4A38-B66E-07D60DF9FB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754E50-FEC0-4002-AE72-20F3324AA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19032" y="1525523"/>
            <a:ext cx="52069" cy="12700"/>
          </a:xfrm>
          <a:custGeom>
            <a:avLst/>
            <a:rect l="l" t="t" r="r" b="b"/>
            <a:pathLst>
              <a:path w="52070" h="12700">
                <a:moveTo>
                  <a:pt x="13716" y="8382"/>
                </a:moveTo>
                <a:lnTo>
                  <a:pt x="10922" y="7620"/>
                </a:lnTo>
                <a:lnTo>
                  <a:pt x="7493" y="7620"/>
                </a:lnTo>
                <a:lnTo>
                  <a:pt x="0" y="9144"/>
                </a:lnTo>
                <a:lnTo>
                  <a:pt x="13716" y="8382"/>
                </a:lnTo>
                <a:close/>
              </a:path>
              <a:path w="52070" h="12700">
                <a:moveTo>
                  <a:pt x="27635" y="7200"/>
                </a:moveTo>
                <a:lnTo>
                  <a:pt x="13716" y="8128"/>
                </a:lnTo>
                <a:lnTo>
                  <a:pt x="17399" y="9144"/>
                </a:lnTo>
                <a:lnTo>
                  <a:pt x="18161" y="12192"/>
                </a:lnTo>
                <a:lnTo>
                  <a:pt x="27635" y="7200"/>
                </a:lnTo>
                <a:close/>
              </a:path>
              <a:path w="52070" h="12700">
                <a:moveTo>
                  <a:pt x="27813" y="7112"/>
                </a:moveTo>
                <a:lnTo>
                  <a:pt x="27635" y="7200"/>
                </a:lnTo>
                <a:lnTo>
                  <a:pt x="27813" y="7112"/>
                </a:lnTo>
                <a:close/>
              </a:path>
              <a:path w="52070" h="12700">
                <a:moveTo>
                  <a:pt x="44196" y="6096"/>
                </a:moveTo>
                <a:lnTo>
                  <a:pt x="27686" y="7200"/>
                </a:lnTo>
                <a:lnTo>
                  <a:pt x="24892" y="9144"/>
                </a:lnTo>
                <a:lnTo>
                  <a:pt x="30861" y="7112"/>
                </a:lnTo>
                <a:lnTo>
                  <a:pt x="44196" y="6096"/>
                </a:lnTo>
                <a:close/>
              </a:path>
              <a:path w="52070" h="12700">
                <a:moveTo>
                  <a:pt x="51816" y="2286"/>
                </a:moveTo>
                <a:lnTo>
                  <a:pt x="45339" y="1714"/>
                </a:lnTo>
                <a:lnTo>
                  <a:pt x="36639" y="1143"/>
                </a:lnTo>
                <a:lnTo>
                  <a:pt x="30594" y="571"/>
                </a:lnTo>
                <a:lnTo>
                  <a:pt x="32131" y="0"/>
                </a:lnTo>
                <a:lnTo>
                  <a:pt x="17310" y="723"/>
                </a:lnTo>
                <a:lnTo>
                  <a:pt x="12763" y="1714"/>
                </a:lnTo>
                <a:lnTo>
                  <a:pt x="16306" y="3009"/>
                </a:lnTo>
                <a:lnTo>
                  <a:pt x="25781" y="4572"/>
                </a:lnTo>
                <a:lnTo>
                  <a:pt x="51816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859012" y="1527047"/>
            <a:ext cx="48895" cy="7620"/>
          </a:xfrm>
          <a:custGeom>
            <a:avLst/>
            <a:rect l="l" t="t" r="r" b="b"/>
            <a:pathLst>
              <a:path w="48895" h="7619">
                <a:moveTo>
                  <a:pt x="30607" y="4572"/>
                </a:moveTo>
                <a:lnTo>
                  <a:pt x="0" y="7620"/>
                </a:lnTo>
                <a:lnTo>
                  <a:pt x="16332" y="7429"/>
                </a:lnTo>
                <a:lnTo>
                  <a:pt x="25920" y="6858"/>
                </a:lnTo>
                <a:lnTo>
                  <a:pt x="30187" y="5905"/>
                </a:lnTo>
                <a:lnTo>
                  <a:pt x="30607" y="4572"/>
                </a:lnTo>
                <a:close/>
              </a:path>
              <a:path w="48895" h="7619">
                <a:moveTo>
                  <a:pt x="48768" y="3048"/>
                </a:moveTo>
                <a:lnTo>
                  <a:pt x="30264" y="1816"/>
                </a:lnTo>
                <a:lnTo>
                  <a:pt x="22136" y="1016"/>
                </a:lnTo>
                <a:lnTo>
                  <a:pt x="18161" y="0"/>
                </a:lnTo>
                <a:lnTo>
                  <a:pt x="16764" y="762"/>
                </a:lnTo>
                <a:lnTo>
                  <a:pt x="27432" y="3048"/>
                </a:lnTo>
                <a:lnTo>
                  <a:pt x="29591" y="4572"/>
                </a:lnTo>
                <a:lnTo>
                  <a:pt x="48768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005316" y="1537716"/>
            <a:ext cx="58419" cy="5080"/>
          </a:xfrm>
          <a:custGeom>
            <a:avLst/>
            <a:rect l="l" t="t" r="r" b="b"/>
            <a:pathLst>
              <a:path w="58420" h="5080">
                <a:moveTo>
                  <a:pt x="57911" y="0"/>
                </a:moveTo>
                <a:lnTo>
                  <a:pt x="0" y="4572"/>
                </a:lnTo>
                <a:lnTo>
                  <a:pt x="9905" y="4572"/>
                </a:lnTo>
                <a:lnTo>
                  <a:pt x="579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750807" y="1522475"/>
            <a:ext cx="30480" cy="6350"/>
          </a:xfrm>
          <a:custGeom>
            <a:avLst/>
            <a:rect l="l" t="t" r="r" b="b"/>
            <a:pathLst>
              <a:path w="30479" h="6350">
                <a:moveTo>
                  <a:pt x="30480" y="0"/>
                </a:moveTo>
                <a:lnTo>
                  <a:pt x="0" y="6096"/>
                </a:lnTo>
                <a:lnTo>
                  <a:pt x="13843" y="4825"/>
                </a:lnTo>
                <a:lnTo>
                  <a:pt x="3048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606028" y="1522475"/>
            <a:ext cx="85725" cy="6350"/>
          </a:xfrm>
          <a:custGeom>
            <a:avLst/>
            <a:rect l="l" t="t" r="r" b="b"/>
            <a:pathLst>
              <a:path w="85725" h="6350">
                <a:moveTo>
                  <a:pt x="25908" y="3048"/>
                </a:moveTo>
                <a:lnTo>
                  <a:pt x="19431" y="3238"/>
                </a:lnTo>
                <a:lnTo>
                  <a:pt x="12954" y="3810"/>
                </a:lnTo>
                <a:lnTo>
                  <a:pt x="6477" y="4762"/>
                </a:lnTo>
                <a:lnTo>
                  <a:pt x="0" y="6096"/>
                </a:lnTo>
                <a:lnTo>
                  <a:pt x="12382" y="4572"/>
                </a:lnTo>
                <a:lnTo>
                  <a:pt x="25908" y="3048"/>
                </a:lnTo>
                <a:close/>
              </a:path>
              <a:path w="85725" h="6350">
                <a:moveTo>
                  <a:pt x="85153" y="3009"/>
                </a:moveTo>
                <a:lnTo>
                  <a:pt x="80213" y="1714"/>
                </a:lnTo>
                <a:lnTo>
                  <a:pt x="75387" y="723"/>
                </a:lnTo>
                <a:lnTo>
                  <a:pt x="78359" y="0"/>
                </a:lnTo>
                <a:lnTo>
                  <a:pt x="64071" y="279"/>
                </a:lnTo>
                <a:lnTo>
                  <a:pt x="50558" y="1054"/>
                </a:lnTo>
                <a:lnTo>
                  <a:pt x="37833" y="2260"/>
                </a:lnTo>
                <a:lnTo>
                  <a:pt x="25908" y="3810"/>
                </a:lnTo>
                <a:lnTo>
                  <a:pt x="38684" y="3073"/>
                </a:lnTo>
                <a:lnTo>
                  <a:pt x="52133" y="3048"/>
                </a:lnTo>
                <a:lnTo>
                  <a:pt x="66624" y="3606"/>
                </a:lnTo>
                <a:lnTo>
                  <a:pt x="82550" y="4572"/>
                </a:lnTo>
                <a:lnTo>
                  <a:pt x="85153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770620" y="1528571"/>
            <a:ext cx="38100" cy="6350"/>
          </a:xfrm>
          <a:custGeom>
            <a:avLst/>
            <a:rect l="l" t="t" r="r" b="b"/>
            <a:pathLst>
              <a:path w="38100" h="6350">
                <a:moveTo>
                  <a:pt x="38100" y="6096"/>
                </a:moveTo>
                <a:lnTo>
                  <a:pt x="35941" y="4826"/>
                </a:lnTo>
                <a:lnTo>
                  <a:pt x="31623" y="1270"/>
                </a:lnTo>
                <a:lnTo>
                  <a:pt x="15240" y="0"/>
                </a:lnTo>
                <a:lnTo>
                  <a:pt x="26581" y="6057"/>
                </a:lnTo>
                <a:lnTo>
                  <a:pt x="0" y="4572"/>
                </a:lnTo>
                <a:lnTo>
                  <a:pt x="26670" y="6096"/>
                </a:lnTo>
                <a:lnTo>
                  <a:pt x="27432" y="6096"/>
                </a:lnTo>
                <a:lnTo>
                  <a:pt x="38100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04017" y="1537716"/>
            <a:ext cx="33020" cy="9525"/>
          </a:xfrm>
          <a:custGeom>
            <a:avLst/>
            <a:rect l="l" t="t" r="r" b="b"/>
            <a:pathLst>
              <a:path w="33020" h="9525">
                <a:moveTo>
                  <a:pt x="32718" y="0"/>
                </a:moveTo>
                <a:lnTo>
                  <a:pt x="17748" y="2143"/>
                </a:lnTo>
                <a:lnTo>
                  <a:pt x="4016" y="4190"/>
                </a:lnTo>
                <a:lnTo>
                  <a:pt x="0" y="6429"/>
                </a:lnTo>
                <a:lnTo>
                  <a:pt x="14176" y="9144"/>
                </a:lnTo>
                <a:lnTo>
                  <a:pt x="18520" y="7000"/>
                </a:lnTo>
                <a:lnTo>
                  <a:pt x="18160" y="4953"/>
                </a:lnTo>
                <a:lnTo>
                  <a:pt x="20445" y="2714"/>
                </a:lnTo>
                <a:lnTo>
                  <a:pt x="3271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10244" y="1534667"/>
            <a:ext cx="48895" cy="6350"/>
          </a:xfrm>
          <a:custGeom>
            <a:avLst/>
            <a:rect l="l" t="t" r="r" b="b"/>
            <a:pathLst>
              <a:path w="48895" h="6350">
                <a:moveTo>
                  <a:pt x="15240" y="3048"/>
                </a:moveTo>
                <a:lnTo>
                  <a:pt x="3429" y="3048"/>
                </a:lnTo>
                <a:lnTo>
                  <a:pt x="0" y="6096"/>
                </a:lnTo>
                <a:lnTo>
                  <a:pt x="15240" y="3048"/>
                </a:lnTo>
                <a:close/>
              </a:path>
              <a:path w="48895" h="6350">
                <a:moveTo>
                  <a:pt x="48768" y="0"/>
                </a:moveTo>
                <a:lnTo>
                  <a:pt x="15240" y="3429"/>
                </a:lnTo>
                <a:lnTo>
                  <a:pt x="46609" y="4572"/>
                </a:lnTo>
                <a:lnTo>
                  <a:pt x="45974" y="3429"/>
                </a:lnTo>
                <a:lnTo>
                  <a:pt x="40259" y="1143"/>
                </a:lnTo>
                <a:lnTo>
                  <a:pt x="4876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613647" y="1531619"/>
            <a:ext cx="57785" cy="3175"/>
          </a:xfrm>
          <a:custGeom>
            <a:avLst/>
            <a:rect l="l" t="t" r="r" b="b"/>
            <a:pathLst>
              <a:path w="57784" h="3175">
                <a:moveTo>
                  <a:pt x="44830" y="0"/>
                </a:moveTo>
                <a:lnTo>
                  <a:pt x="34397" y="881"/>
                </a:lnTo>
                <a:lnTo>
                  <a:pt x="23463" y="1333"/>
                </a:lnTo>
                <a:lnTo>
                  <a:pt x="12005" y="1500"/>
                </a:lnTo>
                <a:lnTo>
                  <a:pt x="0" y="1524"/>
                </a:lnTo>
                <a:lnTo>
                  <a:pt x="27050" y="2571"/>
                </a:lnTo>
                <a:lnTo>
                  <a:pt x="40647" y="2917"/>
                </a:lnTo>
                <a:lnTo>
                  <a:pt x="54101" y="3047"/>
                </a:lnTo>
                <a:lnTo>
                  <a:pt x="56207" y="1928"/>
                </a:lnTo>
                <a:lnTo>
                  <a:pt x="57419" y="952"/>
                </a:lnTo>
                <a:lnTo>
                  <a:pt x="54655" y="261"/>
                </a:lnTo>
                <a:lnTo>
                  <a:pt x="4483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666988" y="1533143"/>
            <a:ext cx="59690" cy="3175"/>
          </a:xfrm>
          <a:custGeom>
            <a:avLst/>
            <a:rect l="l" t="t" r="r" b="b"/>
            <a:pathLst>
              <a:path w="59690" h="3175">
                <a:moveTo>
                  <a:pt x="33528" y="1524"/>
                </a:moveTo>
                <a:lnTo>
                  <a:pt x="25869" y="1651"/>
                </a:lnTo>
                <a:lnTo>
                  <a:pt x="9817" y="2171"/>
                </a:lnTo>
                <a:lnTo>
                  <a:pt x="0" y="2286"/>
                </a:lnTo>
                <a:lnTo>
                  <a:pt x="0" y="3048"/>
                </a:lnTo>
                <a:lnTo>
                  <a:pt x="4318" y="3048"/>
                </a:lnTo>
                <a:lnTo>
                  <a:pt x="13449" y="2921"/>
                </a:lnTo>
                <a:lnTo>
                  <a:pt x="21018" y="2578"/>
                </a:lnTo>
                <a:lnTo>
                  <a:pt x="27533" y="2095"/>
                </a:lnTo>
                <a:lnTo>
                  <a:pt x="33528" y="1524"/>
                </a:lnTo>
                <a:close/>
              </a:path>
              <a:path w="59690" h="3175">
                <a:moveTo>
                  <a:pt x="59436" y="0"/>
                </a:moveTo>
                <a:lnTo>
                  <a:pt x="54864" y="1524"/>
                </a:lnTo>
                <a:lnTo>
                  <a:pt x="59436" y="1524"/>
                </a:lnTo>
                <a:lnTo>
                  <a:pt x="594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558783" y="1528572"/>
            <a:ext cx="24765" cy="3175"/>
          </a:xfrm>
          <a:custGeom>
            <a:avLst/>
            <a:rect l="l" t="t" r="r" b="b"/>
            <a:pathLst>
              <a:path w="24765" h="3175">
                <a:moveTo>
                  <a:pt x="2159" y="0"/>
                </a:moveTo>
                <a:lnTo>
                  <a:pt x="0" y="1015"/>
                </a:lnTo>
                <a:lnTo>
                  <a:pt x="7366" y="2031"/>
                </a:lnTo>
                <a:lnTo>
                  <a:pt x="15494" y="3048"/>
                </a:lnTo>
                <a:lnTo>
                  <a:pt x="24384" y="3048"/>
                </a:lnTo>
                <a:lnTo>
                  <a:pt x="215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700516" y="1531619"/>
            <a:ext cx="21590" cy="3175"/>
          </a:xfrm>
          <a:custGeom>
            <a:avLst/>
            <a:rect l="l" t="t" r="r" b="b"/>
            <a:pathLst>
              <a:path w="21590" h="3175">
                <a:moveTo>
                  <a:pt x="17144" y="0"/>
                </a:moveTo>
                <a:lnTo>
                  <a:pt x="10286" y="1015"/>
                </a:lnTo>
                <a:lnTo>
                  <a:pt x="5460" y="2031"/>
                </a:lnTo>
                <a:lnTo>
                  <a:pt x="0" y="3047"/>
                </a:lnTo>
                <a:lnTo>
                  <a:pt x="7619" y="3047"/>
                </a:lnTo>
                <a:lnTo>
                  <a:pt x="15112" y="2031"/>
                </a:lnTo>
                <a:lnTo>
                  <a:pt x="21335" y="2031"/>
                </a:lnTo>
                <a:lnTo>
                  <a:pt x="19938" y="1015"/>
                </a:lnTo>
                <a:lnTo>
                  <a:pt x="18541" y="1015"/>
                </a:lnTo>
                <a:lnTo>
                  <a:pt x="17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365363" y="1528571"/>
            <a:ext cx="248285" cy="29209"/>
          </a:xfrm>
          <a:custGeom>
            <a:avLst/>
            <a:rect l="l" t="t" r="r" b="b"/>
            <a:pathLst>
              <a:path w="248284" h="29209">
                <a:moveTo>
                  <a:pt x="116332" y="23012"/>
                </a:moveTo>
                <a:lnTo>
                  <a:pt x="115722" y="17551"/>
                </a:lnTo>
                <a:lnTo>
                  <a:pt x="104495" y="11442"/>
                </a:lnTo>
                <a:lnTo>
                  <a:pt x="86614" y="6096"/>
                </a:lnTo>
                <a:lnTo>
                  <a:pt x="85750" y="7239"/>
                </a:lnTo>
                <a:lnTo>
                  <a:pt x="82118" y="8305"/>
                </a:lnTo>
                <a:lnTo>
                  <a:pt x="72694" y="9550"/>
                </a:lnTo>
                <a:lnTo>
                  <a:pt x="54483" y="11176"/>
                </a:lnTo>
                <a:lnTo>
                  <a:pt x="89852" y="14211"/>
                </a:lnTo>
                <a:lnTo>
                  <a:pt x="103339" y="16027"/>
                </a:lnTo>
                <a:lnTo>
                  <a:pt x="97409" y="17907"/>
                </a:lnTo>
                <a:lnTo>
                  <a:pt x="74307" y="18516"/>
                </a:lnTo>
                <a:lnTo>
                  <a:pt x="62496" y="17970"/>
                </a:lnTo>
                <a:lnTo>
                  <a:pt x="54698" y="16764"/>
                </a:lnTo>
                <a:lnTo>
                  <a:pt x="43688" y="15367"/>
                </a:lnTo>
                <a:lnTo>
                  <a:pt x="42519" y="18224"/>
                </a:lnTo>
                <a:lnTo>
                  <a:pt x="5232" y="23533"/>
                </a:lnTo>
                <a:lnTo>
                  <a:pt x="0" y="27305"/>
                </a:lnTo>
                <a:lnTo>
                  <a:pt x="35814" y="25527"/>
                </a:lnTo>
                <a:lnTo>
                  <a:pt x="36576" y="26416"/>
                </a:lnTo>
                <a:lnTo>
                  <a:pt x="23622" y="28067"/>
                </a:lnTo>
                <a:lnTo>
                  <a:pt x="33655" y="28956"/>
                </a:lnTo>
                <a:lnTo>
                  <a:pt x="40970" y="26530"/>
                </a:lnTo>
                <a:lnTo>
                  <a:pt x="57289" y="24828"/>
                </a:lnTo>
                <a:lnTo>
                  <a:pt x="78955" y="24574"/>
                </a:lnTo>
                <a:lnTo>
                  <a:pt x="102362" y="26416"/>
                </a:lnTo>
                <a:lnTo>
                  <a:pt x="116332" y="23012"/>
                </a:lnTo>
                <a:close/>
              </a:path>
              <a:path w="248284" h="29209">
                <a:moveTo>
                  <a:pt x="158369" y="6096"/>
                </a:moveTo>
                <a:lnTo>
                  <a:pt x="147828" y="5295"/>
                </a:lnTo>
                <a:lnTo>
                  <a:pt x="137807" y="4191"/>
                </a:lnTo>
                <a:lnTo>
                  <a:pt x="126949" y="2527"/>
                </a:lnTo>
                <a:lnTo>
                  <a:pt x="113919" y="0"/>
                </a:lnTo>
                <a:lnTo>
                  <a:pt x="100812" y="1511"/>
                </a:lnTo>
                <a:lnTo>
                  <a:pt x="92798" y="2921"/>
                </a:lnTo>
                <a:lnTo>
                  <a:pt x="88557" y="4152"/>
                </a:lnTo>
                <a:lnTo>
                  <a:pt x="86741" y="5080"/>
                </a:lnTo>
                <a:lnTo>
                  <a:pt x="149733" y="6096"/>
                </a:lnTo>
                <a:lnTo>
                  <a:pt x="158369" y="6096"/>
                </a:lnTo>
                <a:close/>
              </a:path>
              <a:path w="248284" h="29209">
                <a:moveTo>
                  <a:pt x="217665" y="3975"/>
                </a:moveTo>
                <a:lnTo>
                  <a:pt x="158369" y="5715"/>
                </a:lnTo>
                <a:lnTo>
                  <a:pt x="215011" y="5715"/>
                </a:lnTo>
                <a:lnTo>
                  <a:pt x="207479" y="5194"/>
                </a:lnTo>
                <a:lnTo>
                  <a:pt x="207937" y="4826"/>
                </a:lnTo>
                <a:lnTo>
                  <a:pt x="212661" y="4470"/>
                </a:lnTo>
                <a:lnTo>
                  <a:pt x="217665" y="3975"/>
                </a:lnTo>
                <a:close/>
              </a:path>
              <a:path w="248284" h="29209">
                <a:moveTo>
                  <a:pt x="217932" y="3937"/>
                </a:moveTo>
                <a:lnTo>
                  <a:pt x="217665" y="3975"/>
                </a:lnTo>
                <a:lnTo>
                  <a:pt x="217906" y="3962"/>
                </a:lnTo>
                <a:lnTo>
                  <a:pt x="217932" y="3937"/>
                </a:lnTo>
                <a:close/>
              </a:path>
              <a:path w="248284" h="29209">
                <a:moveTo>
                  <a:pt x="248285" y="4826"/>
                </a:moveTo>
                <a:lnTo>
                  <a:pt x="240042" y="4673"/>
                </a:lnTo>
                <a:lnTo>
                  <a:pt x="232194" y="4279"/>
                </a:lnTo>
                <a:lnTo>
                  <a:pt x="224612" y="3708"/>
                </a:lnTo>
                <a:lnTo>
                  <a:pt x="217170" y="3048"/>
                </a:lnTo>
                <a:lnTo>
                  <a:pt x="218567" y="3937"/>
                </a:lnTo>
                <a:lnTo>
                  <a:pt x="217906" y="3975"/>
                </a:lnTo>
                <a:lnTo>
                  <a:pt x="217170" y="4826"/>
                </a:lnTo>
                <a:lnTo>
                  <a:pt x="216408" y="4826"/>
                </a:lnTo>
                <a:lnTo>
                  <a:pt x="215011" y="5715"/>
                </a:lnTo>
                <a:lnTo>
                  <a:pt x="204800" y="8051"/>
                </a:lnTo>
                <a:lnTo>
                  <a:pt x="193395" y="10147"/>
                </a:lnTo>
                <a:lnTo>
                  <a:pt x="187299" y="12420"/>
                </a:lnTo>
                <a:lnTo>
                  <a:pt x="193040" y="15240"/>
                </a:lnTo>
                <a:lnTo>
                  <a:pt x="213360" y="14681"/>
                </a:lnTo>
                <a:lnTo>
                  <a:pt x="223100" y="13309"/>
                </a:lnTo>
                <a:lnTo>
                  <a:pt x="230035" y="11607"/>
                </a:lnTo>
                <a:lnTo>
                  <a:pt x="241490" y="10096"/>
                </a:lnTo>
                <a:lnTo>
                  <a:pt x="241935" y="10033"/>
                </a:lnTo>
                <a:lnTo>
                  <a:pt x="218516" y="10096"/>
                </a:lnTo>
                <a:lnTo>
                  <a:pt x="222465" y="9169"/>
                </a:lnTo>
                <a:lnTo>
                  <a:pt x="229603" y="7594"/>
                </a:lnTo>
                <a:lnTo>
                  <a:pt x="215773" y="5715"/>
                </a:lnTo>
                <a:lnTo>
                  <a:pt x="224129" y="5588"/>
                </a:lnTo>
                <a:lnTo>
                  <a:pt x="240347" y="4965"/>
                </a:lnTo>
                <a:lnTo>
                  <a:pt x="248285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829802" y="1542287"/>
            <a:ext cx="69215" cy="12700"/>
          </a:xfrm>
          <a:custGeom>
            <a:avLst/>
            <a:rect l="l" t="t" r="r" b="b"/>
            <a:pathLst>
              <a:path w="69215" h="12700">
                <a:moveTo>
                  <a:pt x="53467" y="10668"/>
                </a:moveTo>
                <a:lnTo>
                  <a:pt x="50165" y="12192"/>
                </a:lnTo>
                <a:lnTo>
                  <a:pt x="53467" y="12192"/>
                </a:lnTo>
                <a:lnTo>
                  <a:pt x="53467" y="10668"/>
                </a:lnTo>
                <a:close/>
              </a:path>
              <a:path w="69215" h="12700">
                <a:moveTo>
                  <a:pt x="68910" y="7543"/>
                </a:moveTo>
                <a:lnTo>
                  <a:pt x="56515" y="6223"/>
                </a:lnTo>
                <a:lnTo>
                  <a:pt x="52197" y="7112"/>
                </a:lnTo>
                <a:lnTo>
                  <a:pt x="33032" y="5384"/>
                </a:lnTo>
                <a:lnTo>
                  <a:pt x="15240" y="3225"/>
                </a:lnTo>
                <a:lnTo>
                  <a:pt x="2857" y="1244"/>
                </a:lnTo>
                <a:lnTo>
                  <a:pt x="0" y="0"/>
                </a:lnTo>
                <a:lnTo>
                  <a:pt x="5473" y="2540"/>
                </a:lnTo>
                <a:lnTo>
                  <a:pt x="11709" y="4902"/>
                </a:lnTo>
                <a:lnTo>
                  <a:pt x="19710" y="7251"/>
                </a:lnTo>
                <a:lnTo>
                  <a:pt x="30480" y="9779"/>
                </a:lnTo>
                <a:lnTo>
                  <a:pt x="34798" y="8890"/>
                </a:lnTo>
                <a:lnTo>
                  <a:pt x="38481" y="7112"/>
                </a:lnTo>
                <a:lnTo>
                  <a:pt x="52959" y="8001"/>
                </a:lnTo>
                <a:lnTo>
                  <a:pt x="58153" y="8674"/>
                </a:lnTo>
                <a:lnTo>
                  <a:pt x="57658" y="9334"/>
                </a:lnTo>
                <a:lnTo>
                  <a:pt x="54952" y="10007"/>
                </a:lnTo>
                <a:lnTo>
                  <a:pt x="53594" y="10668"/>
                </a:lnTo>
                <a:lnTo>
                  <a:pt x="61620" y="9855"/>
                </a:lnTo>
                <a:lnTo>
                  <a:pt x="68668" y="8788"/>
                </a:lnTo>
                <a:lnTo>
                  <a:pt x="68910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668511" y="1543811"/>
            <a:ext cx="50800" cy="5080"/>
          </a:xfrm>
          <a:custGeom>
            <a:avLst/>
            <a:rect l="l" t="t" r="r" b="b"/>
            <a:pathLst>
              <a:path w="50800" h="5080">
                <a:moveTo>
                  <a:pt x="50419" y="0"/>
                </a:moveTo>
                <a:lnTo>
                  <a:pt x="0" y="1524"/>
                </a:lnTo>
                <a:lnTo>
                  <a:pt x="25908" y="4572"/>
                </a:lnTo>
                <a:lnTo>
                  <a:pt x="24511" y="3048"/>
                </a:lnTo>
                <a:lnTo>
                  <a:pt x="40221" y="2786"/>
                </a:lnTo>
                <a:lnTo>
                  <a:pt x="46942" y="2095"/>
                </a:lnTo>
                <a:lnTo>
                  <a:pt x="48924" y="1119"/>
                </a:lnTo>
                <a:lnTo>
                  <a:pt x="5041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8362188" y="1528571"/>
            <a:ext cx="86995" cy="6350"/>
          </a:xfrm>
          <a:custGeom>
            <a:avLst/>
            <a:rect l="l" t="t" r="r" b="b"/>
            <a:pathLst>
              <a:path w="86995" h="6350">
                <a:moveTo>
                  <a:pt x="16764" y="0"/>
                </a:moveTo>
                <a:lnTo>
                  <a:pt x="0" y="2286"/>
                </a:lnTo>
                <a:lnTo>
                  <a:pt x="14605" y="3048"/>
                </a:lnTo>
                <a:lnTo>
                  <a:pt x="16764" y="0"/>
                </a:lnTo>
                <a:close/>
              </a:path>
              <a:path w="86995" h="6350">
                <a:moveTo>
                  <a:pt x="86868" y="0"/>
                </a:moveTo>
                <a:lnTo>
                  <a:pt x="57912" y="6096"/>
                </a:lnTo>
                <a:lnTo>
                  <a:pt x="80391" y="4318"/>
                </a:lnTo>
                <a:lnTo>
                  <a:pt x="8686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649723" y="1566672"/>
            <a:ext cx="15240" cy="1905"/>
          </a:xfrm>
          <a:custGeom>
            <a:avLst/>
            <a:rect l="l" t="t" r="r" b="b"/>
            <a:pathLst>
              <a:path w="15239" h="1905">
                <a:moveTo>
                  <a:pt x="15239" y="0"/>
                </a:moveTo>
                <a:lnTo>
                  <a:pt x="7238" y="0"/>
                </a:lnTo>
                <a:lnTo>
                  <a:pt x="0" y="1524"/>
                </a:lnTo>
                <a:lnTo>
                  <a:pt x="1523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4768596" y="1565147"/>
            <a:ext cx="7620" cy="1905"/>
          </a:xfrm>
          <a:custGeom>
            <a:avLst/>
            <a:rect l="l" t="t" r="r" b="b"/>
            <a:pathLst>
              <a:path w="7620" h="1905">
                <a:moveTo>
                  <a:pt x="7619" y="0"/>
                </a:moveTo>
                <a:lnTo>
                  <a:pt x="2286" y="762"/>
                </a:lnTo>
                <a:lnTo>
                  <a:pt x="0" y="1524"/>
                </a:lnTo>
                <a:lnTo>
                  <a:pt x="4571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717538" y="1524178"/>
            <a:ext cx="43180" cy="4445"/>
          </a:xfrm>
          <a:custGeom>
            <a:avLst/>
            <a:rect l="l" t="t" r="r" b="b"/>
            <a:pathLst>
              <a:path w="43179" h="4444">
                <a:moveTo>
                  <a:pt x="2456" y="0"/>
                </a:moveTo>
                <a:lnTo>
                  <a:pt x="0" y="964"/>
                </a:lnTo>
                <a:lnTo>
                  <a:pt x="6350" y="3758"/>
                </a:lnTo>
                <a:lnTo>
                  <a:pt x="17208" y="3446"/>
                </a:lnTo>
                <a:lnTo>
                  <a:pt x="26733" y="3552"/>
                </a:lnTo>
                <a:lnTo>
                  <a:pt x="35210" y="3919"/>
                </a:lnTo>
                <a:lnTo>
                  <a:pt x="42925" y="4393"/>
                </a:lnTo>
                <a:lnTo>
                  <a:pt x="26610" y="2357"/>
                </a:lnTo>
                <a:lnTo>
                  <a:pt x="12223" y="678"/>
                </a:lnTo>
                <a:lnTo>
                  <a:pt x="245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09844" y="1546859"/>
            <a:ext cx="66040" cy="18415"/>
          </a:xfrm>
          <a:custGeom>
            <a:avLst/>
            <a:rect l="l" t="t" r="r" b="b"/>
            <a:pathLst>
              <a:path w="66039" h="18415">
                <a:moveTo>
                  <a:pt x="28956" y="18288"/>
                </a:moveTo>
                <a:lnTo>
                  <a:pt x="0" y="15240"/>
                </a:lnTo>
                <a:lnTo>
                  <a:pt x="5410" y="16002"/>
                </a:lnTo>
                <a:lnTo>
                  <a:pt x="12001" y="16764"/>
                </a:lnTo>
                <a:lnTo>
                  <a:pt x="19812" y="17526"/>
                </a:lnTo>
                <a:lnTo>
                  <a:pt x="28956" y="18288"/>
                </a:lnTo>
                <a:close/>
              </a:path>
              <a:path w="66039" h="18415">
                <a:moveTo>
                  <a:pt x="65532" y="0"/>
                </a:moveTo>
                <a:lnTo>
                  <a:pt x="44196" y="2286"/>
                </a:lnTo>
                <a:lnTo>
                  <a:pt x="50800" y="3048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4058411" y="1568196"/>
            <a:ext cx="18415" cy="5080"/>
          </a:xfrm>
          <a:custGeom>
            <a:avLst/>
            <a:rect l="l" t="t" r="r" b="b"/>
            <a:pathLst>
              <a:path w="18414" h="5080">
                <a:moveTo>
                  <a:pt x="17272" y="0"/>
                </a:moveTo>
                <a:lnTo>
                  <a:pt x="0" y="4571"/>
                </a:lnTo>
                <a:lnTo>
                  <a:pt x="13968" y="4250"/>
                </a:lnTo>
                <a:lnTo>
                  <a:pt x="18113" y="3333"/>
                </a:lnTo>
                <a:lnTo>
                  <a:pt x="17520" y="1893"/>
                </a:lnTo>
                <a:lnTo>
                  <a:pt x="1727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656576" y="1530096"/>
            <a:ext cx="45720" cy="3175"/>
          </a:xfrm>
          <a:custGeom>
            <a:avLst/>
            <a:rect l="l" t="t" r="r" b="b"/>
            <a:pathLst>
              <a:path w="45720" h="3175">
                <a:moveTo>
                  <a:pt x="0" y="0"/>
                </a:moveTo>
                <a:lnTo>
                  <a:pt x="15841" y="1321"/>
                </a:lnTo>
                <a:lnTo>
                  <a:pt x="29194" y="2571"/>
                </a:lnTo>
                <a:lnTo>
                  <a:pt x="39379" y="3107"/>
                </a:lnTo>
                <a:lnTo>
                  <a:pt x="45720" y="2286"/>
                </a:lnTo>
                <a:lnTo>
                  <a:pt x="32646" y="1285"/>
                </a:lnTo>
                <a:lnTo>
                  <a:pt x="20764" y="571"/>
                </a:lnTo>
                <a:lnTo>
                  <a:pt x="9929" y="14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4693920" y="1525524"/>
            <a:ext cx="15240" cy="3175"/>
          </a:xfrm>
          <a:custGeom>
            <a:avLst/>
            <a:rect l="l" t="t" r="r" b="b"/>
            <a:pathLst>
              <a:path w="15239" h="3175">
                <a:moveTo>
                  <a:pt x="13080" y="0"/>
                </a:moveTo>
                <a:lnTo>
                  <a:pt x="3682" y="1524"/>
                </a:lnTo>
                <a:lnTo>
                  <a:pt x="0" y="3048"/>
                </a:lnTo>
                <a:lnTo>
                  <a:pt x="9397" y="3048"/>
                </a:lnTo>
                <a:lnTo>
                  <a:pt x="15239" y="1524"/>
                </a:lnTo>
                <a:lnTo>
                  <a:pt x="1308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603235" y="1529429"/>
            <a:ext cx="53340" cy="2540"/>
          </a:xfrm>
          <a:custGeom>
            <a:avLst/>
            <a:rect l="l" t="t" r="r" b="b"/>
            <a:pathLst>
              <a:path w="53340" h="2540">
                <a:moveTo>
                  <a:pt x="27193" y="0"/>
                </a:moveTo>
                <a:lnTo>
                  <a:pt x="13531" y="250"/>
                </a:lnTo>
                <a:lnTo>
                  <a:pt x="0" y="1428"/>
                </a:lnTo>
                <a:lnTo>
                  <a:pt x="9271" y="2190"/>
                </a:lnTo>
                <a:lnTo>
                  <a:pt x="19532" y="1643"/>
                </a:lnTo>
                <a:lnTo>
                  <a:pt x="30210" y="1238"/>
                </a:lnTo>
                <a:lnTo>
                  <a:pt x="41435" y="1119"/>
                </a:lnTo>
                <a:lnTo>
                  <a:pt x="53340" y="1428"/>
                </a:lnTo>
                <a:lnTo>
                  <a:pt x="40594" y="464"/>
                </a:lnTo>
                <a:lnTo>
                  <a:pt x="271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937004" y="1560575"/>
            <a:ext cx="6350" cy="1905"/>
          </a:xfrm>
          <a:custGeom>
            <a:avLst/>
            <a:rect l="l" t="t" r="r" b="b"/>
            <a:pathLst>
              <a:path w="6350" h="1905">
                <a:moveTo>
                  <a:pt x="762" y="0"/>
                </a:moveTo>
                <a:lnTo>
                  <a:pt x="0" y="1524"/>
                </a:lnTo>
                <a:lnTo>
                  <a:pt x="6095" y="1524"/>
                </a:lnTo>
                <a:lnTo>
                  <a:pt x="76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321308" y="1522857"/>
            <a:ext cx="27940" cy="1270"/>
          </a:xfrm>
          <a:custGeom>
            <a:avLst/>
            <a:rect l="l" t="t" r="r" b="b"/>
            <a:pathLst>
              <a:path w="27940" h="1269">
                <a:moveTo>
                  <a:pt x="17144" y="0"/>
                </a:moveTo>
                <a:lnTo>
                  <a:pt x="9644" y="285"/>
                </a:lnTo>
                <a:lnTo>
                  <a:pt x="0" y="1142"/>
                </a:lnTo>
                <a:lnTo>
                  <a:pt x="27431" y="1142"/>
                </a:lnTo>
                <a:lnTo>
                  <a:pt x="22931" y="285"/>
                </a:lnTo>
                <a:lnTo>
                  <a:pt x="17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8110728" y="1529453"/>
            <a:ext cx="6985" cy="1270"/>
          </a:xfrm>
          <a:custGeom>
            <a:avLst/>
            <a:rect l="l" t="t" r="r" b="b"/>
            <a:pathLst>
              <a:path w="6984" h="1269">
                <a:moveTo>
                  <a:pt x="3107" y="0"/>
                </a:moveTo>
                <a:lnTo>
                  <a:pt x="0" y="642"/>
                </a:lnTo>
                <a:lnTo>
                  <a:pt x="6750" y="428"/>
                </a:lnTo>
                <a:lnTo>
                  <a:pt x="6572" y="71"/>
                </a:lnTo>
                <a:lnTo>
                  <a:pt x="31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8174735" y="1546352"/>
            <a:ext cx="3175" cy="2540"/>
          </a:xfrm>
          <a:custGeom>
            <a:avLst/>
            <a:rect l="l" t="t" r="r" b="b"/>
            <a:pathLst>
              <a:path w="3175" h="2540">
                <a:moveTo>
                  <a:pt x="3048" y="0"/>
                </a:moveTo>
                <a:lnTo>
                  <a:pt x="762" y="1015"/>
                </a:lnTo>
                <a:lnTo>
                  <a:pt x="0" y="2032"/>
                </a:lnTo>
                <a:lnTo>
                  <a:pt x="304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463028" y="1554480"/>
            <a:ext cx="3175" cy="1905"/>
          </a:xfrm>
          <a:custGeom>
            <a:avLst/>
            <a:rect l="l" t="t" r="r" b="b"/>
            <a:pathLst>
              <a:path w="3175" h="1905">
                <a:moveTo>
                  <a:pt x="2413" y="0"/>
                </a:moveTo>
                <a:lnTo>
                  <a:pt x="635" y="0"/>
                </a:lnTo>
                <a:lnTo>
                  <a:pt x="0" y="0"/>
                </a:lnTo>
                <a:lnTo>
                  <a:pt x="3048" y="1524"/>
                </a:lnTo>
                <a:lnTo>
                  <a:pt x="24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8107934" y="1528571"/>
            <a:ext cx="36830" cy="3175"/>
          </a:xfrm>
          <a:custGeom>
            <a:avLst/>
            <a:rect l="l" t="t" r="r" b="b"/>
            <a:pathLst>
              <a:path w="36829" h="3175">
                <a:moveTo>
                  <a:pt x="7366" y="3048"/>
                </a:moveTo>
                <a:lnTo>
                  <a:pt x="5207" y="1524"/>
                </a:lnTo>
                <a:lnTo>
                  <a:pt x="4445" y="1524"/>
                </a:lnTo>
                <a:lnTo>
                  <a:pt x="3683" y="1524"/>
                </a:lnTo>
                <a:lnTo>
                  <a:pt x="0" y="1524"/>
                </a:lnTo>
                <a:lnTo>
                  <a:pt x="7366" y="3048"/>
                </a:lnTo>
                <a:close/>
              </a:path>
              <a:path w="36829" h="3175">
                <a:moveTo>
                  <a:pt x="36322" y="1524"/>
                </a:moveTo>
                <a:lnTo>
                  <a:pt x="34798" y="0"/>
                </a:lnTo>
                <a:lnTo>
                  <a:pt x="21082" y="1524"/>
                </a:lnTo>
                <a:lnTo>
                  <a:pt x="36322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3076336" y="1552955"/>
            <a:ext cx="10160" cy="1270"/>
          </a:xfrm>
          <a:custGeom>
            <a:avLst/>
            <a:rect l="l" t="t" r="r" b="b"/>
            <a:pathLst>
              <a:path w="10160" h="1269">
                <a:moveTo>
                  <a:pt x="9763" y="0"/>
                </a:moveTo>
                <a:lnTo>
                  <a:pt x="7096" y="0"/>
                </a:lnTo>
                <a:lnTo>
                  <a:pt x="0" y="857"/>
                </a:lnTo>
                <a:lnTo>
                  <a:pt x="3399" y="535"/>
                </a:lnTo>
                <a:lnTo>
                  <a:pt x="97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179817" y="1520951"/>
            <a:ext cx="7165975" cy="58419"/>
          </a:xfrm>
          <a:custGeom>
            <a:avLst/>
            <a:rect l="l" t="t" r="r" b="b"/>
            <a:pathLst>
              <a:path w="7165975" h="58419">
                <a:moveTo>
                  <a:pt x="1558112" y="6731"/>
                </a:moveTo>
                <a:lnTo>
                  <a:pt x="1526857" y="6604"/>
                </a:lnTo>
                <a:lnTo>
                  <a:pt x="1473276" y="6731"/>
                </a:lnTo>
                <a:lnTo>
                  <a:pt x="1558112" y="6731"/>
                </a:lnTo>
                <a:close/>
              </a:path>
              <a:path w="7165975" h="58419">
                <a:moveTo>
                  <a:pt x="4909667" y="40132"/>
                </a:moveTo>
                <a:lnTo>
                  <a:pt x="4901958" y="40132"/>
                </a:lnTo>
                <a:lnTo>
                  <a:pt x="4899660" y="39674"/>
                </a:lnTo>
                <a:lnTo>
                  <a:pt x="4896218" y="39535"/>
                </a:lnTo>
                <a:lnTo>
                  <a:pt x="4893449" y="41021"/>
                </a:lnTo>
                <a:lnTo>
                  <a:pt x="4909667" y="40132"/>
                </a:lnTo>
                <a:close/>
              </a:path>
              <a:path w="7165975" h="58419">
                <a:moveTo>
                  <a:pt x="4911991" y="40132"/>
                </a:moveTo>
                <a:lnTo>
                  <a:pt x="4910620" y="40081"/>
                </a:lnTo>
                <a:lnTo>
                  <a:pt x="4909667" y="40132"/>
                </a:lnTo>
                <a:lnTo>
                  <a:pt x="4911991" y="40132"/>
                </a:lnTo>
                <a:close/>
              </a:path>
              <a:path w="7165975" h="58419">
                <a:moveTo>
                  <a:pt x="4957877" y="14605"/>
                </a:moveTo>
                <a:lnTo>
                  <a:pt x="4819078" y="13208"/>
                </a:lnTo>
                <a:lnTo>
                  <a:pt x="4761115" y="11049"/>
                </a:lnTo>
                <a:lnTo>
                  <a:pt x="4761954" y="14605"/>
                </a:lnTo>
                <a:lnTo>
                  <a:pt x="4957877" y="14605"/>
                </a:lnTo>
                <a:close/>
              </a:path>
              <a:path w="7165975" h="58419">
                <a:moveTo>
                  <a:pt x="5217934" y="46736"/>
                </a:moveTo>
                <a:lnTo>
                  <a:pt x="5201170" y="35052"/>
                </a:lnTo>
                <a:lnTo>
                  <a:pt x="5167642" y="50292"/>
                </a:lnTo>
                <a:lnTo>
                  <a:pt x="5182463" y="47371"/>
                </a:lnTo>
                <a:lnTo>
                  <a:pt x="5194973" y="46189"/>
                </a:lnTo>
                <a:lnTo>
                  <a:pt x="5206390" y="46177"/>
                </a:lnTo>
                <a:lnTo>
                  <a:pt x="5217934" y="46736"/>
                </a:lnTo>
                <a:close/>
              </a:path>
              <a:path w="7165975" h="58419">
                <a:moveTo>
                  <a:pt x="5220982" y="45720"/>
                </a:moveTo>
                <a:lnTo>
                  <a:pt x="5217934" y="45720"/>
                </a:lnTo>
                <a:lnTo>
                  <a:pt x="5218950" y="47244"/>
                </a:lnTo>
                <a:lnTo>
                  <a:pt x="5220982" y="45720"/>
                </a:lnTo>
                <a:close/>
              </a:path>
              <a:path w="7165975" h="58419">
                <a:moveTo>
                  <a:pt x="5372620" y="46101"/>
                </a:moveTo>
                <a:lnTo>
                  <a:pt x="5372252" y="45554"/>
                </a:lnTo>
                <a:lnTo>
                  <a:pt x="5363984" y="46863"/>
                </a:lnTo>
                <a:lnTo>
                  <a:pt x="5372620" y="46101"/>
                </a:lnTo>
                <a:close/>
              </a:path>
              <a:path w="7165975" h="58419">
                <a:moveTo>
                  <a:pt x="5844679" y="11938"/>
                </a:moveTo>
                <a:lnTo>
                  <a:pt x="5836564" y="11430"/>
                </a:lnTo>
                <a:lnTo>
                  <a:pt x="5834799" y="11404"/>
                </a:lnTo>
                <a:lnTo>
                  <a:pt x="5844679" y="11938"/>
                </a:lnTo>
                <a:close/>
              </a:path>
              <a:path w="7165975" h="58419">
                <a:moveTo>
                  <a:pt x="6955295" y="11938"/>
                </a:moveTo>
                <a:lnTo>
                  <a:pt x="6953136" y="11938"/>
                </a:lnTo>
                <a:lnTo>
                  <a:pt x="6953136" y="12700"/>
                </a:lnTo>
                <a:lnTo>
                  <a:pt x="6955295" y="11938"/>
                </a:lnTo>
                <a:close/>
              </a:path>
              <a:path w="7165975" h="58419">
                <a:moveTo>
                  <a:pt x="7074294" y="10668"/>
                </a:moveTo>
                <a:lnTo>
                  <a:pt x="7073532" y="9652"/>
                </a:lnTo>
                <a:lnTo>
                  <a:pt x="7068617" y="7912"/>
                </a:lnTo>
                <a:lnTo>
                  <a:pt x="7046735" y="8636"/>
                </a:lnTo>
                <a:lnTo>
                  <a:pt x="7056018" y="8813"/>
                </a:lnTo>
                <a:lnTo>
                  <a:pt x="7062940" y="9271"/>
                </a:lnTo>
                <a:lnTo>
                  <a:pt x="7068642" y="9931"/>
                </a:lnTo>
                <a:lnTo>
                  <a:pt x="7074294" y="10668"/>
                </a:lnTo>
                <a:close/>
              </a:path>
              <a:path w="7165975" h="58419">
                <a:moveTo>
                  <a:pt x="7077215" y="7620"/>
                </a:moveTo>
                <a:lnTo>
                  <a:pt x="7067817" y="7620"/>
                </a:lnTo>
                <a:lnTo>
                  <a:pt x="7068617" y="7912"/>
                </a:lnTo>
                <a:lnTo>
                  <a:pt x="7077215" y="7620"/>
                </a:lnTo>
                <a:close/>
              </a:path>
              <a:path w="7165975" h="58419">
                <a:moveTo>
                  <a:pt x="7165607" y="15240"/>
                </a:moveTo>
                <a:lnTo>
                  <a:pt x="7156170" y="13208"/>
                </a:lnTo>
                <a:lnTo>
                  <a:pt x="7150849" y="12954"/>
                </a:lnTo>
                <a:lnTo>
                  <a:pt x="7143788" y="12446"/>
                </a:lnTo>
                <a:lnTo>
                  <a:pt x="7129158" y="9398"/>
                </a:lnTo>
                <a:lnTo>
                  <a:pt x="7124065" y="12700"/>
                </a:lnTo>
                <a:lnTo>
                  <a:pt x="7064210" y="13589"/>
                </a:lnTo>
                <a:lnTo>
                  <a:pt x="7067563" y="16891"/>
                </a:lnTo>
                <a:lnTo>
                  <a:pt x="7047662" y="13589"/>
                </a:lnTo>
                <a:lnTo>
                  <a:pt x="7007009" y="11049"/>
                </a:lnTo>
                <a:lnTo>
                  <a:pt x="7002170" y="10414"/>
                </a:lnTo>
                <a:lnTo>
                  <a:pt x="6981838" y="7747"/>
                </a:lnTo>
                <a:lnTo>
                  <a:pt x="6983603" y="8890"/>
                </a:lnTo>
                <a:lnTo>
                  <a:pt x="6984466" y="9906"/>
                </a:lnTo>
                <a:lnTo>
                  <a:pt x="6979183" y="10414"/>
                </a:lnTo>
                <a:lnTo>
                  <a:pt x="6962534" y="10287"/>
                </a:lnTo>
                <a:lnTo>
                  <a:pt x="6960375" y="11049"/>
                </a:lnTo>
                <a:lnTo>
                  <a:pt x="6957454" y="11938"/>
                </a:lnTo>
                <a:lnTo>
                  <a:pt x="6955295" y="11938"/>
                </a:lnTo>
                <a:lnTo>
                  <a:pt x="6963169" y="12700"/>
                </a:lnTo>
                <a:lnTo>
                  <a:pt x="6969646" y="13589"/>
                </a:lnTo>
                <a:lnTo>
                  <a:pt x="6971805" y="14351"/>
                </a:lnTo>
                <a:lnTo>
                  <a:pt x="6953936" y="16891"/>
                </a:lnTo>
                <a:lnTo>
                  <a:pt x="6929399" y="18415"/>
                </a:lnTo>
                <a:lnTo>
                  <a:pt x="6904596" y="19304"/>
                </a:lnTo>
                <a:lnTo>
                  <a:pt x="6885953" y="20447"/>
                </a:lnTo>
                <a:lnTo>
                  <a:pt x="6878980" y="19812"/>
                </a:lnTo>
                <a:lnTo>
                  <a:pt x="6879437" y="19685"/>
                </a:lnTo>
                <a:lnTo>
                  <a:pt x="6881673" y="19050"/>
                </a:lnTo>
                <a:lnTo>
                  <a:pt x="6885965" y="18161"/>
                </a:lnTo>
                <a:lnTo>
                  <a:pt x="6883794" y="16891"/>
                </a:lnTo>
                <a:lnTo>
                  <a:pt x="6857378" y="19685"/>
                </a:lnTo>
                <a:lnTo>
                  <a:pt x="6851599" y="17907"/>
                </a:lnTo>
                <a:lnTo>
                  <a:pt x="6849123" y="17145"/>
                </a:lnTo>
                <a:lnTo>
                  <a:pt x="6843192" y="16129"/>
                </a:lnTo>
                <a:lnTo>
                  <a:pt x="6836511" y="14986"/>
                </a:lnTo>
                <a:lnTo>
                  <a:pt x="6832905" y="12954"/>
                </a:lnTo>
                <a:lnTo>
                  <a:pt x="6847903" y="11430"/>
                </a:lnTo>
                <a:lnTo>
                  <a:pt x="6851663" y="11049"/>
                </a:lnTo>
                <a:lnTo>
                  <a:pt x="6830835" y="11049"/>
                </a:lnTo>
                <a:lnTo>
                  <a:pt x="6830835" y="14351"/>
                </a:lnTo>
                <a:lnTo>
                  <a:pt x="6825882" y="15240"/>
                </a:lnTo>
                <a:lnTo>
                  <a:pt x="6812293" y="16129"/>
                </a:lnTo>
                <a:lnTo>
                  <a:pt x="6810438" y="15875"/>
                </a:lnTo>
                <a:lnTo>
                  <a:pt x="6805816" y="15240"/>
                </a:lnTo>
                <a:lnTo>
                  <a:pt x="6802260" y="14351"/>
                </a:lnTo>
                <a:lnTo>
                  <a:pt x="6818719" y="14351"/>
                </a:lnTo>
                <a:lnTo>
                  <a:pt x="6824815" y="14097"/>
                </a:lnTo>
                <a:lnTo>
                  <a:pt x="6826809" y="13843"/>
                </a:lnTo>
                <a:lnTo>
                  <a:pt x="6828803" y="13589"/>
                </a:lnTo>
                <a:lnTo>
                  <a:pt x="6830200" y="13589"/>
                </a:lnTo>
                <a:lnTo>
                  <a:pt x="6830835" y="14351"/>
                </a:lnTo>
                <a:lnTo>
                  <a:pt x="6830835" y="11049"/>
                </a:lnTo>
                <a:lnTo>
                  <a:pt x="6810896" y="11049"/>
                </a:lnTo>
                <a:lnTo>
                  <a:pt x="6791236" y="9398"/>
                </a:lnTo>
                <a:lnTo>
                  <a:pt x="6778638" y="8940"/>
                </a:lnTo>
                <a:lnTo>
                  <a:pt x="6778638" y="13589"/>
                </a:lnTo>
                <a:lnTo>
                  <a:pt x="6778003" y="13589"/>
                </a:lnTo>
                <a:lnTo>
                  <a:pt x="6775640" y="13449"/>
                </a:lnTo>
                <a:lnTo>
                  <a:pt x="6768668" y="13081"/>
                </a:lnTo>
                <a:lnTo>
                  <a:pt x="6763842" y="12700"/>
                </a:lnTo>
                <a:lnTo>
                  <a:pt x="6766242" y="12827"/>
                </a:lnTo>
                <a:lnTo>
                  <a:pt x="6775640" y="13449"/>
                </a:lnTo>
                <a:lnTo>
                  <a:pt x="6778638" y="13589"/>
                </a:lnTo>
                <a:lnTo>
                  <a:pt x="6778638" y="8940"/>
                </a:lnTo>
                <a:lnTo>
                  <a:pt x="6770281" y="8636"/>
                </a:lnTo>
                <a:lnTo>
                  <a:pt x="6750126" y="8509"/>
                </a:lnTo>
                <a:lnTo>
                  <a:pt x="6732918" y="9398"/>
                </a:lnTo>
                <a:lnTo>
                  <a:pt x="6717322" y="9525"/>
                </a:lnTo>
                <a:lnTo>
                  <a:pt x="6695795" y="11430"/>
                </a:lnTo>
                <a:lnTo>
                  <a:pt x="6700787" y="10287"/>
                </a:lnTo>
                <a:lnTo>
                  <a:pt x="6636398" y="12700"/>
                </a:lnTo>
                <a:lnTo>
                  <a:pt x="6635636" y="11938"/>
                </a:lnTo>
                <a:lnTo>
                  <a:pt x="6587185" y="12319"/>
                </a:lnTo>
                <a:lnTo>
                  <a:pt x="6537185" y="13716"/>
                </a:lnTo>
                <a:lnTo>
                  <a:pt x="6485445" y="13843"/>
                </a:lnTo>
                <a:lnTo>
                  <a:pt x="6453746" y="12192"/>
                </a:lnTo>
                <a:lnTo>
                  <a:pt x="6431801" y="11049"/>
                </a:lnTo>
                <a:lnTo>
                  <a:pt x="6415468" y="11684"/>
                </a:lnTo>
                <a:lnTo>
                  <a:pt x="6397726" y="12065"/>
                </a:lnTo>
                <a:lnTo>
                  <a:pt x="6377178" y="12192"/>
                </a:lnTo>
                <a:lnTo>
                  <a:pt x="6352426" y="11938"/>
                </a:lnTo>
                <a:lnTo>
                  <a:pt x="6345949" y="8509"/>
                </a:lnTo>
                <a:lnTo>
                  <a:pt x="6321069" y="8382"/>
                </a:lnTo>
                <a:lnTo>
                  <a:pt x="6292621" y="7493"/>
                </a:lnTo>
                <a:lnTo>
                  <a:pt x="6267234" y="7112"/>
                </a:lnTo>
                <a:lnTo>
                  <a:pt x="6251587" y="8509"/>
                </a:lnTo>
                <a:lnTo>
                  <a:pt x="6217234" y="4445"/>
                </a:lnTo>
                <a:lnTo>
                  <a:pt x="6167450" y="3810"/>
                </a:lnTo>
                <a:lnTo>
                  <a:pt x="6114313" y="4445"/>
                </a:lnTo>
                <a:lnTo>
                  <a:pt x="6069977" y="4191"/>
                </a:lnTo>
                <a:lnTo>
                  <a:pt x="6067818" y="8509"/>
                </a:lnTo>
                <a:lnTo>
                  <a:pt x="6043104" y="8636"/>
                </a:lnTo>
                <a:lnTo>
                  <a:pt x="5990755" y="9906"/>
                </a:lnTo>
                <a:lnTo>
                  <a:pt x="5961265" y="11049"/>
                </a:lnTo>
                <a:lnTo>
                  <a:pt x="5964059" y="15240"/>
                </a:lnTo>
                <a:lnTo>
                  <a:pt x="5933757" y="15875"/>
                </a:lnTo>
                <a:lnTo>
                  <a:pt x="5861240" y="13208"/>
                </a:lnTo>
                <a:lnTo>
                  <a:pt x="5857913" y="13081"/>
                </a:lnTo>
                <a:lnTo>
                  <a:pt x="5815977" y="12700"/>
                </a:lnTo>
                <a:lnTo>
                  <a:pt x="5820867" y="11811"/>
                </a:lnTo>
                <a:lnTo>
                  <a:pt x="5828182" y="11303"/>
                </a:lnTo>
                <a:lnTo>
                  <a:pt x="5834799" y="11404"/>
                </a:lnTo>
                <a:lnTo>
                  <a:pt x="5832945" y="11303"/>
                </a:lnTo>
                <a:lnTo>
                  <a:pt x="5793079" y="9144"/>
                </a:lnTo>
                <a:lnTo>
                  <a:pt x="5740641" y="10922"/>
                </a:lnTo>
                <a:lnTo>
                  <a:pt x="5689422" y="13208"/>
                </a:lnTo>
                <a:lnTo>
                  <a:pt x="5670245" y="12700"/>
                </a:lnTo>
                <a:lnTo>
                  <a:pt x="5665444" y="12573"/>
                </a:lnTo>
                <a:lnTo>
                  <a:pt x="5641479" y="11938"/>
                </a:lnTo>
                <a:lnTo>
                  <a:pt x="5621388" y="12573"/>
                </a:lnTo>
                <a:lnTo>
                  <a:pt x="5612841" y="12319"/>
                </a:lnTo>
                <a:lnTo>
                  <a:pt x="5605030" y="11938"/>
                </a:lnTo>
                <a:lnTo>
                  <a:pt x="5607189" y="11938"/>
                </a:lnTo>
                <a:lnTo>
                  <a:pt x="5608586" y="11049"/>
                </a:lnTo>
                <a:lnTo>
                  <a:pt x="5602236" y="11049"/>
                </a:lnTo>
                <a:lnTo>
                  <a:pt x="5581408" y="9398"/>
                </a:lnTo>
                <a:lnTo>
                  <a:pt x="5587123" y="10287"/>
                </a:lnTo>
                <a:lnTo>
                  <a:pt x="5593600" y="11049"/>
                </a:lnTo>
                <a:lnTo>
                  <a:pt x="5598553" y="11049"/>
                </a:lnTo>
                <a:lnTo>
                  <a:pt x="5588876" y="11176"/>
                </a:lnTo>
                <a:lnTo>
                  <a:pt x="5577446" y="11557"/>
                </a:lnTo>
                <a:lnTo>
                  <a:pt x="5552071" y="12700"/>
                </a:lnTo>
                <a:lnTo>
                  <a:pt x="5544197" y="8509"/>
                </a:lnTo>
                <a:lnTo>
                  <a:pt x="5540641" y="8509"/>
                </a:lnTo>
                <a:lnTo>
                  <a:pt x="5531409" y="8128"/>
                </a:lnTo>
                <a:lnTo>
                  <a:pt x="5528488" y="9144"/>
                </a:lnTo>
                <a:lnTo>
                  <a:pt x="5530405" y="11176"/>
                </a:lnTo>
                <a:lnTo>
                  <a:pt x="5535688" y="13589"/>
                </a:lnTo>
                <a:lnTo>
                  <a:pt x="5527052" y="14351"/>
                </a:lnTo>
                <a:lnTo>
                  <a:pt x="5519178" y="15240"/>
                </a:lnTo>
                <a:lnTo>
                  <a:pt x="5512828" y="16129"/>
                </a:lnTo>
                <a:lnTo>
                  <a:pt x="5502275" y="14097"/>
                </a:lnTo>
                <a:lnTo>
                  <a:pt x="5499633" y="13589"/>
                </a:lnTo>
                <a:lnTo>
                  <a:pt x="5482488" y="13970"/>
                </a:lnTo>
                <a:lnTo>
                  <a:pt x="5464403" y="14097"/>
                </a:lnTo>
                <a:lnTo>
                  <a:pt x="5448427" y="11049"/>
                </a:lnTo>
                <a:lnTo>
                  <a:pt x="5429389" y="12954"/>
                </a:lnTo>
                <a:lnTo>
                  <a:pt x="5398694" y="14605"/>
                </a:lnTo>
                <a:lnTo>
                  <a:pt x="5368544" y="16891"/>
                </a:lnTo>
                <a:lnTo>
                  <a:pt x="5351157" y="21336"/>
                </a:lnTo>
                <a:lnTo>
                  <a:pt x="5350395" y="19685"/>
                </a:lnTo>
                <a:lnTo>
                  <a:pt x="5354713" y="19685"/>
                </a:lnTo>
                <a:lnTo>
                  <a:pt x="5340261" y="19050"/>
                </a:lnTo>
                <a:lnTo>
                  <a:pt x="5326024" y="18669"/>
                </a:lnTo>
                <a:lnTo>
                  <a:pt x="5312181" y="18796"/>
                </a:lnTo>
                <a:lnTo>
                  <a:pt x="5298960" y="19685"/>
                </a:lnTo>
                <a:lnTo>
                  <a:pt x="5290324" y="14351"/>
                </a:lnTo>
                <a:lnTo>
                  <a:pt x="5248160" y="21336"/>
                </a:lnTo>
                <a:lnTo>
                  <a:pt x="5242191" y="20447"/>
                </a:lnTo>
                <a:lnTo>
                  <a:pt x="5231981" y="18923"/>
                </a:lnTo>
                <a:lnTo>
                  <a:pt x="5223472" y="16891"/>
                </a:lnTo>
                <a:lnTo>
                  <a:pt x="5224602" y="14732"/>
                </a:lnTo>
                <a:lnTo>
                  <a:pt x="5237365" y="11938"/>
                </a:lnTo>
                <a:lnTo>
                  <a:pt x="5202428" y="14859"/>
                </a:lnTo>
                <a:lnTo>
                  <a:pt x="5163845" y="17399"/>
                </a:lnTo>
                <a:lnTo>
                  <a:pt x="5134495" y="20447"/>
                </a:lnTo>
                <a:lnTo>
                  <a:pt x="5135092" y="19685"/>
                </a:lnTo>
                <a:lnTo>
                  <a:pt x="5135194" y="19558"/>
                </a:lnTo>
                <a:lnTo>
                  <a:pt x="5137289" y="16891"/>
                </a:lnTo>
                <a:lnTo>
                  <a:pt x="5121237" y="17526"/>
                </a:lnTo>
                <a:lnTo>
                  <a:pt x="5103914" y="18796"/>
                </a:lnTo>
                <a:lnTo>
                  <a:pt x="5088064" y="19558"/>
                </a:lnTo>
                <a:lnTo>
                  <a:pt x="5076456" y="18796"/>
                </a:lnTo>
                <a:lnTo>
                  <a:pt x="5066373" y="17907"/>
                </a:lnTo>
                <a:lnTo>
                  <a:pt x="5046218" y="16129"/>
                </a:lnTo>
                <a:lnTo>
                  <a:pt x="5000282" y="14986"/>
                </a:lnTo>
                <a:lnTo>
                  <a:pt x="4761954" y="14605"/>
                </a:lnTo>
                <a:lnTo>
                  <a:pt x="4758309" y="14351"/>
                </a:lnTo>
                <a:lnTo>
                  <a:pt x="4719980" y="11684"/>
                </a:lnTo>
                <a:lnTo>
                  <a:pt x="4706759" y="14351"/>
                </a:lnTo>
                <a:lnTo>
                  <a:pt x="4695736" y="11176"/>
                </a:lnTo>
                <a:lnTo>
                  <a:pt x="4695660" y="11049"/>
                </a:lnTo>
                <a:lnTo>
                  <a:pt x="4694961" y="9779"/>
                </a:lnTo>
                <a:lnTo>
                  <a:pt x="4701692" y="8636"/>
                </a:lnTo>
                <a:lnTo>
                  <a:pt x="4702441" y="8509"/>
                </a:lnTo>
                <a:lnTo>
                  <a:pt x="4665738" y="8636"/>
                </a:lnTo>
                <a:lnTo>
                  <a:pt x="4635881" y="7874"/>
                </a:lnTo>
                <a:lnTo>
                  <a:pt x="4609274" y="8001"/>
                </a:lnTo>
                <a:lnTo>
                  <a:pt x="4582299" y="11049"/>
                </a:lnTo>
                <a:lnTo>
                  <a:pt x="4581258" y="9398"/>
                </a:lnTo>
                <a:lnTo>
                  <a:pt x="4584865" y="8128"/>
                </a:lnTo>
                <a:lnTo>
                  <a:pt x="4586275" y="7747"/>
                </a:lnTo>
                <a:lnTo>
                  <a:pt x="4588611" y="7112"/>
                </a:lnTo>
                <a:lnTo>
                  <a:pt x="4588014" y="5969"/>
                </a:lnTo>
                <a:lnTo>
                  <a:pt x="4583696" y="5969"/>
                </a:lnTo>
                <a:lnTo>
                  <a:pt x="4570869" y="7747"/>
                </a:lnTo>
                <a:lnTo>
                  <a:pt x="4565154" y="6858"/>
                </a:lnTo>
                <a:lnTo>
                  <a:pt x="4564100" y="5588"/>
                </a:lnTo>
                <a:lnTo>
                  <a:pt x="4568012" y="4699"/>
                </a:lnTo>
                <a:lnTo>
                  <a:pt x="4574578" y="4064"/>
                </a:lnTo>
                <a:lnTo>
                  <a:pt x="4581537" y="3302"/>
                </a:lnTo>
                <a:lnTo>
                  <a:pt x="4552200" y="4546"/>
                </a:lnTo>
                <a:lnTo>
                  <a:pt x="4552200" y="36576"/>
                </a:lnTo>
                <a:lnTo>
                  <a:pt x="4545698" y="37465"/>
                </a:lnTo>
                <a:lnTo>
                  <a:pt x="4537938" y="37465"/>
                </a:lnTo>
                <a:lnTo>
                  <a:pt x="4529086" y="36830"/>
                </a:lnTo>
                <a:lnTo>
                  <a:pt x="4519307" y="35687"/>
                </a:lnTo>
                <a:lnTo>
                  <a:pt x="4526978" y="35814"/>
                </a:lnTo>
                <a:lnTo>
                  <a:pt x="4534992" y="35814"/>
                </a:lnTo>
                <a:lnTo>
                  <a:pt x="4543374" y="36068"/>
                </a:lnTo>
                <a:lnTo>
                  <a:pt x="4552200" y="36576"/>
                </a:lnTo>
                <a:lnTo>
                  <a:pt x="4552200" y="4546"/>
                </a:lnTo>
                <a:lnTo>
                  <a:pt x="4548340" y="4699"/>
                </a:lnTo>
                <a:lnTo>
                  <a:pt x="4529353" y="8001"/>
                </a:lnTo>
                <a:lnTo>
                  <a:pt x="4520006" y="12700"/>
                </a:lnTo>
                <a:lnTo>
                  <a:pt x="4515751" y="17907"/>
                </a:lnTo>
                <a:lnTo>
                  <a:pt x="4496663" y="16129"/>
                </a:lnTo>
                <a:lnTo>
                  <a:pt x="4480979" y="15875"/>
                </a:lnTo>
                <a:lnTo>
                  <a:pt x="4466780" y="17018"/>
                </a:lnTo>
                <a:lnTo>
                  <a:pt x="4452124" y="19685"/>
                </a:lnTo>
                <a:lnTo>
                  <a:pt x="4444631" y="17653"/>
                </a:lnTo>
                <a:lnTo>
                  <a:pt x="4440186" y="16129"/>
                </a:lnTo>
                <a:lnTo>
                  <a:pt x="4439818" y="16002"/>
                </a:lnTo>
                <a:lnTo>
                  <a:pt x="4443311" y="14859"/>
                </a:lnTo>
                <a:lnTo>
                  <a:pt x="4460760" y="14351"/>
                </a:lnTo>
                <a:lnTo>
                  <a:pt x="4393260" y="12827"/>
                </a:lnTo>
                <a:lnTo>
                  <a:pt x="4356024" y="13335"/>
                </a:lnTo>
                <a:lnTo>
                  <a:pt x="4339094" y="16129"/>
                </a:lnTo>
                <a:lnTo>
                  <a:pt x="4331982" y="15367"/>
                </a:lnTo>
                <a:lnTo>
                  <a:pt x="4322165" y="15240"/>
                </a:lnTo>
                <a:lnTo>
                  <a:pt x="4312590" y="15621"/>
                </a:lnTo>
                <a:lnTo>
                  <a:pt x="4306201" y="16129"/>
                </a:lnTo>
                <a:lnTo>
                  <a:pt x="4260177" y="15367"/>
                </a:lnTo>
                <a:lnTo>
                  <a:pt x="4241139" y="15367"/>
                </a:lnTo>
                <a:lnTo>
                  <a:pt x="4214634" y="15240"/>
                </a:lnTo>
                <a:lnTo>
                  <a:pt x="4226826" y="16129"/>
                </a:lnTo>
                <a:lnTo>
                  <a:pt x="4213466" y="19304"/>
                </a:lnTo>
                <a:lnTo>
                  <a:pt x="4198162" y="19685"/>
                </a:lnTo>
                <a:lnTo>
                  <a:pt x="4179506" y="18923"/>
                </a:lnTo>
                <a:lnTo>
                  <a:pt x="4156087" y="18796"/>
                </a:lnTo>
                <a:lnTo>
                  <a:pt x="4156722" y="17907"/>
                </a:lnTo>
                <a:lnTo>
                  <a:pt x="4132516" y="16764"/>
                </a:lnTo>
                <a:lnTo>
                  <a:pt x="4116374" y="16002"/>
                </a:lnTo>
                <a:lnTo>
                  <a:pt x="4099725" y="16510"/>
                </a:lnTo>
                <a:lnTo>
                  <a:pt x="4083316" y="16764"/>
                </a:lnTo>
                <a:lnTo>
                  <a:pt x="4043692" y="14351"/>
                </a:lnTo>
                <a:lnTo>
                  <a:pt x="4048010" y="18796"/>
                </a:lnTo>
                <a:lnTo>
                  <a:pt x="4033012" y="21463"/>
                </a:lnTo>
                <a:lnTo>
                  <a:pt x="4031221" y="21336"/>
                </a:lnTo>
                <a:lnTo>
                  <a:pt x="4004284" y="19431"/>
                </a:lnTo>
                <a:lnTo>
                  <a:pt x="3996817" y="18796"/>
                </a:lnTo>
                <a:lnTo>
                  <a:pt x="3968458" y="16383"/>
                </a:lnTo>
                <a:lnTo>
                  <a:pt x="3932186" y="16129"/>
                </a:lnTo>
                <a:lnTo>
                  <a:pt x="3948569" y="18796"/>
                </a:lnTo>
                <a:lnTo>
                  <a:pt x="3926687" y="18288"/>
                </a:lnTo>
                <a:lnTo>
                  <a:pt x="3903980" y="14351"/>
                </a:lnTo>
                <a:lnTo>
                  <a:pt x="3901046" y="13843"/>
                </a:lnTo>
                <a:lnTo>
                  <a:pt x="3892105" y="11938"/>
                </a:lnTo>
                <a:lnTo>
                  <a:pt x="3884345" y="10287"/>
                </a:lnTo>
                <a:lnTo>
                  <a:pt x="3875392" y="8382"/>
                </a:lnTo>
                <a:lnTo>
                  <a:pt x="3853446" y="4953"/>
                </a:lnTo>
                <a:lnTo>
                  <a:pt x="3852507" y="4572"/>
                </a:lnTo>
                <a:lnTo>
                  <a:pt x="3856596" y="4191"/>
                </a:lnTo>
                <a:lnTo>
                  <a:pt x="3863251" y="3937"/>
                </a:lnTo>
                <a:lnTo>
                  <a:pt x="3869956" y="3302"/>
                </a:lnTo>
                <a:lnTo>
                  <a:pt x="3840073" y="2413"/>
                </a:lnTo>
                <a:lnTo>
                  <a:pt x="3834803" y="4572"/>
                </a:lnTo>
                <a:lnTo>
                  <a:pt x="3832618" y="7747"/>
                </a:lnTo>
                <a:lnTo>
                  <a:pt x="3812044" y="10287"/>
                </a:lnTo>
                <a:lnTo>
                  <a:pt x="3809403" y="7493"/>
                </a:lnTo>
                <a:lnTo>
                  <a:pt x="3809631" y="6731"/>
                </a:lnTo>
                <a:lnTo>
                  <a:pt x="3810165" y="4953"/>
                </a:lnTo>
                <a:lnTo>
                  <a:pt x="3806507" y="2794"/>
                </a:lnTo>
                <a:lnTo>
                  <a:pt x="3790581" y="1651"/>
                </a:lnTo>
                <a:lnTo>
                  <a:pt x="3767925" y="2286"/>
                </a:lnTo>
                <a:lnTo>
                  <a:pt x="3752608" y="3390"/>
                </a:lnTo>
                <a:lnTo>
                  <a:pt x="3752608" y="45212"/>
                </a:lnTo>
                <a:lnTo>
                  <a:pt x="3732923" y="46863"/>
                </a:lnTo>
                <a:lnTo>
                  <a:pt x="3722598" y="47117"/>
                </a:lnTo>
                <a:lnTo>
                  <a:pt x="3716718" y="46355"/>
                </a:lnTo>
                <a:lnTo>
                  <a:pt x="3714762" y="46101"/>
                </a:lnTo>
                <a:lnTo>
                  <a:pt x="3723398" y="43561"/>
                </a:lnTo>
                <a:lnTo>
                  <a:pt x="3731818" y="43053"/>
                </a:lnTo>
                <a:lnTo>
                  <a:pt x="3741166" y="43815"/>
                </a:lnTo>
                <a:lnTo>
                  <a:pt x="3752608" y="45212"/>
                </a:lnTo>
                <a:lnTo>
                  <a:pt x="3752608" y="3390"/>
                </a:lnTo>
                <a:lnTo>
                  <a:pt x="3730828" y="4953"/>
                </a:lnTo>
                <a:lnTo>
                  <a:pt x="3688384" y="6731"/>
                </a:lnTo>
                <a:lnTo>
                  <a:pt x="3649738" y="4953"/>
                </a:lnTo>
                <a:lnTo>
                  <a:pt x="3656673" y="6985"/>
                </a:lnTo>
                <a:lnTo>
                  <a:pt x="3660559" y="8763"/>
                </a:lnTo>
                <a:lnTo>
                  <a:pt x="3658311" y="10541"/>
                </a:lnTo>
                <a:lnTo>
                  <a:pt x="3646817" y="11938"/>
                </a:lnTo>
                <a:lnTo>
                  <a:pt x="3616782" y="10541"/>
                </a:lnTo>
                <a:lnTo>
                  <a:pt x="3613188" y="10287"/>
                </a:lnTo>
                <a:lnTo>
                  <a:pt x="3582555" y="8128"/>
                </a:lnTo>
                <a:lnTo>
                  <a:pt x="3548977" y="7239"/>
                </a:lnTo>
                <a:lnTo>
                  <a:pt x="3520960" y="10287"/>
                </a:lnTo>
                <a:lnTo>
                  <a:pt x="3516642" y="9398"/>
                </a:lnTo>
                <a:lnTo>
                  <a:pt x="3514483" y="8509"/>
                </a:lnTo>
                <a:lnTo>
                  <a:pt x="3514483" y="7747"/>
                </a:lnTo>
                <a:lnTo>
                  <a:pt x="3489566" y="9271"/>
                </a:lnTo>
                <a:lnTo>
                  <a:pt x="3459264" y="10668"/>
                </a:lnTo>
                <a:lnTo>
                  <a:pt x="3430828" y="12319"/>
                </a:lnTo>
                <a:lnTo>
                  <a:pt x="3411486" y="14351"/>
                </a:lnTo>
                <a:lnTo>
                  <a:pt x="3405771" y="13589"/>
                </a:lnTo>
                <a:lnTo>
                  <a:pt x="3399117" y="12700"/>
                </a:lnTo>
                <a:lnTo>
                  <a:pt x="3398164" y="12573"/>
                </a:lnTo>
                <a:lnTo>
                  <a:pt x="3375342" y="9525"/>
                </a:lnTo>
                <a:lnTo>
                  <a:pt x="3268395" y="12573"/>
                </a:lnTo>
                <a:lnTo>
                  <a:pt x="3249752" y="8509"/>
                </a:lnTo>
                <a:lnTo>
                  <a:pt x="3246259" y="7747"/>
                </a:lnTo>
                <a:lnTo>
                  <a:pt x="3164090" y="8509"/>
                </a:lnTo>
                <a:lnTo>
                  <a:pt x="3166249" y="6858"/>
                </a:lnTo>
                <a:lnTo>
                  <a:pt x="3132861" y="6858"/>
                </a:lnTo>
                <a:lnTo>
                  <a:pt x="3108922" y="8128"/>
                </a:lnTo>
                <a:lnTo>
                  <a:pt x="3091281" y="10287"/>
                </a:lnTo>
                <a:lnTo>
                  <a:pt x="3076841" y="12700"/>
                </a:lnTo>
                <a:lnTo>
                  <a:pt x="3064649" y="11049"/>
                </a:lnTo>
                <a:lnTo>
                  <a:pt x="3073920" y="10287"/>
                </a:lnTo>
                <a:lnTo>
                  <a:pt x="3074682" y="9398"/>
                </a:lnTo>
                <a:lnTo>
                  <a:pt x="3028162" y="8001"/>
                </a:lnTo>
                <a:lnTo>
                  <a:pt x="2995688" y="8001"/>
                </a:lnTo>
                <a:lnTo>
                  <a:pt x="2965488" y="9779"/>
                </a:lnTo>
                <a:lnTo>
                  <a:pt x="2925838" y="13589"/>
                </a:lnTo>
                <a:lnTo>
                  <a:pt x="2919488" y="9398"/>
                </a:lnTo>
                <a:lnTo>
                  <a:pt x="2893428" y="9398"/>
                </a:lnTo>
                <a:lnTo>
                  <a:pt x="2847949" y="7366"/>
                </a:lnTo>
                <a:lnTo>
                  <a:pt x="2830652" y="6858"/>
                </a:lnTo>
                <a:lnTo>
                  <a:pt x="2791752" y="5715"/>
                </a:lnTo>
                <a:lnTo>
                  <a:pt x="2734195" y="6858"/>
                </a:lnTo>
                <a:lnTo>
                  <a:pt x="2735592" y="5969"/>
                </a:lnTo>
                <a:lnTo>
                  <a:pt x="2741434" y="4953"/>
                </a:lnTo>
                <a:lnTo>
                  <a:pt x="2687701" y="5969"/>
                </a:lnTo>
                <a:lnTo>
                  <a:pt x="2579281" y="2540"/>
                </a:lnTo>
                <a:lnTo>
                  <a:pt x="2536202" y="3048"/>
                </a:lnTo>
                <a:lnTo>
                  <a:pt x="2508262" y="8509"/>
                </a:lnTo>
                <a:lnTo>
                  <a:pt x="2451747" y="11938"/>
                </a:lnTo>
                <a:lnTo>
                  <a:pt x="2481008" y="13716"/>
                </a:lnTo>
                <a:lnTo>
                  <a:pt x="2477211" y="16256"/>
                </a:lnTo>
                <a:lnTo>
                  <a:pt x="2465489" y="18923"/>
                </a:lnTo>
                <a:lnTo>
                  <a:pt x="2471051" y="21336"/>
                </a:lnTo>
                <a:lnTo>
                  <a:pt x="2448026" y="20955"/>
                </a:lnTo>
                <a:lnTo>
                  <a:pt x="2427884" y="19304"/>
                </a:lnTo>
                <a:lnTo>
                  <a:pt x="2419667" y="17399"/>
                </a:lnTo>
                <a:lnTo>
                  <a:pt x="2432443" y="16129"/>
                </a:lnTo>
                <a:lnTo>
                  <a:pt x="2438158" y="16891"/>
                </a:lnTo>
                <a:lnTo>
                  <a:pt x="2436584" y="16129"/>
                </a:lnTo>
                <a:lnTo>
                  <a:pt x="2432913" y="14351"/>
                </a:lnTo>
                <a:lnTo>
                  <a:pt x="2429510" y="12700"/>
                </a:lnTo>
                <a:lnTo>
                  <a:pt x="2412403" y="11938"/>
                </a:lnTo>
                <a:lnTo>
                  <a:pt x="2398141" y="11303"/>
                </a:lnTo>
                <a:lnTo>
                  <a:pt x="2364790" y="10414"/>
                </a:lnTo>
                <a:lnTo>
                  <a:pt x="2359202" y="9398"/>
                </a:lnTo>
                <a:lnTo>
                  <a:pt x="2350147" y="7747"/>
                </a:lnTo>
                <a:lnTo>
                  <a:pt x="2296934" y="7747"/>
                </a:lnTo>
                <a:lnTo>
                  <a:pt x="1936000" y="2413"/>
                </a:lnTo>
                <a:lnTo>
                  <a:pt x="1951748" y="9398"/>
                </a:lnTo>
                <a:lnTo>
                  <a:pt x="1905266" y="8509"/>
                </a:lnTo>
                <a:lnTo>
                  <a:pt x="1898129" y="6985"/>
                </a:lnTo>
                <a:lnTo>
                  <a:pt x="1896656" y="5461"/>
                </a:lnTo>
                <a:lnTo>
                  <a:pt x="1903615" y="4318"/>
                </a:lnTo>
                <a:lnTo>
                  <a:pt x="1921776" y="4191"/>
                </a:lnTo>
                <a:lnTo>
                  <a:pt x="1905812" y="3175"/>
                </a:lnTo>
                <a:lnTo>
                  <a:pt x="1887372" y="4445"/>
                </a:lnTo>
                <a:lnTo>
                  <a:pt x="1871992" y="6604"/>
                </a:lnTo>
                <a:lnTo>
                  <a:pt x="1865261" y="8509"/>
                </a:lnTo>
                <a:lnTo>
                  <a:pt x="1847075" y="6858"/>
                </a:lnTo>
                <a:lnTo>
                  <a:pt x="1841487" y="6350"/>
                </a:lnTo>
                <a:lnTo>
                  <a:pt x="1851202" y="4064"/>
                </a:lnTo>
                <a:lnTo>
                  <a:pt x="1869376" y="2286"/>
                </a:lnTo>
                <a:lnTo>
                  <a:pt x="1870976" y="1651"/>
                </a:lnTo>
                <a:lnTo>
                  <a:pt x="1849513" y="1651"/>
                </a:lnTo>
                <a:lnTo>
                  <a:pt x="1824647" y="5207"/>
                </a:lnTo>
                <a:lnTo>
                  <a:pt x="1809686" y="6350"/>
                </a:lnTo>
                <a:lnTo>
                  <a:pt x="1785886" y="6858"/>
                </a:lnTo>
                <a:lnTo>
                  <a:pt x="1776336" y="5715"/>
                </a:lnTo>
                <a:lnTo>
                  <a:pt x="1773148" y="5334"/>
                </a:lnTo>
                <a:lnTo>
                  <a:pt x="1769579" y="4191"/>
                </a:lnTo>
                <a:lnTo>
                  <a:pt x="1768779" y="3937"/>
                </a:lnTo>
                <a:lnTo>
                  <a:pt x="1767255" y="2921"/>
                </a:lnTo>
                <a:lnTo>
                  <a:pt x="1767217" y="4953"/>
                </a:lnTo>
                <a:lnTo>
                  <a:pt x="1756232" y="5715"/>
                </a:lnTo>
                <a:lnTo>
                  <a:pt x="1752676" y="5588"/>
                </a:lnTo>
                <a:lnTo>
                  <a:pt x="1754073" y="4953"/>
                </a:lnTo>
                <a:lnTo>
                  <a:pt x="1757946" y="4191"/>
                </a:lnTo>
                <a:lnTo>
                  <a:pt x="1767217" y="4953"/>
                </a:lnTo>
                <a:lnTo>
                  <a:pt x="1767217" y="2921"/>
                </a:lnTo>
                <a:lnTo>
                  <a:pt x="1763026" y="2413"/>
                </a:lnTo>
                <a:lnTo>
                  <a:pt x="1763661" y="2413"/>
                </a:lnTo>
                <a:lnTo>
                  <a:pt x="1760105" y="1651"/>
                </a:lnTo>
                <a:lnTo>
                  <a:pt x="1747913" y="2413"/>
                </a:lnTo>
                <a:lnTo>
                  <a:pt x="1689366" y="1651"/>
                </a:lnTo>
                <a:lnTo>
                  <a:pt x="1712861" y="6858"/>
                </a:lnTo>
                <a:lnTo>
                  <a:pt x="1693862" y="8001"/>
                </a:lnTo>
                <a:lnTo>
                  <a:pt x="1679143" y="8382"/>
                </a:lnTo>
                <a:lnTo>
                  <a:pt x="1674317" y="9271"/>
                </a:lnTo>
                <a:lnTo>
                  <a:pt x="1685048" y="11938"/>
                </a:lnTo>
                <a:lnTo>
                  <a:pt x="1653349" y="8890"/>
                </a:lnTo>
                <a:lnTo>
                  <a:pt x="1646745" y="8255"/>
                </a:lnTo>
                <a:lnTo>
                  <a:pt x="1589354" y="6858"/>
                </a:lnTo>
                <a:lnTo>
                  <a:pt x="1473276" y="6731"/>
                </a:lnTo>
                <a:lnTo>
                  <a:pt x="1442605" y="5969"/>
                </a:lnTo>
                <a:lnTo>
                  <a:pt x="1415173" y="7874"/>
                </a:lnTo>
                <a:lnTo>
                  <a:pt x="1387119" y="8763"/>
                </a:lnTo>
                <a:lnTo>
                  <a:pt x="1357464" y="8890"/>
                </a:lnTo>
                <a:lnTo>
                  <a:pt x="1325257" y="8509"/>
                </a:lnTo>
                <a:lnTo>
                  <a:pt x="1332280" y="10287"/>
                </a:lnTo>
                <a:lnTo>
                  <a:pt x="1333741" y="12446"/>
                </a:lnTo>
                <a:lnTo>
                  <a:pt x="1325943" y="14097"/>
                </a:lnTo>
                <a:lnTo>
                  <a:pt x="1305191" y="14351"/>
                </a:lnTo>
                <a:lnTo>
                  <a:pt x="1300873" y="10287"/>
                </a:lnTo>
                <a:lnTo>
                  <a:pt x="1299387" y="8890"/>
                </a:lnTo>
                <a:lnTo>
                  <a:pt x="1271066" y="6731"/>
                </a:lnTo>
                <a:lnTo>
                  <a:pt x="1234440" y="5334"/>
                </a:lnTo>
                <a:lnTo>
                  <a:pt x="1203718" y="1651"/>
                </a:lnTo>
                <a:lnTo>
                  <a:pt x="1199146" y="4064"/>
                </a:lnTo>
                <a:lnTo>
                  <a:pt x="1165237" y="4953"/>
                </a:lnTo>
                <a:lnTo>
                  <a:pt x="1134275" y="6350"/>
                </a:lnTo>
                <a:lnTo>
                  <a:pt x="1138567" y="10287"/>
                </a:lnTo>
                <a:lnTo>
                  <a:pt x="1124292" y="9144"/>
                </a:lnTo>
                <a:lnTo>
                  <a:pt x="1123619" y="8509"/>
                </a:lnTo>
                <a:lnTo>
                  <a:pt x="1122807" y="7747"/>
                </a:lnTo>
                <a:lnTo>
                  <a:pt x="1122400" y="7366"/>
                </a:lnTo>
                <a:lnTo>
                  <a:pt x="1121994" y="5334"/>
                </a:lnTo>
                <a:lnTo>
                  <a:pt x="1119530" y="4826"/>
                </a:lnTo>
                <a:lnTo>
                  <a:pt x="1112151" y="3302"/>
                </a:lnTo>
                <a:lnTo>
                  <a:pt x="1064806" y="4826"/>
                </a:lnTo>
                <a:lnTo>
                  <a:pt x="1014247" y="4445"/>
                </a:lnTo>
                <a:lnTo>
                  <a:pt x="906335" y="1905"/>
                </a:lnTo>
                <a:lnTo>
                  <a:pt x="850404" y="1651"/>
                </a:lnTo>
                <a:lnTo>
                  <a:pt x="851725" y="2921"/>
                </a:lnTo>
                <a:lnTo>
                  <a:pt x="854494" y="4318"/>
                </a:lnTo>
                <a:lnTo>
                  <a:pt x="853795" y="5842"/>
                </a:lnTo>
                <a:lnTo>
                  <a:pt x="844689" y="7747"/>
                </a:lnTo>
                <a:lnTo>
                  <a:pt x="838314" y="6858"/>
                </a:lnTo>
                <a:lnTo>
                  <a:pt x="826490" y="5207"/>
                </a:lnTo>
                <a:lnTo>
                  <a:pt x="794651" y="762"/>
                </a:lnTo>
                <a:lnTo>
                  <a:pt x="783551" y="2286"/>
                </a:lnTo>
                <a:lnTo>
                  <a:pt x="774814" y="4318"/>
                </a:lnTo>
                <a:lnTo>
                  <a:pt x="763308" y="5207"/>
                </a:lnTo>
                <a:lnTo>
                  <a:pt x="743851" y="3302"/>
                </a:lnTo>
                <a:lnTo>
                  <a:pt x="748804" y="4953"/>
                </a:lnTo>
                <a:lnTo>
                  <a:pt x="755916" y="6858"/>
                </a:lnTo>
                <a:lnTo>
                  <a:pt x="743089" y="6858"/>
                </a:lnTo>
                <a:lnTo>
                  <a:pt x="713625" y="5969"/>
                </a:lnTo>
                <a:lnTo>
                  <a:pt x="692594" y="5334"/>
                </a:lnTo>
                <a:lnTo>
                  <a:pt x="641794" y="4699"/>
                </a:lnTo>
                <a:lnTo>
                  <a:pt x="590740" y="4699"/>
                </a:lnTo>
                <a:lnTo>
                  <a:pt x="385064" y="5969"/>
                </a:lnTo>
                <a:lnTo>
                  <a:pt x="282054" y="4699"/>
                </a:lnTo>
                <a:lnTo>
                  <a:pt x="230670" y="2794"/>
                </a:lnTo>
                <a:lnTo>
                  <a:pt x="179463" y="0"/>
                </a:lnTo>
                <a:lnTo>
                  <a:pt x="191109" y="1016"/>
                </a:lnTo>
                <a:lnTo>
                  <a:pt x="190792" y="1778"/>
                </a:lnTo>
                <a:lnTo>
                  <a:pt x="182130" y="2286"/>
                </a:lnTo>
                <a:lnTo>
                  <a:pt x="168795" y="2413"/>
                </a:lnTo>
                <a:lnTo>
                  <a:pt x="173863" y="3429"/>
                </a:lnTo>
                <a:lnTo>
                  <a:pt x="173342" y="4826"/>
                </a:lnTo>
                <a:lnTo>
                  <a:pt x="171094" y="6604"/>
                </a:lnTo>
                <a:lnTo>
                  <a:pt x="170954" y="8509"/>
                </a:lnTo>
                <a:lnTo>
                  <a:pt x="149618" y="6858"/>
                </a:lnTo>
                <a:lnTo>
                  <a:pt x="92214" y="2413"/>
                </a:lnTo>
                <a:lnTo>
                  <a:pt x="72999" y="5080"/>
                </a:lnTo>
                <a:lnTo>
                  <a:pt x="16014" y="5842"/>
                </a:lnTo>
                <a:lnTo>
                  <a:pt x="0" y="8509"/>
                </a:lnTo>
                <a:lnTo>
                  <a:pt x="25031" y="6858"/>
                </a:lnTo>
                <a:lnTo>
                  <a:pt x="18338" y="12065"/>
                </a:lnTo>
                <a:lnTo>
                  <a:pt x="35318" y="17653"/>
                </a:lnTo>
                <a:lnTo>
                  <a:pt x="57518" y="23622"/>
                </a:lnTo>
                <a:lnTo>
                  <a:pt x="66522" y="29845"/>
                </a:lnTo>
                <a:lnTo>
                  <a:pt x="98386" y="28194"/>
                </a:lnTo>
                <a:lnTo>
                  <a:pt x="136728" y="31242"/>
                </a:lnTo>
                <a:lnTo>
                  <a:pt x="179476" y="33782"/>
                </a:lnTo>
                <a:lnTo>
                  <a:pt x="224548" y="30734"/>
                </a:lnTo>
                <a:lnTo>
                  <a:pt x="228600" y="31750"/>
                </a:lnTo>
                <a:lnTo>
                  <a:pt x="224815" y="32766"/>
                </a:lnTo>
                <a:lnTo>
                  <a:pt x="219811" y="33782"/>
                </a:lnTo>
                <a:lnTo>
                  <a:pt x="220230" y="34925"/>
                </a:lnTo>
                <a:lnTo>
                  <a:pt x="232397" y="32893"/>
                </a:lnTo>
                <a:lnTo>
                  <a:pt x="247002" y="31750"/>
                </a:lnTo>
                <a:lnTo>
                  <a:pt x="268732" y="31750"/>
                </a:lnTo>
                <a:lnTo>
                  <a:pt x="288175" y="32385"/>
                </a:lnTo>
                <a:lnTo>
                  <a:pt x="284619" y="33274"/>
                </a:lnTo>
                <a:lnTo>
                  <a:pt x="342671" y="33248"/>
                </a:lnTo>
                <a:lnTo>
                  <a:pt x="381914" y="33909"/>
                </a:lnTo>
                <a:lnTo>
                  <a:pt x="531380" y="38227"/>
                </a:lnTo>
                <a:lnTo>
                  <a:pt x="522871" y="34163"/>
                </a:lnTo>
                <a:lnTo>
                  <a:pt x="547293" y="35306"/>
                </a:lnTo>
                <a:lnTo>
                  <a:pt x="562114" y="36576"/>
                </a:lnTo>
                <a:lnTo>
                  <a:pt x="563714" y="34163"/>
                </a:lnTo>
                <a:lnTo>
                  <a:pt x="563791" y="34036"/>
                </a:lnTo>
                <a:lnTo>
                  <a:pt x="529907" y="33147"/>
                </a:lnTo>
                <a:lnTo>
                  <a:pt x="521296" y="32893"/>
                </a:lnTo>
                <a:lnTo>
                  <a:pt x="521322" y="31623"/>
                </a:lnTo>
                <a:lnTo>
                  <a:pt x="521335" y="30734"/>
                </a:lnTo>
                <a:lnTo>
                  <a:pt x="521347" y="29845"/>
                </a:lnTo>
                <a:lnTo>
                  <a:pt x="560349" y="33528"/>
                </a:lnTo>
                <a:lnTo>
                  <a:pt x="673265" y="34925"/>
                </a:lnTo>
                <a:lnTo>
                  <a:pt x="706640" y="39116"/>
                </a:lnTo>
                <a:lnTo>
                  <a:pt x="720559" y="38862"/>
                </a:lnTo>
                <a:lnTo>
                  <a:pt x="719099" y="37465"/>
                </a:lnTo>
                <a:lnTo>
                  <a:pt x="717651" y="35814"/>
                </a:lnTo>
                <a:lnTo>
                  <a:pt x="731659" y="34925"/>
                </a:lnTo>
                <a:lnTo>
                  <a:pt x="741692" y="37465"/>
                </a:lnTo>
                <a:lnTo>
                  <a:pt x="748233" y="34925"/>
                </a:lnTo>
                <a:lnTo>
                  <a:pt x="786777" y="40132"/>
                </a:lnTo>
                <a:lnTo>
                  <a:pt x="781062" y="40132"/>
                </a:lnTo>
                <a:lnTo>
                  <a:pt x="770267" y="41021"/>
                </a:lnTo>
                <a:lnTo>
                  <a:pt x="764552" y="41021"/>
                </a:lnTo>
                <a:lnTo>
                  <a:pt x="790829" y="42164"/>
                </a:lnTo>
                <a:lnTo>
                  <a:pt x="820089" y="41910"/>
                </a:lnTo>
                <a:lnTo>
                  <a:pt x="845718" y="41021"/>
                </a:lnTo>
                <a:lnTo>
                  <a:pt x="861072" y="41021"/>
                </a:lnTo>
                <a:lnTo>
                  <a:pt x="826020" y="39116"/>
                </a:lnTo>
                <a:lnTo>
                  <a:pt x="876604" y="38354"/>
                </a:lnTo>
                <a:lnTo>
                  <a:pt x="929487" y="38354"/>
                </a:lnTo>
                <a:lnTo>
                  <a:pt x="983386" y="38481"/>
                </a:lnTo>
                <a:lnTo>
                  <a:pt x="1037043" y="38354"/>
                </a:lnTo>
                <a:lnTo>
                  <a:pt x="1089190" y="37592"/>
                </a:lnTo>
                <a:lnTo>
                  <a:pt x="1138567" y="35687"/>
                </a:lnTo>
                <a:lnTo>
                  <a:pt x="1134071" y="34163"/>
                </a:lnTo>
                <a:lnTo>
                  <a:pt x="1131455" y="33274"/>
                </a:lnTo>
                <a:lnTo>
                  <a:pt x="1172210" y="32131"/>
                </a:lnTo>
                <a:lnTo>
                  <a:pt x="1223695" y="34163"/>
                </a:lnTo>
                <a:lnTo>
                  <a:pt x="1268107" y="34163"/>
                </a:lnTo>
                <a:lnTo>
                  <a:pt x="1265186" y="34925"/>
                </a:lnTo>
                <a:lnTo>
                  <a:pt x="1278305" y="33401"/>
                </a:lnTo>
                <a:lnTo>
                  <a:pt x="1292745" y="32385"/>
                </a:lnTo>
                <a:lnTo>
                  <a:pt x="1303058" y="32131"/>
                </a:lnTo>
                <a:lnTo>
                  <a:pt x="1308227" y="32004"/>
                </a:lnTo>
                <a:lnTo>
                  <a:pt x="1324495" y="32385"/>
                </a:lnTo>
                <a:lnTo>
                  <a:pt x="1321485" y="33782"/>
                </a:lnTo>
                <a:lnTo>
                  <a:pt x="1332407" y="35433"/>
                </a:lnTo>
                <a:lnTo>
                  <a:pt x="1342263" y="37338"/>
                </a:lnTo>
                <a:lnTo>
                  <a:pt x="1336052" y="39116"/>
                </a:lnTo>
                <a:lnTo>
                  <a:pt x="1375727" y="36830"/>
                </a:lnTo>
                <a:lnTo>
                  <a:pt x="1390967" y="35052"/>
                </a:lnTo>
                <a:lnTo>
                  <a:pt x="1401267" y="32893"/>
                </a:lnTo>
                <a:lnTo>
                  <a:pt x="1407058" y="32004"/>
                </a:lnTo>
                <a:lnTo>
                  <a:pt x="1421130" y="29845"/>
                </a:lnTo>
                <a:lnTo>
                  <a:pt x="1426095" y="29083"/>
                </a:lnTo>
                <a:lnTo>
                  <a:pt x="1438287" y="32385"/>
                </a:lnTo>
                <a:lnTo>
                  <a:pt x="1496961" y="27178"/>
                </a:lnTo>
                <a:lnTo>
                  <a:pt x="1486420" y="29083"/>
                </a:lnTo>
                <a:lnTo>
                  <a:pt x="1492580" y="30861"/>
                </a:lnTo>
                <a:lnTo>
                  <a:pt x="1498066" y="33020"/>
                </a:lnTo>
                <a:lnTo>
                  <a:pt x="1485531" y="35687"/>
                </a:lnTo>
                <a:lnTo>
                  <a:pt x="1540700" y="37719"/>
                </a:lnTo>
                <a:lnTo>
                  <a:pt x="1617611" y="35306"/>
                </a:lnTo>
                <a:lnTo>
                  <a:pt x="1647075" y="39116"/>
                </a:lnTo>
                <a:lnTo>
                  <a:pt x="1651495" y="35306"/>
                </a:lnTo>
                <a:lnTo>
                  <a:pt x="1652524" y="34417"/>
                </a:lnTo>
                <a:lnTo>
                  <a:pt x="1628482" y="32893"/>
                </a:lnTo>
                <a:lnTo>
                  <a:pt x="1601228" y="32766"/>
                </a:lnTo>
                <a:lnTo>
                  <a:pt x="1597037" y="32385"/>
                </a:lnTo>
                <a:lnTo>
                  <a:pt x="1654314" y="26289"/>
                </a:lnTo>
                <a:lnTo>
                  <a:pt x="1673529" y="28067"/>
                </a:lnTo>
                <a:lnTo>
                  <a:pt x="1695107" y="31877"/>
                </a:lnTo>
                <a:lnTo>
                  <a:pt x="1724355" y="35814"/>
                </a:lnTo>
                <a:lnTo>
                  <a:pt x="1766582" y="37465"/>
                </a:lnTo>
                <a:lnTo>
                  <a:pt x="1759343" y="37465"/>
                </a:lnTo>
                <a:lnTo>
                  <a:pt x="1759343" y="38227"/>
                </a:lnTo>
                <a:lnTo>
                  <a:pt x="1752231" y="38227"/>
                </a:lnTo>
                <a:lnTo>
                  <a:pt x="1770976" y="38989"/>
                </a:lnTo>
                <a:lnTo>
                  <a:pt x="1790153" y="38100"/>
                </a:lnTo>
                <a:lnTo>
                  <a:pt x="1810397" y="37592"/>
                </a:lnTo>
                <a:lnTo>
                  <a:pt x="1832368" y="39116"/>
                </a:lnTo>
                <a:lnTo>
                  <a:pt x="1841868" y="37592"/>
                </a:lnTo>
                <a:lnTo>
                  <a:pt x="1845830" y="36957"/>
                </a:lnTo>
                <a:lnTo>
                  <a:pt x="1859102" y="36449"/>
                </a:lnTo>
                <a:lnTo>
                  <a:pt x="1870087" y="35560"/>
                </a:lnTo>
                <a:lnTo>
                  <a:pt x="1872983" y="34163"/>
                </a:lnTo>
                <a:lnTo>
                  <a:pt x="1876691" y="32385"/>
                </a:lnTo>
                <a:lnTo>
                  <a:pt x="1815858" y="34163"/>
                </a:lnTo>
                <a:lnTo>
                  <a:pt x="1869554" y="29210"/>
                </a:lnTo>
                <a:lnTo>
                  <a:pt x="1901596" y="27305"/>
                </a:lnTo>
                <a:lnTo>
                  <a:pt x="1940318" y="28194"/>
                </a:lnTo>
                <a:lnTo>
                  <a:pt x="1934946" y="29337"/>
                </a:lnTo>
                <a:lnTo>
                  <a:pt x="1926450" y="30607"/>
                </a:lnTo>
                <a:lnTo>
                  <a:pt x="1916506" y="31623"/>
                </a:lnTo>
                <a:lnTo>
                  <a:pt x="1906790" y="32385"/>
                </a:lnTo>
                <a:lnTo>
                  <a:pt x="1919312" y="33401"/>
                </a:lnTo>
                <a:lnTo>
                  <a:pt x="1931517" y="33147"/>
                </a:lnTo>
                <a:lnTo>
                  <a:pt x="1943862" y="32766"/>
                </a:lnTo>
                <a:lnTo>
                  <a:pt x="1956828" y="33274"/>
                </a:lnTo>
                <a:lnTo>
                  <a:pt x="1942465" y="36449"/>
                </a:lnTo>
                <a:lnTo>
                  <a:pt x="1913051" y="37338"/>
                </a:lnTo>
                <a:lnTo>
                  <a:pt x="1877618" y="37846"/>
                </a:lnTo>
                <a:lnTo>
                  <a:pt x="1845195" y="40132"/>
                </a:lnTo>
                <a:lnTo>
                  <a:pt x="1863407" y="40513"/>
                </a:lnTo>
                <a:lnTo>
                  <a:pt x="1884641" y="39497"/>
                </a:lnTo>
                <a:lnTo>
                  <a:pt x="1898980" y="39446"/>
                </a:lnTo>
                <a:lnTo>
                  <a:pt x="1896757" y="42672"/>
                </a:lnTo>
                <a:lnTo>
                  <a:pt x="1915312" y="39370"/>
                </a:lnTo>
                <a:lnTo>
                  <a:pt x="1918881" y="38735"/>
                </a:lnTo>
                <a:lnTo>
                  <a:pt x="1945182" y="38735"/>
                </a:lnTo>
                <a:lnTo>
                  <a:pt x="1974989" y="39116"/>
                </a:lnTo>
                <a:lnTo>
                  <a:pt x="1979891" y="38735"/>
                </a:lnTo>
                <a:lnTo>
                  <a:pt x="2007628" y="36576"/>
                </a:lnTo>
                <a:lnTo>
                  <a:pt x="2004707" y="41021"/>
                </a:lnTo>
                <a:lnTo>
                  <a:pt x="2011375" y="40132"/>
                </a:lnTo>
                <a:lnTo>
                  <a:pt x="2020087" y="39243"/>
                </a:lnTo>
                <a:lnTo>
                  <a:pt x="2029866" y="38608"/>
                </a:lnTo>
                <a:lnTo>
                  <a:pt x="2039759" y="38227"/>
                </a:lnTo>
                <a:lnTo>
                  <a:pt x="2016137" y="43561"/>
                </a:lnTo>
                <a:lnTo>
                  <a:pt x="2043010" y="42291"/>
                </a:lnTo>
                <a:lnTo>
                  <a:pt x="2069236" y="43688"/>
                </a:lnTo>
                <a:lnTo>
                  <a:pt x="2095195" y="45339"/>
                </a:lnTo>
                <a:lnTo>
                  <a:pt x="2121293" y="45212"/>
                </a:lnTo>
                <a:lnTo>
                  <a:pt x="2087473" y="44323"/>
                </a:lnTo>
                <a:lnTo>
                  <a:pt x="2081860" y="42291"/>
                </a:lnTo>
                <a:lnTo>
                  <a:pt x="2084146" y="39751"/>
                </a:lnTo>
                <a:lnTo>
                  <a:pt x="2077402" y="38227"/>
                </a:lnTo>
                <a:lnTo>
                  <a:pt x="2074037" y="37465"/>
                </a:lnTo>
                <a:lnTo>
                  <a:pt x="2115197" y="36703"/>
                </a:lnTo>
                <a:lnTo>
                  <a:pt x="2138197" y="39116"/>
                </a:lnTo>
                <a:lnTo>
                  <a:pt x="2156002" y="42799"/>
                </a:lnTo>
                <a:lnTo>
                  <a:pt x="2181555" y="46101"/>
                </a:lnTo>
                <a:lnTo>
                  <a:pt x="2227846" y="46863"/>
                </a:lnTo>
                <a:lnTo>
                  <a:pt x="2214410" y="46355"/>
                </a:lnTo>
                <a:lnTo>
                  <a:pt x="2199703" y="44958"/>
                </a:lnTo>
                <a:lnTo>
                  <a:pt x="2191588" y="43307"/>
                </a:lnTo>
                <a:lnTo>
                  <a:pt x="2197874" y="41783"/>
                </a:lnTo>
                <a:lnTo>
                  <a:pt x="2213127" y="42545"/>
                </a:lnTo>
                <a:lnTo>
                  <a:pt x="2228773" y="43688"/>
                </a:lnTo>
                <a:lnTo>
                  <a:pt x="2243074" y="45085"/>
                </a:lnTo>
                <a:lnTo>
                  <a:pt x="2254262" y="46863"/>
                </a:lnTo>
                <a:lnTo>
                  <a:pt x="2281555" y="45847"/>
                </a:lnTo>
                <a:lnTo>
                  <a:pt x="2278113" y="44069"/>
                </a:lnTo>
                <a:lnTo>
                  <a:pt x="2267420" y="42037"/>
                </a:lnTo>
                <a:lnTo>
                  <a:pt x="2268156" y="41783"/>
                </a:lnTo>
                <a:lnTo>
                  <a:pt x="2272931" y="40132"/>
                </a:lnTo>
                <a:lnTo>
                  <a:pt x="2288171" y="41910"/>
                </a:lnTo>
                <a:lnTo>
                  <a:pt x="2301608" y="40894"/>
                </a:lnTo>
                <a:lnTo>
                  <a:pt x="2306497" y="40132"/>
                </a:lnTo>
                <a:lnTo>
                  <a:pt x="2316264" y="38608"/>
                </a:lnTo>
                <a:lnTo>
                  <a:pt x="2333980" y="36703"/>
                </a:lnTo>
                <a:lnTo>
                  <a:pt x="2335161" y="36576"/>
                </a:lnTo>
                <a:lnTo>
                  <a:pt x="2335161" y="41021"/>
                </a:lnTo>
                <a:lnTo>
                  <a:pt x="2372042" y="40767"/>
                </a:lnTo>
                <a:lnTo>
                  <a:pt x="2383053" y="37973"/>
                </a:lnTo>
                <a:lnTo>
                  <a:pt x="2388235" y="36576"/>
                </a:lnTo>
                <a:lnTo>
                  <a:pt x="2392464" y="35433"/>
                </a:lnTo>
                <a:lnTo>
                  <a:pt x="2424569" y="35687"/>
                </a:lnTo>
                <a:lnTo>
                  <a:pt x="2395867" y="41021"/>
                </a:lnTo>
                <a:lnTo>
                  <a:pt x="2431681" y="40132"/>
                </a:lnTo>
                <a:lnTo>
                  <a:pt x="2423807" y="44323"/>
                </a:lnTo>
                <a:lnTo>
                  <a:pt x="2449068" y="42545"/>
                </a:lnTo>
                <a:lnTo>
                  <a:pt x="2469172" y="42037"/>
                </a:lnTo>
                <a:lnTo>
                  <a:pt x="2489136" y="42418"/>
                </a:lnTo>
                <a:lnTo>
                  <a:pt x="2513977" y="43561"/>
                </a:lnTo>
                <a:lnTo>
                  <a:pt x="2512453" y="42037"/>
                </a:lnTo>
                <a:lnTo>
                  <a:pt x="2552585" y="35687"/>
                </a:lnTo>
                <a:lnTo>
                  <a:pt x="2561285" y="37465"/>
                </a:lnTo>
                <a:lnTo>
                  <a:pt x="2561044" y="38735"/>
                </a:lnTo>
                <a:lnTo>
                  <a:pt x="2565489" y="39370"/>
                </a:lnTo>
                <a:lnTo>
                  <a:pt x="2588272" y="39116"/>
                </a:lnTo>
                <a:lnTo>
                  <a:pt x="2579535" y="41148"/>
                </a:lnTo>
                <a:lnTo>
                  <a:pt x="2569870" y="42545"/>
                </a:lnTo>
                <a:lnTo>
                  <a:pt x="2558313" y="42799"/>
                </a:lnTo>
                <a:lnTo>
                  <a:pt x="2543949" y="41021"/>
                </a:lnTo>
                <a:lnTo>
                  <a:pt x="2541790" y="42672"/>
                </a:lnTo>
                <a:lnTo>
                  <a:pt x="2533281" y="43561"/>
                </a:lnTo>
                <a:lnTo>
                  <a:pt x="2531122" y="45212"/>
                </a:lnTo>
                <a:lnTo>
                  <a:pt x="2551760" y="46355"/>
                </a:lnTo>
                <a:lnTo>
                  <a:pt x="2574086" y="46482"/>
                </a:lnTo>
                <a:lnTo>
                  <a:pt x="2611259" y="46101"/>
                </a:lnTo>
                <a:lnTo>
                  <a:pt x="2604782" y="46101"/>
                </a:lnTo>
                <a:lnTo>
                  <a:pt x="2596908" y="45212"/>
                </a:lnTo>
                <a:lnTo>
                  <a:pt x="2592590" y="45212"/>
                </a:lnTo>
                <a:lnTo>
                  <a:pt x="2620327" y="42799"/>
                </a:lnTo>
                <a:lnTo>
                  <a:pt x="2662694" y="39116"/>
                </a:lnTo>
                <a:lnTo>
                  <a:pt x="2667444" y="40386"/>
                </a:lnTo>
                <a:lnTo>
                  <a:pt x="2666733" y="41275"/>
                </a:lnTo>
                <a:lnTo>
                  <a:pt x="2662390" y="42291"/>
                </a:lnTo>
                <a:lnTo>
                  <a:pt x="2656217" y="43561"/>
                </a:lnTo>
                <a:lnTo>
                  <a:pt x="2665958" y="42672"/>
                </a:lnTo>
                <a:lnTo>
                  <a:pt x="2675725" y="41910"/>
                </a:lnTo>
                <a:lnTo>
                  <a:pt x="2686837" y="41275"/>
                </a:lnTo>
                <a:lnTo>
                  <a:pt x="2700667" y="41021"/>
                </a:lnTo>
                <a:lnTo>
                  <a:pt x="2697391" y="43434"/>
                </a:lnTo>
                <a:lnTo>
                  <a:pt x="2692933" y="45847"/>
                </a:lnTo>
                <a:lnTo>
                  <a:pt x="2683929" y="47879"/>
                </a:lnTo>
                <a:lnTo>
                  <a:pt x="2667012" y="49403"/>
                </a:lnTo>
                <a:lnTo>
                  <a:pt x="2733560" y="45212"/>
                </a:lnTo>
                <a:lnTo>
                  <a:pt x="2740545" y="46609"/>
                </a:lnTo>
                <a:lnTo>
                  <a:pt x="2751188" y="48133"/>
                </a:lnTo>
                <a:lnTo>
                  <a:pt x="2759430" y="49784"/>
                </a:lnTo>
                <a:lnTo>
                  <a:pt x="2759214" y="51054"/>
                </a:lnTo>
                <a:lnTo>
                  <a:pt x="2789504" y="50800"/>
                </a:lnTo>
                <a:lnTo>
                  <a:pt x="2824175" y="48641"/>
                </a:lnTo>
                <a:lnTo>
                  <a:pt x="2861221" y="46736"/>
                </a:lnTo>
                <a:lnTo>
                  <a:pt x="2897797" y="46863"/>
                </a:lnTo>
                <a:lnTo>
                  <a:pt x="2897517" y="47244"/>
                </a:lnTo>
                <a:lnTo>
                  <a:pt x="2899930" y="47244"/>
                </a:lnTo>
                <a:lnTo>
                  <a:pt x="2899613" y="46863"/>
                </a:lnTo>
                <a:lnTo>
                  <a:pt x="2900819" y="46863"/>
                </a:lnTo>
                <a:lnTo>
                  <a:pt x="2901658" y="46736"/>
                </a:lnTo>
                <a:lnTo>
                  <a:pt x="2905899" y="46101"/>
                </a:lnTo>
                <a:lnTo>
                  <a:pt x="2916567" y="45212"/>
                </a:lnTo>
                <a:lnTo>
                  <a:pt x="2983852" y="48133"/>
                </a:lnTo>
                <a:lnTo>
                  <a:pt x="3019018" y="48260"/>
                </a:lnTo>
                <a:lnTo>
                  <a:pt x="3057537" y="46101"/>
                </a:lnTo>
                <a:lnTo>
                  <a:pt x="3088271" y="52070"/>
                </a:lnTo>
                <a:lnTo>
                  <a:pt x="3100997" y="50419"/>
                </a:lnTo>
                <a:lnTo>
                  <a:pt x="3092462" y="47625"/>
                </a:lnTo>
                <a:lnTo>
                  <a:pt x="3090735" y="46101"/>
                </a:lnTo>
                <a:lnTo>
                  <a:pt x="3089732" y="45212"/>
                </a:lnTo>
                <a:lnTo>
                  <a:pt x="3089160" y="44704"/>
                </a:lnTo>
                <a:lnTo>
                  <a:pt x="3117608" y="42672"/>
                </a:lnTo>
                <a:lnTo>
                  <a:pt x="3141891" y="42672"/>
                </a:lnTo>
                <a:lnTo>
                  <a:pt x="3147872" y="44704"/>
                </a:lnTo>
                <a:lnTo>
                  <a:pt x="3147834" y="47371"/>
                </a:lnTo>
                <a:lnTo>
                  <a:pt x="3154057" y="49403"/>
                </a:lnTo>
                <a:lnTo>
                  <a:pt x="3176054" y="46990"/>
                </a:lnTo>
                <a:lnTo>
                  <a:pt x="3203498" y="44450"/>
                </a:lnTo>
                <a:lnTo>
                  <a:pt x="3234829" y="43307"/>
                </a:lnTo>
                <a:lnTo>
                  <a:pt x="3268484" y="45212"/>
                </a:lnTo>
                <a:lnTo>
                  <a:pt x="3257689" y="45974"/>
                </a:lnTo>
                <a:lnTo>
                  <a:pt x="3247479" y="45974"/>
                </a:lnTo>
                <a:lnTo>
                  <a:pt x="3237382" y="45720"/>
                </a:lnTo>
                <a:lnTo>
                  <a:pt x="3226955" y="46101"/>
                </a:lnTo>
                <a:lnTo>
                  <a:pt x="3262007" y="49403"/>
                </a:lnTo>
                <a:lnTo>
                  <a:pt x="3233331" y="52197"/>
                </a:lnTo>
                <a:lnTo>
                  <a:pt x="3213849" y="53721"/>
                </a:lnTo>
                <a:lnTo>
                  <a:pt x="3208439" y="55245"/>
                </a:lnTo>
                <a:lnTo>
                  <a:pt x="3222002" y="57912"/>
                </a:lnTo>
                <a:lnTo>
                  <a:pt x="3245497" y="52578"/>
                </a:lnTo>
                <a:lnTo>
                  <a:pt x="3340023" y="50546"/>
                </a:lnTo>
                <a:lnTo>
                  <a:pt x="3360229" y="45974"/>
                </a:lnTo>
                <a:lnTo>
                  <a:pt x="3363607" y="45212"/>
                </a:lnTo>
                <a:lnTo>
                  <a:pt x="3387229" y="47625"/>
                </a:lnTo>
                <a:lnTo>
                  <a:pt x="3379990" y="47625"/>
                </a:lnTo>
                <a:lnTo>
                  <a:pt x="3379355" y="48514"/>
                </a:lnTo>
                <a:lnTo>
                  <a:pt x="3372878" y="48514"/>
                </a:lnTo>
                <a:lnTo>
                  <a:pt x="3398050" y="49403"/>
                </a:lnTo>
                <a:lnTo>
                  <a:pt x="3413849" y="46482"/>
                </a:lnTo>
                <a:lnTo>
                  <a:pt x="3420122" y="45212"/>
                </a:lnTo>
                <a:lnTo>
                  <a:pt x="3429533" y="43307"/>
                </a:lnTo>
                <a:lnTo>
                  <a:pt x="3432035" y="42799"/>
                </a:lnTo>
                <a:lnTo>
                  <a:pt x="3436086" y="42672"/>
                </a:lnTo>
                <a:lnTo>
                  <a:pt x="3464445" y="41783"/>
                </a:lnTo>
                <a:lnTo>
                  <a:pt x="3478047" y="42545"/>
                </a:lnTo>
                <a:lnTo>
                  <a:pt x="3487407" y="43561"/>
                </a:lnTo>
                <a:lnTo>
                  <a:pt x="3490455" y="44704"/>
                </a:lnTo>
                <a:lnTo>
                  <a:pt x="3485146" y="46101"/>
                </a:lnTo>
                <a:lnTo>
                  <a:pt x="3530231" y="42672"/>
                </a:lnTo>
                <a:lnTo>
                  <a:pt x="3536988" y="43434"/>
                </a:lnTo>
                <a:lnTo>
                  <a:pt x="3538359" y="44196"/>
                </a:lnTo>
                <a:lnTo>
                  <a:pt x="3534765" y="44831"/>
                </a:lnTo>
                <a:lnTo>
                  <a:pt x="3526675" y="45212"/>
                </a:lnTo>
                <a:lnTo>
                  <a:pt x="3596017" y="44323"/>
                </a:lnTo>
                <a:lnTo>
                  <a:pt x="3595382" y="44323"/>
                </a:lnTo>
                <a:lnTo>
                  <a:pt x="3604742" y="42926"/>
                </a:lnTo>
                <a:lnTo>
                  <a:pt x="3606635" y="42672"/>
                </a:lnTo>
                <a:lnTo>
                  <a:pt x="3613251" y="41783"/>
                </a:lnTo>
                <a:lnTo>
                  <a:pt x="3618928" y="41021"/>
                </a:lnTo>
                <a:lnTo>
                  <a:pt x="3628377" y="39751"/>
                </a:lnTo>
                <a:lnTo>
                  <a:pt x="3632466" y="39116"/>
                </a:lnTo>
                <a:lnTo>
                  <a:pt x="3638181" y="38227"/>
                </a:lnTo>
                <a:lnTo>
                  <a:pt x="3644201" y="39370"/>
                </a:lnTo>
                <a:lnTo>
                  <a:pt x="3640937" y="40005"/>
                </a:lnTo>
                <a:lnTo>
                  <a:pt x="3635248" y="40767"/>
                </a:lnTo>
                <a:lnTo>
                  <a:pt x="3633990" y="41783"/>
                </a:lnTo>
                <a:lnTo>
                  <a:pt x="3671836" y="38227"/>
                </a:lnTo>
                <a:lnTo>
                  <a:pt x="3675596" y="40640"/>
                </a:lnTo>
                <a:lnTo>
                  <a:pt x="3666553" y="42545"/>
                </a:lnTo>
                <a:lnTo>
                  <a:pt x="3649611" y="43815"/>
                </a:lnTo>
                <a:lnTo>
                  <a:pt x="3629672" y="44323"/>
                </a:lnTo>
                <a:lnTo>
                  <a:pt x="3650843" y="48895"/>
                </a:lnTo>
                <a:lnTo>
                  <a:pt x="3668445" y="48133"/>
                </a:lnTo>
                <a:lnTo>
                  <a:pt x="3693833" y="46355"/>
                </a:lnTo>
                <a:lnTo>
                  <a:pt x="3738384" y="48514"/>
                </a:lnTo>
                <a:lnTo>
                  <a:pt x="3701935" y="49403"/>
                </a:lnTo>
                <a:lnTo>
                  <a:pt x="3720515" y="53086"/>
                </a:lnTo>
                <a:lnTo>
                  <a:pt x="3741559" y="54737"/>
                </a:lnTo>
                <a:lnTo>
                  <a:pt x="3765829" y="55753"/>
                </a:lnTo>
                <a:lnTo>
                  <a:pt x="3794137" y="57912"/>
                </a:lnTo>
                <a:lnTo>
                  <a:pt x="3777805" y="55626"/>
                </a:lnTo>
                <a:lnTo>
                  <a:pt x="3754793" y="51943"/>
                </a:lnTo>
                <a:lnTo>
                  <a:pt x="3741445" y="48006"/>
                </a:lnTo>
                <a:lnTo>
                  <a:pt x="3745484" y="47117"/>
                </a:lnTo>
                <a:lnTo>
                  <a:pt x="3754132" y="45212"/>
                </a:lnTo>
                <a:lnTo>
                  <a:pt x="3763543" y="45593"/>
                </a:lnTo>
                <a:lnTo>
                  <a:pt x="3774770" y="45720"/>
                </a:lnTo>
                <a:lnTo>
                  <a:pt x="3787991" y="45212"/>
                </a:lnTo>
                <a:lnTo>
                  <a:pt x="3803408" y="44323"/>
                </a:lnTo>
                <a:lnTo>
                  <a:pt x="3807193" y="46101"/>
                </a:lnTo>
                <a:lnTo>
                  <a:pt x="3817620" y="46863"/>
                </a:lnTo>
                <a:lnTo>
                  <a:pt x="3833304" y="46990"/>
                </a:lnTo>
                <a:lnTo>
                  <a:pt x="3852773" y="46951"/>
                </a:lnTo>
                <a:lnTo>
                  <a:pt x="3850652" y="52959"/>
                </a:lnTo>
                <a:lnTo>
                  <a:pt x="3867543" y="51435"/>
                </a:lnTo>
                <a:lnTo>
                  <a:pt x="3877386" y="49784"/>
                </a:lnTo>
                <a:lnTo>
                  <a:pt x="3884930" y="47879"/>
                </a:lnTo>
                <a:lnTo>
                  <a:pt x="3890670" y="46863"/>
                </a:lnTo>
                <a:lnTo>
                  <a:pt x="3894975" y="46101"/>
                </a:lnTo>
                <a:lnTo>
                  <a:pt x="3915206" y="46736"/>
                </a:lnTo>
                <a:lnTo>
                  <a:pt x="3928211" y="48768"/>
                </a:lnTo>
                <a:lnTo>
                  <a:pt x="3936403" y="51435"/>
                </a:lnTo>
                <a:lnTo>
                  <a:pt x="3942219" y="54610"/>
                </a:lnTo>
                <a:lnTo>
                  <a:pt x="3959936" y="53848"/>
                </a:lnTo>
                <a:lnTo>
                  <a:pt x="3951948" y="51308"/>
                </a:lnTo>
                <a:lnTo>
                  <a:pt x="3945699" y="48514"/>
                </a:lnTo>
                <a:lnTo>
                  <a:pt x="3968635" y="46863"/>
                </a:lnTo>
                <a:lnTo>
                  <a:pt x="3999509" y="47625"/>
                </a:lnTo>
                <a:lnTo>
                  <a:pt x="4028744" y="47117"/>
                </a:lnTo>
                <a:lnTo>
                  <a:pt x="4034358" y="46863"/>
                </a:lnTo>
                <a:lnTo>
                  <a:pt x="4051173" y="46101"/>
                </a:lnTo>
                <a:lnTo>
                  <a:pt x="4059593" y="45720"/>
                </a:lnTo>
                <a:lnTo>
                  <a:pt x="4082656" y="44323"/>
                </a:lnTo>
                <a:lnTo>
                  <a:pt x="4095254" y="43561"/>
                </a:lnTo>
                <a:lnTo>
                  <a:pt x="4107611" y="44704"/>
                </a:lnTo>
                <a:lnTo>
                  <a:pt x="4105630" y="46101"/>
                </a:lnTo>
                <a:lnTo>
                  <a:pt x="4099890" y="47371"/>
                </a:lnTo>
                <a:lnTo>
                  <a:pt x="4100969" y="48514"/>
                </a:lnTo>
                <a:lnTo>
                  <a:pt x="4128147" y="44323"/>
                </a:lnTo>
                <a:lnTo>
                  <a:pt x="4134624" y="44323"/>
                </a:lnTo>
                <a:lnTo>
                  <a:pt x="4132465" y="45212"/>
                </a:lnTo>
                <a:lnTo>
                  <a:pt x="4131703" y="46101"/>
                </a:lnTo>
                <a:lnTo>
                  <a:pt x="4142130" y="44450"/>
                </a:lnTo>
                <a:lnTo>
                  <a:pt x="4142371" y="44323"/>
                </a:lnTo>
                <a:lnTo>
                  <a:pt x="4143832" y="43561"/>
                </a:lnTo>
                <a:lnTo>
                  <a:pt x="4182199" y="38227"/>
                </a:lnTo>
                <a:lnTo>
                  <a:pt x="4185780" y="37973"/>
                </a:lnTo>
                <a:lnTo>
                  <a:pt x="4215523" y="40767"/>
                </a:lnTo>
                <a:lnTo>
                  <a:pt x="4251820" y="43434"/>
                </a:lnTo>
                <a:lnTo>
                  <a:pt x="4287659" y="41783"/>
                </a:lnTo>
                <a:lnTo>
                  <a:pt x="4291406" y="43053"/>
                </a:lnTo>
                <a:lnTo>
                  <a:pt x="4289476" y="44323"/>
                </a:lnTo>
                <a:lnTo>
                  <a:pt x="4286097" y="45593"/>
                </a:lnTo>
                <a:lnTo>
                  <a:pt x="4285500" y="46863"/>
                </a:lnTo>
                <a:lnTo>
                  <a:pt x="4341279" y="43180"/>
                </a:lnTo>
                <a:lnTo>
                  <a:pt x="4357065" y="41783"/>
                </a:lnTo>
                <a:lnTo>
                  <a:pt x="4359935" y="41529"/>
                </a:lnTo>
                <a:lnTo>
                  <a:pt x="4388497" y="38227"/>
                </a:lnTo>
                <a:lnTo>
                  <a:pt x="4430661" y="41783"/>
                </a:lnTo>
                <a:lnTo>
                  <a:pt x="4419689" y="38481"/>
                </a:lnTo>
                <a:lnTo>
                  <a:pt x="4420311" y="38227"/>
                </a:lnTo>
                <a:lnTo>
                  <a:pt x="4420933" y="37973"/>
                </a:lnTo>
                <a:lnTo>
                  <a:pt x="4426585" y="35687"/>
                </a:lnTo>
                <a:lnTo>
                  <a:pt x="4427207" y="35433"/>
                </a:lnTo>
                <a:lnTo>
                  <a:pt x="4428147" y="35052"/>
                </a:lnTo>
                <a:lnTo>
                  <a:pt x="4442549" y="32766"/>
                </a:lnTo>
                <a:lnTo>
                  <a:pt x="4448949" y="31750"/>
                </a:lnTo>
                <a:lnTo>
                  <a:pt x="4474984" y="29083"/>
                </a:lnTo>
                <a:lnTo>
                  <a:pt x="4467364" y="27305"/>
                </a:lnTo>
                <a:lnTo>
                  <a:pt x="4466818" y="27178"/>
                </a:lnTo>
                <a:lnTo>
                  <a:pt x="4462183" y="26289"/>
                </a:lnTo>
                <a:lnTo>
                  <a:pt x="4459529" y="25781"/>
                </a:lnTo>
                <a:lnTo>
                  <a:pt x="4453166" y="24638"/>
                </a:lnTo>
                <a:lnTo>
                  <a:pt x="4447806" y="23876"/>
                </a:lnTo>
                <a:lnTo>
                  <a:pt x="4500892" y="21463"/>
                </a:lnTo>
                <a:lnTo>
                  <a:pt x="4503686" y="21336"/>
                </a:lnTo>
                <a:lnTo>
                  <a:pt x="4510798" y="22225"/>
                </a:lnTo>
                <a:lnTo>
                  <a:pt x="4505083" y="23876"/>
                </a:lnTo>
                <a:lnTo>
                  <a:pt x="4495812" y="26289"/>
                </a:lnTo>
                <a:lnTo>
                  <a:pt x="4505718" y="24638"/>
                </a:lnTo>
                <a:lnTo>
                  <a:pt x="4515523" y="26797"/>
                </a:lnTo>
                <a:lnTo>
                  <a:pt x="4516475" y="28956"/>
                </a:lnTo>
                <a:lnTo>
                  <a:pt x="4511002" y="31115"/>
                </a:lnTo>
                <a:lnTo>
                  <a:pt x="4501527" y="33274"/>
                </a:lnTo>
                <a:lnTo>
                  <a:pt x="4481461" y="29845"/>
                </a:lnTo>
                <a:lnTo>
                  <a:pt x="4471200" y="32385"/>
                </a:lnTo>
                <a:lnTo>
                  <a:pt x="4462831" y="34925"/>
                </a:lnTo>
                <a:lnTo>
                  <a:pt x="4457687" y="37465"/>
                </a:lnTo>
                <a:lnTo>
                  <a:pt x="4457166" y="39700"/>
                </a:lnTo>
                <a:lnTo>
                  <a:pt x="4453648" y="40640"/>
                </a:lnTo>
                <a:lnTo>
                  <a:pt x="4452886" y="41656"/>
                </a:lnTo>
                <a:lnTo>
                  <a:pt x="4462030" y="42672"/>
                </a:lnTo>
                <a:lnTo>
                  <a:pt x="4458982" y="41656"/>
                </a:lnTo>
                <a:lnTo>
                  <a:pt x="4457700" y="39966"/>
                </a:lnTo>
                <a:lnTo>
                  <a:pt x="4460760" y="39116"/>
                </a:lnTo>
                <a:lnTo>
                  <a:pt x="4467872" y="39116"/>
                </a:lnTo>
                <a:lnTo>
                  <a:pt x="4475746" y="38227"/>
                </a:lnTo>
                <a:lnTo>
                  <a:pt x="4472190" y="39116"/>
                </a:lnTo>
                <a:lnTo>
                  <a:pt x="4470031" y="40132"/>
                </a:lnTo>
                <a:lnTo>
                  <a:pt x="4471428" y="41021"/>
                </a:lnTo>
                <a:lnTo>
                  <a:pt x="4473587" y="41783"/>
                </a:lnTo>
                <a:lnTo>
                  <a:pt x="4479302" y="40132"/>
                </a:lnTo>
                <a:lnTo>
                  <a:pt x="4488573" y="39116"/>
                </a:lnTo>
                <a:lnTo>
                  <a:pt x="4500765" y="45212"/>
                </a:lnTo>
                <a:lnTo>
                  <a:pt x="4504321" y="42672"/>
                </a:lnTo>
                <a:lnTo>
                  <a:pt x="4577346" y="46863"/>
                </a:lnTo>
                <a:lnTo>
                  <a:pt x="4610252" y="42672"/>
                </a:lnTo>
                <a:lnTo>
                  <a:pt x="4637875" y="39116"/>
                </a:lnTo>
                <a:lnTo>
                  <a:pt x="4644771" y="38227"/>
                </a:lnTo>
                <a:lnTo>
                  <a:pt x="4650664" y="37465"/>
                </a:lnTo>
                <a:lnTo>
                  <a:pt x="4656569" y="36703"/>
                </a:lnTo>
                <a:lnTo>
                  <a:pt x="4666539" y="35687"/>
                </a:lnTo>
                <a:lnTo>
                  <a:pt x="4690224" y="33274"/>
                </a:lnTo>
                <a:lnTo>
                  <a:pt x="4702695" y="32004"/>
                </a:lnTo>
                <a:lnTo>
                  <a:pt x="4758956" y="29083"/>
                </a:lnTo>
                <a:lnTo>
                  <a:pt x="4749520" y="32385"/>
                </a:lnTo>
                <a:lnTo>
                  <a:pt x="4748860" y="35433"/>
                </a:lnTo>
                <a:lnTo>
                  <a:pt x="4751806" y="38354"/>
                </a:lnTo>
                <a:lnTo>
                  <a:pt x="4753241" y="41783"/>
                </a:lnTo>
                <a:lnTo>
                  <a:pt x="4732858" y="40005"/>
                </a:lnTo>
                <a:lnTo>
                  <a:pt x="4707102" y="41021"/>
                </a:lnTo>
                <a:lnTo>
                  <a:pt x="4677588" y="42799"/>
                </a:lnTo>
                <a:lnTo>
                  <a:pt x="4645926" y="43561"/>
                </a:lnTo>
                <a:lnTo>
                  <a:pt x="4657890" y="43942"/>
                </a:lnTo>
                <a:lnTo>
                  <a:pt x="4662119" y="44831"/>
                </a:lnTo>
                <a:lnTo>
                  <a:pt x="4661103" y="45974"/>
                </a:lnTo>
                <a:lnTo>
                  <a:pt x="4657356" y="46863"/>
                </a:lnTo>
                <a:lnTo>
                  <a:pt x="4734699" y="42672"/>
                </a:lnTo>
                <a:lnTo>
                  <a:pt x="4736655" y="44831"/>
                </a:lnTo>
                <a:lnTo>
                  <a:pt x="4744580" y="45847"/>
                </a:lnTo>
                <a:lnTo>
                  <a:pt x="4756683" y="46482"/>
                </a:lnTo>
                <a:lnTo>
                  <a:pt x="4771148" y="47625"/>
                </a:lnTo>
                <a:lnTo>
                  <a:pt x="4773917" y="42799"/>
                </a:lnTo>
                <a:lnTo>
                  <a:pt x="4775505" y="42672"/>
                </a:lnTo>
                <a:lnTo>
                  <a:pt x="4786630" y="41783"/>
                </a:lnTo>
                <a:lnTo>
                  <a:pt x="4797755" y="40894"/>
                </a:lnTo>
                <a:lnTo>
                  <a:pt x="4830432" y="40259"/>
                </a:lnTo>
                <a:lnTo>
                  <a:pt x="4859794" y="39116"/>
                </a:lnTo>
                <a:lnTo>
                  <a:pt x="4858880" y="41148"/>
                </a:lnTo>
                <a:lnTo>
                  <a:pt x="4852632" y="43053"/>
                </a:lnTo>
                <a:lnTo>
                  <a:pt x="4838878" y="44196"/>
                </a:lnTo>
                <a:lnTo>
                  <a:pt x="4815471" y="44323"/>
                </a:lnTo>
                <a:lnTo>
                  <a:pt x="4842497" y="45720"/>
                </a:lnTo>
                <a:lnTo>
                  <a:pt x="4863960" y="42545"/>
                </a:lnTo>
                <a:lnTo>
                  <a:pt x="4885309" y="39116"/>
                </a:lnTo>
                <a:lnTo>
                  <a:pt x="4896218" y="39535"/>
                </a:lnTo>
                <a:lnTo>
                  <a:pt x="4897005" y="39116"/>
                </a:lnTo>
                <a:lnTo>
                  <a:pt x="4899660" y="39674"/>
                </a:lnTo>
                <a:lnTo>
                  <a:pt x="4910620" y="40081"/>
                </a:lnTo>
                <a:lnTo>
                  <a:pt x="4914303" y="39878"/>
                </a:lnTo>
                <a:lnTo>
                  <a:pt x="4937734" y="40259"/>
                </a:lnTo>
                <a:lnTo>
                  <a:pt x="4954740" y="41656"/>
                </a:lnTo>
                <a:lnTo>
                  <a:pt x="4956314" y="43561"/>
                </a:lnTo>
                <a:lnTo>
                  <a:pt x="5002504" y="43688"/>
                </a:lnTo>
                <a:lnTo>
                  <a:pt x="5065293" y="42926"/>
                </a:lnTo>
                <a:lnTo>
                  <a:pt x="5118290" y="40767"/>
                </a:lnTo>
                <a:lnTo>
                  <a:pt x="5123827" y="39878"/>
                </a:lnTo>
                <a:lnTo>
                  <a:pt x="5128577" y="39116"/>
                </a:lnTo>
                <a:lnTo>
                  <a:pt x="5144401" y="36576"/>
                </a:lnTo>
                <a:lnTo>
                  <a:pt x="5145163" y="37465"/>
                </a:lnTo>
                <a:lnTo>
                  <a:pt x="5136527" y="45212"/>
                </a:lnTo>
                <a:lnTo>
                  <a:pt x="5132971" y="46863"/>
                </a:lnTo>
                <a:lnTo>
                  <a:pt x="5178996" y="36576"/>
                </a:lnTo>
                <a:lnTo>
                  <a:pt x="5212512" y="29083"/>
                </a:lnTo>
                <a:lnTo>
                  <a:pt x="5232400" y="24638"/>
                </a:lnTo>
                <a:lnTo>
                  <a:pt x="5243207" y="22225"/>
                </a:lnTo>
                <a:lnTo>
                  <a:pt x="5242776" y="28448"/>
                </a:lnTo>
                <a:lnTo>
                  <a:pt x="5247157" y="35814"/>
                </a:lnTo>
                <a:lnTo>
                  <a:pt x="5243652" y="42545"/>
                </a:lnTo>
                <a:lnTo>
                  <a:pt x="5219585" y="46863"/>
                </a:lnTo>
                <a:lnTo>
                  <a:pt x="5231536" y="47625"/>
                </a:lnTo>
                <a:lnTo>
                  <a:pt x="5245582" y="48133"/>
                </a:lnTo>
                <a:lnTo>
                  <a:pt x="5262727" y="48133"/>
                </a:lnTo>
                <a:lnTo>
                  <a:pt x="5283974" y="46863"/>
                </a:lnTo>
                <a:lnTo>
                  <a:pt x="5276024" y="45085"/>
                </a:lnTo>
                <a:lnTo>
                  <a:pt x="5269331" y="41910"/>
                </a:lnTo>
                <a:lnTo>
                  <a:pt x="5267071" y="38862"/>
                </a:lnTo>
                <a:lnTo>
                  <a:pt x="5272417" y="37465"/>
                </a:lnTo>
                <a:lnTo>
                  <a:pt x="5293309" y="41021"/>
                </a:lnTo>
                <a:lnTo>
                  <a:pt x="5305730" y="42545"/>
                </a:lnTo>
                <a:lnTo>
                  <a:pt x="5319750" y="43942"/>
                </a:lnTo>
                <a:lnTo>
                  <a:pt x="5345430" y="46863"/>
                </a:lnTo>
                <a:lnTo>
                  <a:pt x="5339385" y="44831"/>
                </a:lnTo>
                <a:lnTo>
                  <a:pt x="5343182" y="41148"/>
                </a:lnTo>
                <a:lnTo>
                  <a:pt x="5354371" y="37719"/>
                </a:lnTo>
                <a:lnTo>
                  <a:pt x="5357939" y="37465"/>
                </a:lnTo>
                <a:lnTo>
                  <a:pt x="5370461" y="36576"/>
                </a:lnTo>
                <a:lnTo>
                  <a:pt x="5366905" y="37465"/>
                </a:lnTo>
                <a:lnTo>
                  <a:pt x="5372252" y="45554"/>
                </a:lnTo>
                <a:lnTo>
                  <a:pt x="5423420" y="37465"/>
                </a:lnTo>
                <a:lnTo>
                  <a:pt x="5416791" y="39624"/>
                </a:lnTo>
                <a:lnTo>
                  <a:pt x="5417985" y="42672"/>
                </a:lnTo>
                <a:lnTo>
                  <a:pt x="5424563" y="45974"/>
                </a:lnTo>
                <a:lnTo>
                  <a:pt x="5434088" y="48514"/>
                </a:lnTo>
                <a:lnTo>
                  <a:pt x="5439537" y="47879"/>
                </a:lnTo>
                <a:lnTo>
                  <a:pt x="5459019" y="47879"/>
                </a:lnTo>
                <a:lnTo>
                  <a:pt x="5482679" y="48006"/>
                </a:lnTo>
                <a:lnTo>
                  <a:pt x="5488660" y="47879"/>
                </a:lnTo>
                <a:lnTo>
                  <a:pt x="5500636" y="47625"/>
                </a:lnTo>
                <a:lnTo>
                  <a:pt x="5475605" y="46101"/>
                </a:lnTo>
                <a:lnTo>
                  <a:pt x="5515368" y="44577"/>
                </a:lnTo>
                <a:lnTo>
                  <a:pt x="5555754" y="37465"/>
                </a:lnTo>
                <a:lnTo>
                  <a:pt x="5560695" y="36576"/>
                </a:lnTo>
                <a:lnTo>
                  <a:pt x="5569178" y="35052"/>
                </a:lnTo>
                <a:lnTo>
                  <a:pt x="5608586" y="33274"/>
                </a:lnTo>
                <a:lnTo>
                  <a:pt x="5602668" y="35814"/>
                </a:lnTo>
                <a:lnTo>
                  <a:pt x="5599849" y="40132"/>
                </a:lnTo>
                <a:lnTo>
                  <a:pt x="5604789" y="44323"/>
                </a:lnTo>
                <a:lnTo>
                  <a:pt x="5622175" y="46863"/>
                </a:lnTo>
                <a:lnTo>
                  <a:pt x="5640463" y="40894"/>
                </a:lnTo>
                <a:lnTo>
                  <a:pt x="5667095" y="33274"/>
                </a:lnTo>
                <a:lnTo>
                  <a:pt x="5669762" y="32512"/>
                </a:lnTo>
                <a:lnTo>
                  <a:pt x="5707113" y="24130"/>
                </a:lnTo>
                <a:lnTo>
                  <a:pt x="5722264" y="22225"/>
                </a:lnTo>
                <a:lnTo>
                  <a:pt x="5749556" y="18796"/>
                </a:lnTo>
                <a:lnTo>
                  <a:pt x="5760986" y="22225"/>
                </a:lnTo>
                <a:lnTo>
                  <a:pt x="5806071" y="18796"/>
                </a:lnTo>
                <a:lnTo>
                  <a:pt x="5776925" y="25654"/>
                </a:lnTo>
                <a:lnTo>
                  <a:pt x="5736806" y="33782"/>
                </a:lnTo>
                <a:lnTo>
                  <a:pt x="5693753" y="41656"/>
                </a:lnTo>
                <a:lnTo>
                  <a:pt x="5655830" y="47625"/>
                </a:lnTo>
                <a:lnTo>
                  <a:pt x="5668086" y="49403"/>
                </a:lnTo>
                <a:lnTo>
                  <a:pt x="5673509" y="50419"/>
                </a:lnTo>
                <a:lnTo>
                  <a:pt x="5681357" y="50927"/>
                </a:lnTo>
                <a:lnTo>
                  <a:pt x="5700915" y="51054"/>
                </a:lnTo>
                <a:lnTo>
                  <a:pt x="5702897" y="52832"/>
                </a:lnTo>
                <a:lnTo>
                  <a:pt x="5693969" y="54229"/>
                </a:lnTo>
                <a:lnTo>
                  <a:pt x="5680634" y="55118"/>
                </a:lnTo>
                <a:lnTo>
                  <a:pt x="5669419" y="55499"/>
                </a:lnTo>
                <a:lnTo>
                  <a:pt x="5756668" y="57150"/>
                </a:lnTo>
                <a:lnTo>
                  <a:pt x="5765190" y="53594"/>
                </a:lnTo>
                <a:lnTo>
                  <a:pt x="5780367" y="52070"/>
                </a:lnTo>
                <a:lnTo>
                  <a:pt x="5787949" y="51308"/>
                </a:lnTo>
                <a:lnTo>
                  <a:pt x="5810974" y="49403"/>
                </a:lnTo>
                <a:lnTo>
                  <a:pt x="5820295" y="46863"/>
                </a:lnTo>
                <a:lnTo>
                  <a:pt x="5725172" y="52070"/>
                </a:lnTo>
                <a:lnTo>
                  <a:pt x="5733237" y="47371"/>
                </a:lnTo>
                <a:lnTo>
                  <a:pt x="5759081" y="42164"/>
                </a:lnTo>
                <a:lnTo>
                  <a:pt x="5797105" y="38354"/>
                </a:lnTo>
                <a:lnTo>
                  <a:pt x="5841758" y="37465"/>
                </a:lnTo>
                <a:lnTo>
                  <a:pt x="5846635" y="39878"/>
                </a:lnTo>
                <a:lnTo>
                  <a:pt x="5842114" y="43434"/>
                </a:lnTo>
                <a:lnTo>
                  <a:pt x="5834913" y="47117"/>
                </a:lnTo>
                <a:lnTo>
                  <a:pt x="5831725" y="49403"/>
                </a:lnTo>
                <a:lnTo>
                  <a:pt x="5844298" y="48133"/>
                </a:lnTo>
                <a:lnTo>
                  <a:pt x="5864720" y="47244"/>
                </a:lnTo>
                <a:lnTo>
                  <a:pt x="5884748" y="46736"/>
                </a:lnTo>
                <a:lnTo>
                  <a:pt x="5896114" y="46863"/>
                </a:lnTo>
                <a:lnTo>
                  <a:pt x="5869698" y="50419"/>
                </a:lnTo>
                <a:lnTo>
                  <a:pt x="5893638" y="50292"/>
                </a:lnTo>
                <a:lnTo>
                  <a:pt x="5915977" y="48133"/>
                </a:lnTo>
                <a:lnTo>
                  <a:pt x="5939663" y="46736"/>
                </a:lnTo>
                <a:lnTo>
                  <a:pt x="5967615" y="48514"/>
                </a:lnTo>
                <a:lnTo>
                  <a:pt x="5980303" y="49784"/>
                </a:lnTo>
                <a:lnTo>
                  <a:pt x="5994438" y="52070"/>
                </a:lnTo>
                <a:lnTo>
                  <a:pt x="6006439" y="53721"/>
                </a:lnTo>
                <a:lnTo>
                  <a:pt x="6012700" y="52959"/>
                </a:lnTo>
                <a:lnTo>
                  <a:pt x="6000801" y="46736"/>
                </a:lnTo>
                <a:lnTo>
                  <a:pt x="5998603" y="45593"/>
                </a:lnTo>
                <a:lnTo>
                  <a:pt x="5992825" y="37465"/>
                </a:lnTo>
                <a:lnTo>
                  <a:pt x="5991923" y="36195"/>
                </a:lnTo>
                <a:lnTo>
                  <a:pt x="5992050" y="32766"/>
                </a:lnTo>
                <a:lnTo>
                  <a:pt x="5992444" y="26670"/>
                </a:lnTo>
                <a:lnTo>
                  <a:pt x="6000508" y="20447"/>
                </a:lnTo>
                <a:lnTo>
                  <a:pt x="6014529" y="21336"/>
                </a:lnTo>
                <a:lnTo>
                  <a:pt x="6041669" y="23749"/>
                </a:lnTo>
                <a:lnTo>
                  <a:pt x="6070917" y="26924"/>
                </a:lnTo>
                <a:lnTo>
                  <a:pt x="6091313" y="29845"/>
                </a:lnTo>
                <a:lnTo>
                  <a:pt x="6096127" y="34036"/>
                </a:lnTo>
                <a:lnTo>
                  <a:pt x="6085192" y="38735"/>
                </a:lnTo>
                <a:lnTo>
                  <a:pt x="6073572" y="43180"/>
                </a:lnTo>
                <a:lnTo>
                  <a:pt x="6076086" y="46545"/>
                </a:lnTo>
                <a:lnTo>
                  <a:pt x="6075946" y="46736"/>
                </a:lnTo>
                <a:lnTo>
                  <a:pt x="6076289" y="46824"/>
                </a:lnTo>
                <a:lnTo>
                  <a:pt x="6080391" y="47752"/>
                </a:lnTo>
                <a:lnTo>
                  <a:pt x="6095758" y="48768"/>
                </a:lnTo>
                <a:lnTo>
                  <a:pt x="6085471" y="47752"/>
                </a:lnTo>
                <a:lnTo>
                  <a:pt x="6080391" y="46736"/>
                </a:lnTo>
                <a:lnTo>
                  <a:pt x="6076835" y="45758"/>
                </a:lnTo>
                <a:lnTo>
                  <a:pt x="6077089" y="45212"/>
                </a:lnTo>
                <a:lnTo>
                  <a:pt x="6089916" y="43561"/>
                </a:lnTo>
                <a:lnTo>
                  <a:pt x="6095631" y="42672"/>
                </a:lnTo>
                <a:lnTo>
                  <a:pt x="6101524" y="44069"/>
                </a:lnTo>
                <a:lnTo>
                  <a:pt x="6102235" y="45720"/>
                </a:lnTo>
                <a:lnTo>
                  <a:pt x="6106274" y="46863"/>
                </a:lnTo>
                <a:lnTo>
                  <a:pt x="6122174" y="46863"/>
                </a:lnTo>
                <a:lnTo>
                  <a:pt x="6133833" y="44450"/>
                </a:lnTo>
                <a:lnTo>
                  <a:pt x="6150813" y="44323"/>
                </a:lnTo>
                <a:lnTo>
                  <a:pt x="6157214" y="44196"/>
                </a:lnTo>
                <a:lnTo>
                  <a:pt x="6144539" y="42672"/>
                </a:lnTo>
                <a:lnTo>
                  <a:pt x="6137160" y="41783"/>
                </a:lnTo>
                <a:lnTo>
                  <a:pt x="6158547" y="41757"/>
                </a:lnTo>
                <a:lnTo>
                  <a:pt x="6186309" y="43053"/>
                </a:lnTo>
                <a:lnTo>
                  <a:pt x="6208661" y="43561"/>
                </a:lnTo>
                <a:lnTo>
                  <a:pt x="6248895" y="31369"/>
                </a:lnTo>
                <a:lnTo>
                  <a:pt x="6274447" y="29083"/>
                </a:lnTo>
                <a:lnTo>
                  <a:pt x="6272288" y="29845"/>
                </a:lnTo>
                <a:lnTo>
                  <a:pt x="6279527" y="32385"/>
                </a:lnTo>
                <a:lnTo>
                  <a:pt x="6283083" y="33274"/>
                </a:lnTo>
                <a:lnTo>
                  <a:pt x="6403022" y="36195"/>
                </a:lnTo>
                <a:lnTo>
                  <a:pt x="6444628" y="36576"/>
                </a:lnTo>
                <a:lnTo>
                  <a:pt x="6452324" y="37973"/>
                </a:lnTo>
                <a:lnTo>
                  <a:pt x="6462789" y="39243"/>
                </a:lnTo>
                <a:lnTo>
                  <a:pt x="6469913" y="40894"/>
                </a:lnTo>
                <a:lnTo>
                  <a:pt x="6467615" y="42672"/>
                </a:lnTo>
                <a:lnTo>
                  <a:pt x="6481331" y="40513"/>
                </a:lnTo>
                <a:lnTo>
                  <a:pt x="6485255" y="40132"/>
                </a:lnTo>
                <a:lnTo>
                  <a:pt x="6490500" y="39624"/>
                </a:lnTo>
                <a:lnTo>
                  <a:pt x="6502667" y="39116"/>
                </a:lnTo>
                <a:lnTo>
                  <a:pt x="6511988" y="41529"/>
                </a:lnTo>
                <a:lnTo>
                  <a:pt x="6484531" y="43180"/>
                </a:lnTo>
                <a:lnTo>
                  <a:pt x="6489078" y="46101"/>
                </a:lnTo>
                <a:lnTo>
                  <a:pt x="6497942" y="43815"/>
                </a:lnTo>
                <a:lnTo>
                  <a:pt x="6517449" y="42291"/>
                </a:lnTo>
                <a:lnTo>
                  <a:pt x="6541541" y="40894"/>
                </a:lnTo>
                <a:lnTo>
                  <a:pt x="6564135" y="39116"/>
                </a:lnTo>
                <a:lnTo>
                  <a:pt x="6550774" y="36957"/>
                </a:lnTo>
                <a:lnTo>
                  <a:pt x="6527051" y="37084"/>
                </a:lnTo>
                <a:lnTo>
                  <a:pt x="6499695" y="38481"/>
                </a:lnTo>
                <a:lnTo>
                  <a:pt x="6475489" y="40132"/>
                </a:lnTo>
                <a:lnTo>
                  <a:pt x="6483744" y="34798"/>
                </a:lnTo>
                <a:lnTo>
                  <a:pt x="6506680" y="29845"/>
                </a:lnTo>
                <a:lnTo>
                  <a:pt x="6512649" y="29083"/>
                </a:lnTo>
                <a:lnTo>
                  <a:pt x="6541541" y="25400"/>
                </a:lnTo>
                <a:lnTo>
                  <a:pt x="6585598" y="22225"/>
                </a:lnTo>
                <a:lnTo>
                  <a:pt x="6610617" y="22225"/>
                </a:lnTo>
                <a:lnTo>
                  <a:pt x="6616776" y="23876"/>
                </a:lnTo>
                <a:lnTo>
                  <a:pt x="6615023" y="25781"/>
                </a:lnTo>
                <a:lnTo>
                  <a:pt x="6616332" y="26289"/>
                </a:lnTo>
                <a:lnTo>
                  <a:pt x="6670421" y="24765"/>
                </a:lnTo>
                <a:lnTo>
                  <a:pt x="6691871" y="22225"/>
                </a:lnTo>
                <a:lnTo>
                  <a:pt x="6702590" y="20955"/>
                </a:lnTo>
                <a:lnTo>
                  <a:pt x="6707441" y="20447"/>
                </a:lnTo>
                <a:lnTo>
                  <a:pt x="6723177" y="18796"/>
                </a:lnTo>
                <a:lnTo>
                  <a:pt x="6731660" y="17907"/>
                </a:lnTo>
                <a:lnTo>
                  <a:pt x="6776479" y="18796"/>
                </a:lnTo>
                <a:lnTo>
                  <a:pt x="6790106" y="22352"/>
                </a:lnTo>
                <a:lnTo>
                  <a:pt x="6789941" y="25781"/>
                </a:lnTo>
                <a:lnTo>
                  <a:pt x="6785191" y="28829"/>
                </a:lnTo>
                <a:lnTo>
                  <a:pt x="6785115" y="31623"/>
                </a:lnTo>
                <a:lnTo>
                  <a:pt x="6757213" y="31750"/>
                </a:lnTo>
                <a:lnTo>
                  <a:pt x="6734226" y="30480"/>
                </a:lnTo>
                <a:lnTo>
                  <a:pt x="6713791" y="28956"/>
                </a:lnTo>
                <a:lnTo>
                  <a:pt x="6693548" y="28194"/>
                </a:lnTo>
                <a:lnTo>
                  <a:pt x="6727965" y="30734"/>
                </a:lnTo>
                <a:lnTo>
                  <a:pt x="6715887" y="31750"/>
                </a:lnTo>
                <a:lnTo>
                  <a:pt x="6700825" y="32512"/>
                </a:lnTo>
                <a:lnTo>
                  <a:pt x="6685369" y="32639"/>
                </a:lnTo>
                <a:lnTo>
                  <a:pt x="6672085" y="32385"/>
                </a:lnTo>
                <a:lnTo>
                  <a:pt x="6699593" y="34163"/>
                </a:lnTo>
                <a:lnTo>
                  <a:pt x="6856514" y="35687"/>
                </a:lnTo>
                <a:lnTo>
                  <a:pt x="6906654" y="37465"/>
                </a:lnTo>
                <a:lnTo>
                  <a:pt x="6928066" y="34925"/>
                </a:lnTo>
                <a:lnTo>
                  <a:pt x="6934136" y="33655"/>
                </a:lnTo>
                <a:lnTo>
                  <a:pt x="6932155" y="32639"/>
                </a:lnTo>
                <a:lnTo>
                  <a:pt x="6931673" y="32385"/>
                </a:lnTo>
                <a:lnTo>
                  <a:pt x="6908178" y="32385"/>
                </a:lnTo>
                <a:lnTo>
                  <a:pt x="6907454" y="31750"/>
                </a:lnTo>
                <a:lnTo>
                  <a:pt x="6905574" y="30099"/>
                </a:lnTo>
                <a:lnTo>
                  <a:pt x="6918528" y="28321"/>
                </a:lnTo>
                <a:lnTo>
                  <a:pt x="6929856" y="26924"/>
                </a:lnTo>
                <a:lnTo>
                  <a:pt x="6922402" y="25527"/>
                </a:lnTo>
                <a:lnTo>
                  <a:pt x="6972948" y="21463"/>
                </a:lnTo>
                <a:lnTo>
                  <a:pt x="7001408" y="20447"/>
                </a:lnTo>
                <a:lnTo>
                  <a:pt x="7032638" y="21336"/>
                </a:lnTo>
                <a:lnTo>
                  <a:pt x="7041147" y="26289"/>
                </a:lnTo>
                <a:lnTo>
                  <a:pt x="7035889" y="25273"/>
                </a:lnTo>
                <a:lnTo>
                  <a:pt x="7024713" y="24638"/>
                </a:lnTo>
                <a:lnTo>
                  <a:pt x="7011365" y="24384"/>
                </a:lnTo>
                <a:lnTo>
                  <a:pt x="6999618" y="24638"/>
                </a:lnTo>
                <a:lnTo>
                  <a:pt x="7018312" y="25019"/>
                </a:lnTo>
                <a:lnTo>
                  <a:pt x="7042772" y="27051"/>
                </a:lnTo>
                <a:lnTo>
                  <a:pt x="7067499" y="28067"/>
                </a:lnTo>
                <a:lnTo>
                  <a:pt x="7081139" y="26289"/>
                </a:lnTo>
                <a:lnTo>
                  <a:pt x="7086994" y="25527"/>
                </a:lnTo>
                <a:lnTo>
                  <a:pt x="7056133" y="21336"/>
                </a:lnTo>
                <a:lnTo>
                  <a:pt x="7106412" y="16891"/>
                </a:lnTo>
                <a:lnTo>
                  <a:pt x="7107910" y="16764"/>
                </a:lnTo>
                <a:lnTo>
                  <a:pt x="7136320" y="15240"/>
                </a:lnTo>
                <a:lnTo>
                  <a:pt x="7165607" y="1524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8509994" y="1552955"/>
            <a:ext cx="23495" cy="1905"/>
          </a:xfrm>
          <a:custGeom>
            <a:avLst/>
            <a:rect l="l" t="t" r="r" b="b"/>
            <a:pathLst>
              <a:path w="23495" h="1905">
                <a:moveTo>
                  <a:pt x="21484" y="0"/>
                </a:moveTo>
                <a:lnTo>
                  <a:pt x="8735" y="166"/>
                </a:lnTo>
                <a:lnTo>
                  <a:pt x="736" y="571"/>
                </a:lnTo>
                <a:lnTo>
                  <a:pt x="0" y="1071"/>
                </a:lnTo>
                <a:lnTo>
                  <a:pt x="9038" y="1524"/>
                </a:lnTo>
                <a:lnTo>
                  <a:pt x="13356" y="1016"/>
                </a:lnTo>
                <a:lnTo>
                  <a:pt x="18563" y="1524"/>
                </a:lnTo>
                <a:lnTo>
                  <a:pt x="22881" y="1016"/>
                </a:lnTo>
                <a:lnTo>
                  <a:pt x="2148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8284464" y="1541970"/>
            <a:ext cx="68580" cy="4445"/>
          </a:xfrm>
          <a:custGeom>
            <a:avLst/>
            <a:rect l="l" t="t" r="r" b="b"/>
            <a:pathLst>
              <a:path w="68579" h="4444">
                <a:moveTo>
                  <a:pt x="42037" y="3111"/>
                </a:moveTo>
                <a:lnTo>
                  <a:pt x="37846" y="3111"/>
                </a:lnTo>
                <a:lnTo>
                  <a:pt x="37655" y="787"/>
                </a:lnTo>
                <a:lnTo>
                  <a:pt x="29438" y="0"/>
                </a:lnTo>
                <a:lnTo>
                  <a:pt x="15963" y="368"/>
                </a:lnTo>
                <a:lnTo>
                  <a:pt x="0" y="1460"/>
                </a:lnTo>
                <a:lnTo>
                  <a:pt x="4521" y="3302"/>
                </a:lnTo>
                <a:lnTo>
                  <a:pt x="13970" y="3911"/>
                </a:lnTo>
                <a:lnTo>
                  <a:pt x="26924" y="3721"/>
                </a:lnTo>
                <a:lnTo>
                  <a:pt x="42037" y="3111"/>
                </a:lnTo>
                <a:close/>
              </a:path>
              <a:path w="68579" h="4444">
                <a:moveTo>
                  <a:pt x="68580" y="317"/>
                </a:moveTo>
                <a:lnTo>
                  <a:pt x="58928" y="1841"/>
                </a:lnTo>
                <a:lnTo>
                  <a:pt x="66548" y="1841"/>
                </a:lnTo>
                <a:lnTo>
                  <a:pt x="68580" y="31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8046791" y="1528572"/>
            <a:ext cx="32384" cy="5080"/>
          </a:xfrm>
          <a:custGeom>
            <a:avLst/>
            <a:rect l="l" t="t" r="r" b="b"/>
            <a:pathLst>
              <a:path w="32384" h="5080">
                <a:moveTo>
                  <a:pt x="26454" y="305"/>
                </a:moveTo>
                <a:lnTo>
                  <a:pt x="9263" y="1809"/>
                </a:lnTo>
                <a:lnTo>
                  <a:pt x="0" y="3774"/>
                </a:lnTo>
                <a:lnTo>
                  <a:pt x="19740" y="3810"/>
                </a:lnTo>
                <a:lnTo>
                  <a:pt x="29773" y="4572"/>
                </a:lnTo>
                <a:lnTo>
                  <a:pt x="26454" y="305"/>
                </a:lnTo>
                <a:close/>
              </a:path>
              <a:path w="32384" h="5080">
                <a:moveTo>
                  <a:pt x="27244" y="273"/>
                </a:moveTo>
                <a:lnTo>
                  <a:pt x="26812" y="273"/>
                </a:lnTo>
                <a:lnTo>
                  <a:pt x="31932" y="1524"/>
                </a:lnTo>
                <a:lnTo>
                  <a:pt x="27244" y="273"/>
                </a:lnTo>
                <a:close/>
              </a:path>
              <a:path w="32384" h="5080">
                <a:moveTo>
                  <a:pt x="26217" y="0"/>
                </a:moveTo>
                <a:lnTo>
                  <a:pt x="26454" y="305"/>
                </a:lnTo>
                <a:lnTo>
                  <a:pt x="26812" y="273"/>
                </a:lnTo>
                <a:lnTo>
                  <a:pt x="27244" y="273"/>
                </a:lnTo>
                <a:lnTo>
                  <a:pt x="262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281416" y="1549908"/>
            <a:ext cx="21590" cy="5080"/>
          </a:xfrm>
          <a:custGeom>
            <a:avLst/>
            <a:rect l="l" t="t" r="r" b="b"/>
            <a:pathLst>
              <a:path w="21590" h="5080">
                <a:moveTo>
                  <a:pt x="12700" y="0"/>
                </a:moveTo>
                <a:lnTo>
                  <a:pt x="0" y="3682"/>
                </a:lnTo>
                <a:lnTo>
                  <a:pt x="21335" y="4571"/>
                </a:lnTo>
                <a:lnTo>
                  <a:pt x="12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8134350" y="1549272"/>
            <a:ext cx="69850" cy="2540"/>
          </a:xfrm>
          <a:custGeom>
            <a:avLst/>
            <a:rect l="l" t="t" r="r" b="b"/>
            <a:pathLst>
              <a:path w="69850" h="2540">
                <a:moveTo>
                  <a:pt x="41910" y="1143"/>
                </a:moveTo>
                <a:lnTo>
                  <a:pt x="26670" y="431"/>
                </a:lnTo>
                <a:lnTo>
                  <a:pt x="13042" y="0"/>
                </a:lnTo>
                <a:lnTo>
                  <a:pt x="3365" y="152"/>
                </a:lnTo>
                <a:lnTo>
                  <a:pt x="0" y="1143"/>
                </a:lnTo>
                <a:lnTo>
                  <a:pt x="33528" y="2159"/>
                </a:lnTo>
                <a:lnTo>
                  <a:pt x="32766" y="1143"/>
                </a:lnTo>
                <a:lnTo>
                  <a:pt x="41910" y="1143"/>
                </a:lnTo>
                <a:close/>
              </a:path>
              <a:path w="69850" h="2540">
                <a:moveTo>
                  <a:pt x="69342" y="635"/>
                </a:moveTo>
                <a:lnTo>
                  <a:pt x="63855" y="660"/>
                </a:lnTo>
                <a:lnTo>
                  <a:pt x="56718" y="825"/>
                </a:lnTo>
                <a:lnTo>
                  <a:pt x="49034" y="1282"/>
                </a:lnTo>
                <a:lnTo>
                  <a:pt x="41910" y="2159"/>
                </a:lnTo>
                <a:lnTo>
                  <a:pt x="49936" y="2146"/>
                </a:lnTo>
                <a:lnTo>
                  <a:pt x="57531" y="1981"/>
                </a:lnTo>
                <a:lnTo>
                  <a:pt x="64160" y="1524"/>
                </a:lnTo>
                <a:lnTo>
                  <a:pt x="69342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7733085" y="1548383"/>
            <a:ext cx="39370" cy="5080"/>
          </a:xfrm>
          <a:custGeom>
            <a:avLst/>
            <a:rect l="l" t="t" r="r" b="b"/>
            <a:pathLst>
              <a:path w="39370" h="5080">
                <a:moveTo>
                  <a:pt x="38044" y="0"/>
                </a:moveTo>
                <a:lnTo>
                  <a:pt x="325" y="1142"/>
                </a:lnTo>
                <a:lnTo>
                  <a:pt x="0" y="2643"/>
                </a:lnTo>
                <a:lnTo>
                  <a:pt x="3913" y="3714"/>
                </a:lnTo>
                <a:lnTo>
                  <a:pt x="11112" y="4357"/>
                </a:lnTo>
                <a:lnTo>
                  <a:pt x="20645" y="4571"/>
                </a:lnTo>
                <a:lnTo>
                  <a:pt x="27882" y="3214"/>
                </a:lnTo>
                <a:lnTo>
                  <a:pt x="34821" y="2286"/>
                </a:lnTo>
                <a:lnTo>
                  <a:pt x="39022" y="1357"/>
                </a:lnTo>
                <a:lnTo>
                  <a:pt x="380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7865364" y="1557527"/>
            <a:ext cx="17145" cy="6350"/>
          </a:xfrm>
          <a:custGeom>
            <a:avLst/>
            <a:rect l="l" t="t" r="r" b="b"/>
            <a:pathLst>
              <a:path w="17145" h="6350">
                <a:moveTo>
                  <a:pt x="1396" y="0"/>
                </a:moveTo>
                <a:lnTo>
                  <a:pt x="0" y="6096"/>
                </a:lnTo>
                <a:lnTo>
                  <a:pt x="16763" y="3429"/>
                </a:lnTo>
                <a:lnTo>
                  <a:pt x="7365" y="2667"/>
                </a:lnTo>
                <a:lnTo>
                  <a:pt x="6730" y="1777"/>
                </a:lnTo>
                <a:lnTo>
                  <a:pt x="139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7748482" y="1563624"/>
            <a:ext cx="40640" cy="3175"/>
          </a:xfrm>
          <a:custGeom>
            <a:avLst/>
            <a:rect l="l" t="t" r="r" b="b"/>
            <a:pathLst>
              <a:path w="40640" h="3175">
                <a:moveTo>
                  <a:pt x="25949" y="0"/>
                </a:moveTo>
                <a:lnTo>
                  <a:pt x="16775" y="797"/>
                </a:lnTo>
                <a:lnTo>
                  <a:pt x="3613" y="1809"/>
                </a:lnTo>
                <a:lnTo>
                  <a:pt x="0" y="2678"/>
                </a:lnTo>
                <a:lnTo>
                  <a:pt x="19472" y="3048"/>
                </a:lnTo>
                <a:lnTo>
                  <a:pt x="26896" y="2035"/>
                </a:lnTo>
                <a:lnTo>
                  <a:pt x="37046" y="1238"/>
                </a:lnTo>
                <a:lnTo>
                  <a:pt x="40028" y="583"/>
                </a:lnTo>
                <a:lnTo>
                  <a:pt x="2594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7217664" y="1546860"/>
            <a:ext cx="9525" cy="7620"/>
          </a:xfrm>
          <a:custGeom>
            <a:avLst/>
            <a:rect l="l" t="t" r="r" b="b"/>
            <a:pathLst>
              <a:path w="9525" h="7619">
                <a:moveTo>
                  <a:pt x="8381" y="0"/>
                </a:moveTo>
                <a:lnTo>
                  <a:pt x="0" y="7619"/>
                </a:lnTo>
                <a:lnTo>
                  <a:pt x="9143" y="7619"/>
                </a:lnTo>
                <a:lnTo>
                  <a:pt x="838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6723545" y="1566671"/>
            <a:ext cx="53975" cy="8890"/>
          </a:xfrm>
          <a:custGeom>
            <a:avLst/>
            <a:rect l="l" t="t" r="r" b="b"/>
            <a:pathLst>
              <a:path w="53975" h="8890">
                <a:moveTo>
                  <a:pt x="46062" y="0"/>
                </a:moveTo>
                <a:lnTo>
                  <a:pt x="38061" y="762"/>
                </a:lnTo>
                <a:lnTo>
                  <a:pt x="34505" y="762"/>
                </a:lnTo>
                <a:lnTo>
                  <a:pt x="32346" y="1524"/>
                </a:lnTo>
                <a:lnTo>
                  <a:pt x="46062" y="0"/>
                </a:lnTo>
                <a:close/>
              </a:path>
              <a:path w="53975" h="8890">
                <a:moveTo>
                  <a:pt x="53682" y="5207"/>
                </a:moveTo>
                <a:lnTo>
                  <a:pt x="53365" y="4089"/>
                </a:lnTo>
                <a:lnTo>
                  <a:pt x="32778" y="2590"/>
                </a:lnTo>
                <a:lnTo>
                  <a:pt x="32473" y="1524"/>
                </a:lnTo>
                <a:lnTo>
                  <a:pt x="15341" y="2514"/>
                </a:lnTo>
                <a:lnTo>
                  <a:pt x="4152" y="3454"/>
                </a:lnTo>
                <a:lnTo>
                  <a:pt x="0" y="5257"/>
                </a:lnTo>
                <a:lnTo>
                  <a:pt x="4025" y="8890"/>
                </a:lnTo>
                <a:lnTo>
                  <a:pt x="24892" y="8674"/>
                </a:lnTo>
                <a:lnTo>
                  <a:pt x="30759" y="6680"/>
                </a:lnTo>
                <a:lnTo>
                  <a:pt x="35661" y="4864"/>
                </a:lnTo>
                <a:lnTo>
                  <a:pt x="53682" y="520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141476" y="1516379"/>
            <a:ext cx="78105" cy="7620"/>
          </a:xfrm>
          <a:custGeom>
            <a:avLst/>
            <a:rect l="l" t="t" r="r" b="b"/>
            <a:pathLst>
              <a:path w="78105" h="7619">
                <a:moveTo>
                  <a:pt x="22860" y="7620"/>
                </a:moveTo>
                <a:lnTo>
                  <a:pt x="16433" y="3048"/>
                </a:lnTo>
                <a:lnTo>
                  <a:pt x="0" y="6858"/>
                </a:lnTo>
                <a:lnTo>
                  <a:pt x="18580" y="6858"/>
                </a:lnTo>
                <a:lnTo>
                  <a:pt x="22860" y="7620"/>
                </a:lnTo>
                <a:close/>
              </a:path>
              <a:path w="78105" h="7619">
                <a:moveTo>
                  <a:pt x="77724" y="2286"/>
                </a:moveTo>
                <a:lnTo>
                  <a:pt x="48768" y="0"/>
                </a:lnTo>
                <a:lnTo>
                  <a:pt x="67335" y="4572"/>
                </a:lnTo>
                <a:lnTo>
                  <a:pt x="77724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4989576" y="1574291"/>
            <a:ext cx="24765" cy="3175"/>
          </a:xfrm>
          <a:custGeom>
            <a:avLst/>
            <a:rect l="l" t="t" r="r" b="b"/>
            <a:pathLst>
              <a:path w="24764" h="3175">
                <a:moveTo>
                  <a:pt x="0" y="0"/>
                </a:moveTo>
                <a:lnTo>
                  <a:pt x="22225" y="3048"/>
                </a:lnTo>
                <a:lnTo>
                  <a:pt x="24384" y="1524"/>
                </a:lnTo>
                <a:lnTo>
                  <a:pt x="20065" y="762"/>
                </a:lnTo>
                <a:lnTo>
                  <a:pt x="12953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4623815" y="1566672"/>
            <a:ext cx="10795" cy="5080"/>
          </a:xfrm>
          <a:custGeom>
            <a:avLst/>
            <a:rect l="l" t="t" r="r" b="b"/>
            <a:pathLst>
              <a:path w="10795" h="5080">
                <a:moveTo>
                  <a:pt x="0" y="0"/>
                </a:moveTo>
                <a:lnTo>
                  <a:pt x="5080" y="4572"/>
                </a:lnTo>
                <a:lnTo>
                  <a:pt x="10668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4308983" y="1574434"/>
            <a:ext cx="42545" cy="2540"/>
          </a:xfrm>
          <a:custGeom>
            <a:avLst/>
            <a:rect l="l" t="t" r="r" b="b"/>
            <a:pathLst>
              <a:path w="42545" h="2540">
                <a:moveTo>
                  <a:pt x="924" y="0"/>
                </a:moveTo>
                <a:lnTo>
                  <a:pt x="0" y="2143"/>
                </a:lnTo>
                <a:lnTo>
                  <a:pt x="10193" y="2357"/>
                </a:lnTo>
                <a:lnTo>
                  <a:pt x="31771" y="1928"/>
                </a:lnTo>
                <a:lnTo>
                  <a:pt x="42037" y="2143"/>
                </a:lnTo>
                <a:lnTo>
                  <a:pt x="22681" y="1714"/>
                </a:lnTo>
                <a:lnTo>
                  <a:pt x="8731" y="428"/>
                </a:lnTo>
                <a:lnTo>
                  <a:pt x="9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2678811" y="659638"/>
            <a:ext cx="378637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306704" y="1667002"/>
            <a:ext cx="8530590" cy="459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7752333" y="6475999"/>
            <a:ext cx="2101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Relationship Id="rId10" Type="http://schemas.openxmlformats.org/officeDocument/2006/relationships/hyperlink" Target="http://aws.amazon.com/dynamodb/" TargetMode="External"/><Relationship Id="rId11" Type="http://schemas.openxmlformats.org/officeDocument/2006/relationships/hyperlink" Target="http://aws.amazon.com/elasticbeanstalk/" TargetMode="External"/><Relationship Id="rId12" Type="http://schemas.openxmlformats.org/officeDocument/2006/relationships/hyperlink" Target="http://aws.amazon.com/rds/" TargetMode="External"/><Relationship Id="rId13" Type="http://schemas.openxmlformats.org/officeDocument/2006/relationships/image" Target="../media/image1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" Type="http://schemas.openxmlformats.org/officeDocument/2006/relationships/image" Target="../media/image9.png"/><Relationship Id="rId20" Type="http://schemas.openxmlformats.org/officeDocument/2006/relationships/slideLayout" Target="../slideLayouts/slideLayout2.xml"/><Relationship Id="rId21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42.png"/><Relationship Id="rId6" Type="http://schemas.openxmlformats.org/officeDocument/2006/relationships/image" Target="../media/image29.png"/><Relationship Id="rId7" Type="http://schemas.openxmlformats.org/officeDocument/2006/relationships/hyperlink" Target="http://aws.amazon.com/elasticmapreduce/" TargetMode="External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://aws.amazon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20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10" Type="http://schemas.openxmlformats.org/officeDocument/2006/relationships/hyperlink" Target="http://aws.amazon.com/tools/" TargetMode="External"/><Relationship Id="rId11" Type="http://schemas.openxmlformats.org/officeDocument/2006/relationships/hyperlink" Target="http://aws.amazon.com/console/" TargetMode="Externa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6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29.png"/><Relationship Id="rId9" Type="http://schemas.openxmlformats.org/officeDocument/2006/relationships/hyperlink" Target="http://aws.amazon.com/cli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hyperlink" Target="http://aws.amazon.com/s3/" TargetMode="External"/><Relationship Id="rId13" Type="http://schemas.openxmlformats.org/officeDocument/2006/relationships/hyperlink" Target="http://aws.amazon.com/ebs/" TargetMode="External"/><Relationship Id="rId14" Type="http://schemas.openxmlformats.org/officeDocument/2006/relationships/hyperlink" Target="http://aws.amazon.com/vpc/" TargetMode="External"/><Relationship Id="rId15" Type="http://schemas.openxmlformats.org/officeDocument/2006/relationships/slideLayout" Target="../slideLayouts/slideLayout2.xml"/><Relationship Id="rId16" Type="http://schemas.openxmlformats.org/officeDocument/2006/relationships/notesSlide" Target="../notesSlides/notesSlide7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13.png"/><Relationship Id="rId8" Type="http://schemas.openxmlformats.org/officeDocument/2006/relationships/image" Target="../media/image29.png"/><Relationship Id="rId9" Type="http://schemas.openxmlformats.org/officeDocument/2006/relationships/hyperlink" Target="http://aws.amazon.com/ec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97224" y="4760976"/>
            <a:ext cx="200025" cy="10795"/>
          </a:xfrm>
          <a:custGeom>
            <a:avLst/>
            <a:rect l="l" t="t" r="r" b="b"/>
            <a:pathLst>
              <a:path w="200025" h="10795">
                <a:moveTo>
                  <a:pt x="12192" y="9906"/>
                </a:moveTo>
                <a:lnTo>
                  <a:pt x="10287" y="9906"/>
                </a:lnTo>
                <a:lnTo>
                  <a:pt x="0" y="10668"/>
                </a:lnTo>
                <a:lnTo>
                  <a:pt x="12192" y="9906"/>
                </a:lnTo>
                <a:close/>
              </a:path>
              <a:path w="200025" h="10795">
                <a:moveTo>
                  <a:pt x="24384" y="9144"/>
                </a:moveTo>
                <a:lnTo>
                  <a:pt x="12192" y="9906"/>
                </a:lnTo>
                <a:lnTo>
                  <a:pt x="18415" y="9906"/>
                </a:lnTo>
                <a:lnTo>
                  <a:pt x="24384" y="9144"/>
                </a:lnTo>
                <a:close/>
              </a:path>
              <a:path w="200025" h="10795">
                <a:moveTo>
                  <a:pt x="199644" y="4318"/>
                </a:moveTo>
                <a:lnTo>
                  <a:pt x="181864" y="3784"/>
                </a:lnTo>
                <a:lnTo>
                  <a:pt x="176415" y="3251"/>
                </a:lnTo>
                <a:lnTo>
                  <a:pt x="183896" y="2667"/>
                </a:lnTo>
                <a:lnTo>
                  <a:pt x="173291" y="2311"/>
                </a:lnTo>
                <a:lnTo>
                  <a:pt x="159308" y="2438"/>
                </a:lnTo>
                <a:lnTo>
                  <a:pt x="146380" y="2870"/>
                </a:lnTo>
                <a:lnTo>
                  <a:pt x="138938" y="3429"/>
                </a:lnTo>
                <a:lnTo>
                  <a:pt x="147574" y="2667"/>
                </a:lnTo>
                <a:lnTo>
                  <a:pt x="128803" y="3073"/>
                </a:lnTo>
                <a:lnTo>
                  <a:pt x="116090" y="2286"/>
                </a:lnTo>
                <a:lnTo>
                  <a:pt x="111975" y="1028"/>
                </a:lnTo>
                <a:lnTo>
                  <a:pt x="118999" y="0"/>
                </a:lnTo>
                <a:lnTo>
                  <a:pt x="116840" y="0"/>
                </a:lnTo>
                <a:lnTo>
                  <a:pt x="41148" y="6096"/>
                </a:lnTo>
                <a:lnTo>
                  <a:pt x="56756" y="5829"/>
                </a:lnTo>
                <a:lnTo>
                  <a:pt x="77304" y="4597"/>
                </a:lnTo>
                <a:lnTo>
                  <a:pt x="82219" y="4533"/>
                </a:lnTo>
                <a:lnTo>
                  <a:pt x="81153" y="5207"/>
                </a:lnTo>
                <a:lnTo>
                  <a:pt x="199644" y="431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95500" y="4750308"/>
            <a:ext cx="13970" cy="1905"/>
          </a:xfrm>
          <a:custGeom>
            <a:avLst/>
            <a:rect l="l" t="t" r="r" b="b"/>
            <a:pathLst>
              <a:path w="13969" h="1904">
                <a:moveTo>
                  <a:pt x="13716" y="0"/>
                </a:moveTo>
                <a:lnTo>
                  <a:pt x="2158" y="0"/>
                </a:lnTo>
                <a:lnTo>
                  <a:pt x="0" y="1524"/>
                </a:lnTo>
                <a:lnTo>
                  <a:pt x="2920" y="0"/>
                </a:lnTo>
                <a:lnTo>
                  <a:pt x="1371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4076" y="4762500"/>
            <a:ext cx="9525" cy="1905"/>
          </a:xfrm>
          <a:custGeom>
            <a:avLst/>
            <a:rect l="l" t="t" r="r" b="b"/>
            <a:pathLst>
              <a:path w="9525" h="1904">
                <a:moveTo>
                  <a:pt x="9143" y="0"/>
                </a:moveTo>
                <a:lnTo>
                  <a:pt x="0" y="1524"/>
                </a:lnTo>
                <a:lnTo>
                  <a:pt x="7747" y="1524"/>
                </a:lnTo>
                <a:lnTo>
                  <a:pt x="914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03364" y="4745735"/>
            <a:ext cx="7620" cy="1905"/>
          </a:xfrm>
          <a:custGeom>
            <a:avLst/>
            <a:rect l="l" t="t" r="r" b="b"/>
            <a:pathLst>
              <a:path w="7620" h="1904">
                <a:moveTo>
                  <a:pt x="0" y="0"/>
                </a:moveTo>
                <a:lnTo>
                  <a:pt x="3047" y="1524"/>
                </a:lnTo>
                <a:lnTo>
                  <a:pt x="7619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62371" y="4727447"/>
            <a:ext cx="20320" cy="1905"/>
          </a:xfrm>
          <a:custGeom>
            <a:avLst/>
            <a:rect l="l" t="t" r="r" b="b"/>
            <a:pathLst>
              <a:path w="20320" h="1904">
                <a:moveTo>
                  <a:pt x="8410" y="877"/>
                </a:moveTo>
                <a:lnTo>
                  <a:pt x="0" y="1524"/>
                </a:lnTo>
                <a:lnTo>
                  <a:pt x="5714" y="1524"/>
                </a:lnTo>
                <a:lnTo>
                  <a:pt x="8410" y="877"/>
                </a:lnTo>
                <a:close/>
              </a:path>
              <a:path w="20320" h="1904">
                <a:moveTo>
                  <a:pt x="19812" y="0"/>
                </a:moveTo>
                <a:lnTo>
                  <a:pt x="12064" y="0"/>
                </a:lnTo>
                <a:lnTo>
                  <a:pt x="8410" y="877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4692" y="4736591"/>
            <a:ext cx="3175" cy="1905"/>
          </a:xfrm>
          <a:custGeom>
            <a:avLst/>
            <a:rect l="l" t="t" r="r" b="b"/>
            <a:pathLst>
              <a:path w="3175" h="1904">
                <a:moveTo>
                  <a:pt x="3048" y="1524"/>
                </a:moveTo>
                <a:lnTo>
                  <a:pt x="2413" y="0"/>
                </a:lnTo>
                <a:lnTo>
                  <a:pt x="0" y="1524"/>
                </a:lnTo>
                <a:lnTo>
                  <a:pt x="3048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0" y="4741723"/>
            <a:ext cx="16510" cy="1270"/>
          </a:xfrm>
          <a:custGeom>
            <a:avLst/>
            <a:rect l="l" t="t" r="r" b="b"/>
            <a:pathLst>
              <a:path w="16510" h="1270">
                <a:moveTo>
                  <a:pt x="13627" y="816"/>
                </a:moveTo>
                <a:lnTo>
                  <a:pt x="10287" y="964"/>
                </a:lnTo>
                <a:lnTo>
                  <a:pt x="15748" y="964"/>
                </a:lnTo>
                <a:lnTo>
                  <a:pt x="13627" y="816"/>
                </a:lnTo>
                <a:close/>
              </a:path>
              <a:path w="16510" h="1270">
                <a:moveTo>
                  <a:pt x="11037" y="0"/>
                </a:moveTo>
                <a:lnTo>
                  <a:pt x="0" y="202"/>
                </a:lnTo>
                <a:lnTo>
                  <a:pt x="4825" y="202"/>
                </a:lnTo>
                <a:lnTo>
                  <a:pt x="13627" y="816"/>
                </a:lnTo>
                <a:lnTo>
                  <a:pt x="15394" y="738"/>
                </a:lnTo>
                <a:lnTo>
                  <a:pt x="15906" y="297"/>
                </a:lnTo>
                <a:lnTo>
                  <a:pt x="1103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29272" y="4773167"/>
            <a:ext cx="10160" cy="1905"/>
          </a:xfrm>
          <a:custGeom>
            <a:avLst/>
            <a:rect l="l" t="t" r="r" b="b"/>
            <a:pathLst>
              <a:path w="10159" h="1904">
                <a:moveTo>
                  <a:pt x="9906" y="0"/>
                </a:moveTo>
                <a:lnTo>
                  <a:pt x="6096" y="0"/>
                </a:lnTo>
                <a:lnTo>
                  <a:pt x="0" y="1524"/>
                </a:lnTo>
                <a:lnTo>
                  <a:pt x="5334" y="1524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38850" y="4767071"/>
            <a:ext cx="5715" cy="1905"/>
          </a:xfrm>
          <a:custGeom>
            <a:avLst/>
            <a:rect l="l" t="t" r="r" b="b"/>
            <a:pathLst>
              <a:path w="5714" h="1904">
                <a:moveTo>
                  <a:pt x="3810" y="0"/>
                </a:moveTo>
                <a:lnTo>
                  <a:pt x="0" y="0"/>
                </a:lnTo>
                <a:lnTo>
                  <a:pt x="2286" y="1523"/>
                </a:lnTo>
                <a:lnTo>
                  <a:pt x="5334" y="1523"/>
                </a:lnTo>
                <a:lnTo>
                  <a:pt x="381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37303" y="4773167"/>
            <a:ext cx="6985" cy="1905"/>
          </a:xfrm>
          <a:custGeom>
            <a:avLst/>
            <a:rect l="l" t="t" r="r" b="b"/>
            <a:pathLst>
              <a:path w="6985" h="1904">
                <a:moveTo>
                  <a:pt x="6731" y="0"/>
                </a:moveTo>
                <a:lnTo>
                  <a:pt x="5969" y="0"/>
                </a:lnTo>
                <a:lnTo>
                  <a:pt x="0" y="1523"/>
                </a:lnTo>
                <a:lnTo>
                  <a:pt x="673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2084" y="4730495"/>
            <a:ext cx="47625" cy="44450"/>
          </a:xfrm>
          <a:custGeom>
            <a:avLst/>
            <a:rect l="l" t="t" r="r" b="b"/>
            <a:pathLst>
              <a:path w="47625" h="44450">
                <a:moveTo>
                  <a:pt x="7620" y="42672"/>
                </a:moveTo>
                <a:lnTo>
                  <a:pt x="4191" y="42672"/>
                </a:lnTo>
                <a:lnTo>
                  <a:pt x="0" y="44196"/>
                </a:lnTo>
                <a:lnTo>
                  <a:pt x="7620" y="42672"/>
                </a:lnTo>
                <a:close/>
              </a:path>
              <a:path w="47625" h="44450">
                <a:moveTo>
                  <a:pt x="47244" y="1524"/>
                </a:moveTo>
                <a:lnTo>
                  <a:pt x="46609" y="0"/>
                </a:lnTo>
                <a:lnTo>
                  <a:pt x="44196" y="1524"/>
                </a:lnTo>
                <a:lnTo>
                  <a:pt x="47244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14772" y="4751832"/>
            <a:ext cx="152400" cy="5715"/>
          </a:xfrm>
          <a:custGeom>
            <a:avLst/>
            <a:rect l="l" t="t" r="r" b="b"/>
            <a:pathLst>
              <a:path w="152400" h="5714">
                <a:moveTo>
                  <a:pt x="3048" y="3048"/>
                </a:moveTo>
                <a:lnTo>
                  <a:pt x="0" y="4572"/>
                </a:lnTo>
                <a:lnTo>
                  <a:pt x="2032" y="4572"/>
                </a:lnTo>
                <a:lnTo>
                  <a:pt x="3048" y="3048"/>
                </a:lnTo>
                <a:close/>
              </a:path>
              <a:path w="152400" h="5714">
                <a:moveTo>
                  <a:pt x="33528" y="2667"/>
                </a:moveTo>
                <a:lnTo>
                  <a:pt x="26009" y="2019"/>
                </a:lnTo>
                <a:lnTo>
                  <a:pt x="26377" y="1447"/>
                </a:lnTo>
                <a:lnTo>
                  <a:pt x="27266" y="1054"/>
                </a:lnTo>
                <a:lnTo>
                  <a:pt x="21336" y="889"/>
                </a:lnTo>
                <a:lnTo>
                  <a:pt x="15748" y="889"/>
                </a:lnTo>
                <a:lnTo>
                  <a:pt x="4318" y="2667"/>
                </a:lnTo>
                <a:lnTo>
                  <a:pt x="33528" y="2667"/>
                </a:lnTo>
                <a:close/>
              </a:path>
              <a:path w="152400" h="5714">
                <a:moveTo>
                  <a:pt x="152400" y="3429"/>
                </a:moveTo>
                <a:lnTo>
                  <a:pt x="108229" y="1663"/>
                </a:lnTo>
                <a:lnTo>
                  <a:pt x="105410" y="889"/>
                </a:lnTo>
                <a:lnTo>
                  <a:pt x="90424" y="1130"/>
                </a:lnTo>
                <a:lnTo>
                  <a:pt x="74777" y="787"/>
                </a:lnTo>
                <a:lnTo>
                  <a:pt x="60731" y="266"/>
                </a:lnTo>
                <a:lnTo>
                  <a:pt x="50546" y="0"/>
                </a:lnTo>
                <a:lnTo>
                  <a:pt x="63334" y="1054"/>
                </a:lnTo>
                <a:lnTo>
                  <a:pt x="60744" y="1676"/>
                </a:lnTo>
                <a:lnTo>
                  <a:pt x="33528" y="2667"/>
                </a:lnTo>
                <a:lnTo>
                  <a:pt x="36169" y="2806"/>
                </a:lnTo>
                <a:lnTo>
                  <a:pt x="42202" y="3835"/>
                </a:lnTo>
                <a:lnTo>
                  <a:pt x="48501" y="4686"/>
                </a:lnTo>
                <a:lnTo>
                  <a:pt x="74764" y="4356"/>
                </a:lnTo>
                <a:lnTo>
                  <a:pt x="77597" y="4318"/>
                </a:lnTo>
                <a:lnTo>
                  <a:pt x="74764" y="4356"/>
                </a:lnTo>
                <a:lnTo>
                  <a:pt x="74053" y="5194"/>
                </a:lnTo>
                <a:lnTo>
                  <a:pt x="95440" y="4813"/>
                </a:lnTo>
                <a:lnTo>
                  <a:pt x="141401" y="4318"/>
                </a:lnTo>
                <a:lnTo>
                  <a:pt x="152400" y="342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3955" y="4760976"/>
            <a:ext cx="10795" cy="1905"/>
          </a:xfrm>
          <a:custGeom>
            <a:avLst/>
            <a:rect l="l" t="t" r="r" b="b"/>
            <a:pathLst>
              <a:path w="10795" h="1904">
                <a:moveTo>
                  <a:pt x="10668" y="0"/>
                </a:moveTo>
                <a:lnTo>
                  <a:pt x="0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21325" y="4751832"/>
            <a:ext cx="9525" cy="1905"/>
          </a:xfrm>
          <a:custGeom>
            <a:avLst/>
            <a:rect l="l" t="t" r="r" b="b"/>
            <a:pathLst>
              <a:path w="9525" h="1904">
                <a:moveTo>
                  <a:pt x="9271" y="0"/>
                </a:moveTo>
                <a:lnTo>
                  <a:pt x="2539" y="0"/>
                </a:lnTo>
                <a:lnTo>
                  <a:pt x="0" y="1524"/>
                </a:lnTo>
                <a:lnTo>
                  <a:pt x="6603" y="1524"/>
                </a:lnTo>
                <a:lnTo>
                  <a:pt x="927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Picture 1" descr="hsajkScreenshot (72)_LI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496" y="44624"/>
            <a:ext cx="9073008" cy="67687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3797236" y="3428999"/>
            <a:ext cx="1854884" cy="57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AWS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3137432" y="5139591"/>
            <a:ext cx="201063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1900290140036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1691680" y="5445224"/>
            <a:ext cx="4824536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SHUBHAM KUMAR VISHNOI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483768" y="5733256"/>
            <a:ext cx="1289351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6th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1907704" y="6021288"/>
            <a:ext cx="110503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2195736" y="6285485"/>
            <a:ext cx="1434567" cy="33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20/04/2022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287904" y="735838"/>
            <a:ext cx="599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EC2 </a:t>
            </a:r>
            <a:r>
              <a:rPr b="0" spc="-5" dirty="0">
                <a:latin typeface="Calibri"/>
                <a:cs typeface="Calibri"/>
              </a:rPr>
              <a:t>High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Performance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155" y="1452725"/>
            <a:ext cx="8790305" cy="53975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High-Memory</a:t>
            </a:r>
            <a:r>
              <a:rPr sz="1800" b="1" spc="-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Instances: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1825"/>
              </a:lnSpc>
              <a:spcBef>
                <a:spcPts val="43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High-Memory</a:t>
            </a:r>
            <a:r>
              <a:rPr sz="1600" b="1" spc="39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38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3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38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17.1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6.5</a:t>
            </a:r>
            <a:r>
              <a:rPr sz="16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3.25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600">
              <a:latin typeface="Calibri"/>
              <a:cs typeface="Calibri"/>
            </a:endParaRPr>
          </a:p>
          <a:p>
            <a:pPr marL="561340">
              <a:lnSpc>
                <a:spcPts val="182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 each),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420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storage,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5080" indent="-274320">
              <a:lnSpc>
                <a:spcPts val="1730"/>
              </a:lnSpc>
              <a:spcBef>
                <a:spcPts val="62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High-Memory</a:t>
            </a:r>
            <a:r>
              <a:rPr sz="1600" b="1" spc="16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Double</a:t>
            </a:r>
            <a:r>
              <a:rPr sz="1600" b="1" spc="1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1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1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1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34.2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(4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3.25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850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6985" indent="-274320">
              <a:lnSpc>
                <a:spcPts val="1730"/>
              </a:lnSpc>
              <a:spcBef>
                <a:spcPts val="59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High-Memory</a:t>
            </a:r>
            <a:r>
              <a:rPr sz="1600" b="1" spc="3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Quadruple</a:t>
            </a:r>
            <a:r>
              <a:rPr sz="1600" b="1" spc="3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3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3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68.4</a:t>
            </a:r>
            <a:r>
              <a:rPr sz="16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r>
              <a:rPr sz="16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(8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3.25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1690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High-CPU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  <a:p>
            <a:pPr marL="561340" marR="6985" indent="-274320">
              <a:lnSpc>
                <a:spcPts val="1730"/>
              </a:lnSpc>
              <a:spcBef>
                <a:spcPts val="65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High-CPU</a:t>
            </a:r>
            <a:r>
              <a:rPr sz="1600" b="1" spc="9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Medium</a:t>
            </a:r>
            <a:r>
              <a:rPr sz="1600" b="1" spc="7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7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1.7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2.5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32-bit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6985" indent="-274320">
              <a:lnSpc>
                <a:spcPts val="1730"/>
              </a:lnSpc>
              <a:spcBef>
                <a:spcPts val="59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High-CPU</a:t>
            </a:r>
            <a:r>
              <a:rPr sz="1600" b="1" spc="17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17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18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1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(8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2.5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1690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 instance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Storage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  <a:p>
            <a:pPr marL="561340" marR="6985" indent="-274320">
              <a:lnSpc>
                <a:spcPts val="1730"/>
              </a:lnSpc>
              <a:spcBef>
                <a:spcPts val="64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1600" b="1" spc="2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Storage</a:t>
            </a:r>
            <a:r>
              <a:rPr sz="1600" b="1" spc="19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Eight</a:t>
            </a:r>
            <a:r>
              <a:rPr sz="1600" b="1" spc="19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204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204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117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Units,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24</a:t>
            </a:r>
            <a:r>
              <a:rPr sz="1600" b="1" spc="2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*</a:t>
            </a:r>
            <a:r>
              <a:rPr sz="1600" b="1" spc="21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2</a:t>
            </a:r>
            <a:r>
              <a:rPr sz="1600" b="1" spc="18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TB</a:t>
            </a:r>
            <a:r>
              <a:rPr sz="1600" b="1" spc="19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1F9BCD"/>
                </a:solidFill>
                <a:latin typeface="Calibri"/>
                <a:cs typeface="Calibri"/>
              </a:rPr>
              <a:t>of</a:t>
            </a:r>
            <a:r>
              <a:rPr sz="1600" b="1" spc="2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hard</a:t>
            </a:r>
            <a:r>
              <a:rPr sz="1600" b="1" spc="2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disk </a:t>
            </a:r>
            <a:r>
              <a:rPr sz="1600" b="1" spc="-35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drive</a:t>
            </a:r>
            <a:r>
              <a:rPr sz="1600" b="1" spc="1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local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instance</a:t>
            </a:r>
            <a:r>
              <a:rPr sz="16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1F9BCD"/>
                </a:solidFill>
                <a:latin typeface="Calibri"/>
                <a:cs typeface="Calibri"/>
              </a:rPr>
              <a:t>storage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Gigabit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Ethernet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I/O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1800"/>
              </a:lnSpc>
              <a:spcBef>
                <a:spcPts val="470"/>
              </a:spcBef>
            </a:pPr>
            <a:r>
              <a:rPr sz="2400" spc="-7" baseline="1000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2400" spc="607" baseline="1000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2400" b="1" spc="-7" baseline="1000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2400" b="1" spc="292" baseline="10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7" baseline="1000" dirty="0">
                <a:solidFill>
                  <a:srgbClr val="EDC517"/>
                </a:solidFill>
                <a:latin typeface="Calibri"/>
                <a:cs typeface="Calibri"/>
              </a:rPr>
              <a:t>I/O</a:t>
            </a:r>
            <a:r>
              <a:rPr sz="2400" b="1" spc="307" baseline="10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baseline="1000" dirty="0">
                <a:solidFill>
                  <a:srgbClr val="EDC517"/>
                </a:solidFill>
                <a:latin typeface="Calibri"/>
                <a:cs typeface="Calibri"/>
              </a:rPr>
              <a:t>Quadruple</a:t>
            </a:r>
            <a:r>
              <a:rPr sz="2400" b="1" spc="307" baseline="10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baseline="100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2400" b="1" spc="292" baseline="10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baseline="100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2400" b="1" spc="300" baseline="10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spc="-7" baseline="1000" dirty="0">
                <a:solidFill>
                  <a:srgbClr val="FFFFFF"/>
                </a:solidFill>
                <a:latin typeface="Calibri"/>
                <a:cs typeface="Calibri"/>
              </a:rPr>
              <a:t>60.5</a:t>
            </a:r>
            <a:r>
              <a:rPr sz="2400" spc="300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" baseline="1000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2400" spc="300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baseline="100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2400" spc="322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aseline="1000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r>
              <a:rPr sz="2400" spc="315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2" baseline="100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2400" spc="292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" baseline="100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2400" spc="307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" baseline="1000" dirty="0">
                <a:solidFill>
                  <a:srgbClr val="FFFFFF"/>
                </a:solidFill>
                <a:latin typeface="Calibri"/>
                <a:cs typeface="Calibri"/>
              </a:rPr>
              <a:t>Units,</a:t>
            </a:r>
            <a:r>
              <a:rPr sz="2400" spc="284" baseline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7" baseline="1000" dirty="0">
                <a:solidFill>
                  <a:srgbClr val="1F9BCD"/>
                </a:solidFill>
                <a:latin typeface="Calibri"/>
                <a:cs typeface="Calibri"/>
              </a:rPr>
              <a:t>2</a:t>
            </a:r>
            <a:r>
              <a:rPr sz="2400" b="1" spc="300" baseline="10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7" baseline="1000" dirty="0">
                <a:solidFill>
                  <a:srgbClr val="1F9BCD"/>
                </a:solidFill>
                <a:latin typeface="Calibri"/>
                <a:cs typeface="Calibri"/>
              </a:rPr>
              <a:t>*</a:t>
            </a:r>
            <a:r>
              <a:rPr sz="2400" b="1" spc="307" baseline="10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97" baseline="1000" dirty="0">
                <a:solidFill>
                  <a:srgbClr val="1F9BCD"/>
                </a:solidFill>
                <a:latin typeface="Calibri"/>
                <a:cs typeface="Calibri"/>
              </a:rPr>
              <a:t>1024</a:t>
            </a:r>
            <a:r>
              <a:rPr sz="1000" spc="-65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r>
              <a:rPr sz="10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baseline="1000" dirty="0">
                <a:solidFill>
                  <a:srgbClr val="1F9BCD"/>
                </a:solidFill>
                <a:latin typeface="Calibri"/>
                <a:cs typeface="Calibri"/>
              </a:rPr>
              <a:t>GB</a:t>
            </a:r>
            <a:r>
              <a:rPr sz="2400" b="1" spc="330" baseline="10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baseline="1000" dirty="0">
                <a:solidFill>
                  <a:srgbClr val="1F9BCD"/>
                </a:solidFill>
                <a:latin typeface="Calibri"/>
                <a:cs typeface="Calibri"/>
              </a:rPr>
              <a:t>of</a:t>
            </a:r>
            <a:r>
              <a:rPr sz="2400" b="1" spc="300" baseline="100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baseline="1000" dirty="0">
                <a:solidFill>
                  <a:srgbClr val="1F9BCD"/>
                </a:solidFill>
                <a:latin typeface="Calibri"/>
                <a:cs typeface="Calibri"/>
              </a:rPr>
              <a:t>SSD-</a:t>
            </a:r>
            <a:endParaRPr sz="2400" baseline="1000">
              <a:latin typeface="Calibri"/>
              <a:cs typeface="Calibri"/>
            </a:endParaRPr>
          </a:p>
          <a:p>
            <a:pPr marL="561340">
              <a:lnSpc>
                <a:spcPts val="1800"/>
              </a:lnSpc>
            </a:pP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based</a:t>
            </a:r>
            <a:r>
              <a:rPr sz="16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local instance</a:t>
            </a:r>
            <a:r>
              <a:rPr sz="1600" b="1" spc="-15" dirty="0">
                <a:solidFill>
                  <a:srgbClr val="1F9BCD"/>
                </a:solidFill>
                <a:latin typeface="Calibri"/>
                <a:cs typeface="Calibri"/>
              </a:rPr>
              <a:t> storage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Gigabit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Ethernet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37559" y="745236"/>
            <a:ext cx="2695193" cy="628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2800" y="155447"/>
            <a:ext cx="2667000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287904" y="735838"/>
            <a:ext cx="395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EC2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Cluster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55" y="1586230"/>
            <a:ext cx="8901430" cy="50812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4485" marR="76200" indent="-274320" algn="just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20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Cluster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Compute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proportionally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high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well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suited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for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High</a:t>
            </a:r>
            <a:r>
              <a:rPr sz="20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Performance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Compute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(HPC)</a:t>
            </a:r>
            <a:r>
              <a:rPr sz="20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 other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demanding network-bound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599440" marR="79375" indent="-274320">
              <a:lnSpc>
                <a:spcPts val="1730"/>
              </a:lnSpc>
              <a:spcBef>
                <a:spcPts val="65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Cluster</a:t>
            </a:r>
            <a:r>
              <a:rPr sz="1600" b="1" spc="27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Compute</a:t>
            </a:r>
            <a:r>
              <a:rPr sz="1600" b="1" spc="2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Eight</a:t>
            </a:r>
            <a:r>
              <a:rPr sz="1600" b="1" spc="26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26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2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60.5</a:t>
            </a:r>
            <a:r>
              <a:rPr sz="16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88</a:t>
            </a:r>
            <a:r>
              <a:rPr sz="1600" b="1" spc="27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EC2</a:t>
            </a:r>
            <a:r>
              <a:rPr sz="1600" b="1" spc="27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Compute</a:t>
            </a:r>
            <a:r>
              <a:rPr sz="1600" b="1" spc="27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Units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3370</a:t>
            </a:r>
            <a:r>
              <a:rPr sz="16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Gigabit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Ethernet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324485" marR="76835" indent="-274320" algn="just">
              <a:lnSpc>
                <a:spcPct val="90000"/>
              </a:lnSpc>
            </a:pPr>
            <a:r>
              <a:rPr sz="20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20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Memory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Cluster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proportionally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high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memory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resources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performance,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well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suited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memory- </a:t>
            </a:r>
            <a:r>
              <a:rPr sz="20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intensive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applications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including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in-memory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analytics,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graph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analysis,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scientific</a:t>
            </a:r>
            <a:r>
              <a:rPr sz="2000" b="1" spc="-3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computing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99440" marR="79375" indent="-274320">
              <a:lnSpc>
                <a:spcPts val="1730"/>
              </a:lnSpc>
              <a:spcBef>
                <a:spcPts val="65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High</a:t>
            </a:r>
            <a:r>
              <a:rPr sz="1600" b="1" spc="1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Memory</a:t>
            </a:r>
            <a:r>
              <a:rPr sz="1600" b="1" spc="1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Cluster</a:t>
            </a:r>
            <a:r>
              <a:rPr sz="1600" b="1" spc="114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Eight</a:t>
            </a:r>
            <a:r>
              <a:rPr sz="1600" b="1" spc="1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1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1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244</a:t>
            </a:r>
            <a:r>
              <a:rPr sz="1600" b="1" spc="13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GiB</a:t>
            </a:r>
            <a:r>
              <a:rPr sz="1600" b="1" spc="12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memory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88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Units,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240</a:t>
            </a:r>
            <a:r>
              <a:rPr sz="16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Gigabit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Ethernet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324485" marR="76200" indent="-274320" algn="just">
              <a:lnSpc>
                <a:spcPct val="90000"/>
              </a:lnSpc>
            </a:pPr>
            <a:r>
              <a:rPr sz="20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20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Cluster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GPU Instances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general-purpose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graphics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processing units (GPUs)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proportionally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high CPU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performance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applications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benefitting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from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highly</a:t>
            </a:r>
            <a:r>
              <a:rPr sz="20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parallelized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processing,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including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HPC,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rendering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and </a:t>
            </a:r>
            <a:r>
              <a:rPr sz="2000" b="1" spc="-44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media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processing</a:t>
            </a:r>
            <a:r>
              <a:rPr sz="2000" b="1" spc="-2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applications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24485">
              <a:lnSpc>
                <a:spcPts val="1825"/>
              </a:lnSpc>
              <a:spcBef>
                <a:spcPts val="434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Cluster</a:t>
            </a:r>
            <a:r>
              <a:rPr sz="1600" b="1" spc="2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GPU</a:t>
            </a:r>
            <a:r>
              <a:rPr sz="1600" b="1" spc="2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Quadruple</a:t>
            </a:r>
            <a:r>
              <a:rPr sz="1600" b="1" spc="229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2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2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33.5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Units,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2</a:t>
            </a:r>
            <a:r>
              <a:rPr sz="1600" b="1" spc="22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x</a:t>
            </a:r>
            <a:r>
              <a:rPr sz="1600" b="1" spc="22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NVIDIA</a:t>
            </a:r>
            <a:r>
              <a:rPr sz="1600" b="1" spc="229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1F9BCD"/>
                </a:solidFill>
                <a:latin typeface="Calibri"/>
                <a:cs typeface="Calibri"/>
              </a:rPr>
              <a:t>Tesla</a:t>
            </a:r>
            <a:endParaRPr sz="1600">
              <a:latin typeface="Calibri"/>
              <a:cs typeface="Calibri"/>
            </a:endParaRPr>
          </a:p>
          <a:p>
            <a:pPr marL="599440">
              <a:lnSpc>
                <a:spcPts val="1825"/>
              </a:lnSpc>
            </a:pP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“Fermi”</a:t>
            </a:r>
            <a:r>
              <a:rPr sz="1600" b="1" spc="2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9BCD"/>
                </a:solidFill>
                <a:latin typeface="Calibri"/>
                <a:cs typeface="Calibri"/>
              </a:rPr>
              <a:t>M2050</a:t>
            </a:r>
            <a:r>
              <a:rPr sz="1600" b="1" spc="4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9BCD"/>
                </a:solidFill>
                <a:latin typeface="Calibri"/>
                <a:cs typeface="Calibri"/>
              </a:rPr>
              <a:t>GPUs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1690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Gigabit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500" spc="-142" baseline="130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-142" baseline="1300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ernet.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37559" y="745236"/>
            <a:ext cx="2695193" cy="628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2800" y="155447"/>
            <a:ext cx="2667000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287904" y="735838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EC2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Payment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30" y="1881581"/>
            <a:ext cx="738822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2400" dirty="0">
                <a:solidFill>
                  <a:srgbClr val="1F9BCD"/>
                </a:solidFill>
                <a:latin typeface="Arial"/>
                <a:cs typeface="Arial"/>
              </a:rPr>
              <a:t>▪	</a:t>
            </a:r>
            <a:r>
              <a:rPr sz="2400" b="1" spc="-5" dirty="0">
                <a:solidFill>
                  <a:srgbClr val="1F9BCD"/>
                </a:solidFill>
                <a:latin typeface="Calibri"/>
                <a:cs typeface="Calibri"/>
              </a:rPr>
              <a:t>On-Demand</a:t>
            </a:r>
            <a:r>
              <a:rPr sz="2400" b="1" spc="15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9BCD"/>
                </a:solidFill>
                <a:latin typeface="Calibri"/>
                <a:cs typeface="Calibri"/>
              </a:rPr>
              <a:t>Instances</a:t>
            </a:r>
            <a:r>
              <a:rPr sz="2400" b="1" spc="14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EDC517"/>
                </a:solidFill>
                <a:latin typeface="Calibri"/>
                <a:cs typeface="Calibri"/>
              </a:rPr>
              <a:t>pay</a:t>
            </a:r>
            <a:r>
              <a:rPr sz="2400" b="1" spc="1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for</a:t>
            </a:r>
            <a:r>
              <a:rPr sz="2400" b="1" spc="1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compute</a:t>
            </a:r>
            <a:r>
              <a:rPr sz="2400" b="1" spc="1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capacity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ts val="2740"/>
              </a:lnSpc>
            </a:pP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hour</a:t>
            </a:r>
            <a:r>
              <a:rPr sz="24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no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long-term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commitments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1800"/>
              </a:spcBef>
            </a:pPr>
            <a:r>
              <a:rPr sz="2400" dirty="0">
                <a:solidFill>
                  <a:srgbClr val="1F9BCD"/>
                </a:solidFill>
                <a:latin typeface="Arial"/>
                <a:cs typeface="Arial"/>
              </a:rPr>
              <a:t>▪</a:t>
            </a:r>
            <a:r>
              <a:rPr sz="2400" spc="5" dirty="0">
                <a:solidFill>
                  <a:srgbClr val="1F9BC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1F9BCD"/>
                </a:solidFill>
                <a:latin typeface="Calibri"/>
                <a:cs typeface="Calibri"/>
              </a:rPr>
              <a:t>Reserved Instances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give you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b="1" spc="-20" dirty="0">
                <a:solidFill>
                  <a:srgbClr val="EDC517"/>
                </a:solidFill>
                <a:latin typeface="Calibri"/>
                <a:cs typeface="Calibri"/>
              </a:rPr>
              <a:t>make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a </a:t>
            </a:r>
            <a:r>
              <a:rPr sz="2400" b="1" spc="-45" dirty="0">
                <a:solidFill>
                  <a:srgbClr val="EDC517"/>
                </a:solidFill>
                <a:latin typeface="Calibri"/>
                <a:cs typeface="Calibri"/>
              </a:rPr>
              <a:t>low, </a:t>
            </a:r>
            <a:r>
              <a:rPr sz="2400" b="1" spc="-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one-time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payment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each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2400" spc="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reserve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in turn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receive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significant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discount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hourly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 charge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instance.</a:t>
            </a:r>
            <a:endParaRPr sz="2400">
              <a:latin typeface="Calibri"/>
              <a:cs typeface="Calibri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1839"/>
              </a:spcBef>
            </a:pPr>
            <a:r>
              <a:rPr sz="2400" dirty="0">
                <a:solidFill>
                  <a:srgbClr val="1F9BCD"/>
                </a:solidFill>
                <a:latin typeface="Arial"/>
                <a:cs typeface="Arial"/>
              </a:rPr>
              <a:t>▪</a:t>
            </a:r>
            <a:r>
              <a:rPr sz="2400" spc="5" dirty="0">
                <a:solidFill>
                  <a:srgbClr val="1F9BC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F9BCD"/>
                </a:solidFill>
                <a:latin typeface="Calibri"/>
                <a:cs typeface="Calibri"/>
              </a:rPr>
              <a:t>Spot</a:t>
            </a:r>
            <a:r>
              <a:rPr sz="24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9BCD"/>
                </a:solidFill>
                <a:latin typeface="Calibri"/>
                <a:cs typeface="Calibri"/>
              </a:rPr>
              <a:t>Instances</a:t>
            </a:r>
            <a:r>
              <a:rPr sz="24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bid</a:t>
            </a:r>
            <a:r>
              <a:rPr sz="2400" b="1" spc="5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on</a:t>
            </a:r>
            <a:r>
              <a:rPr sz="2400" b="1" spc="5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unused </a:t>
            </a:r>
            <a:r>
              <a:rPr sz="2400" b="1" spc="-5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Amazon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EC2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capacity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run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those</a:t>
            </a:r>
            <a:r>
              <a:rPr sz="24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for</a:t>
            </a:r>
            <a:r>
              <a:rPr sz="2400" b="1" spc="509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as </a:t>
            </a:r>
            <a:r>
              <a:rPr sz="2400" b="1" spc="-5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long</a:t>
            </a:r>
            <a:r>
              <a:rPr sz="24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as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their</a:t>
            </a:r>
            <a:r>
              <a:rPr sz="24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bid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exceeds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the</a:t>
            </a:r>
            <a:r>
              <a:rPr sz="24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current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Spot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Price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37559" y="745236"/>
            <a:ext cx="2695193" cy="628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2800" y="155447"/>
            <a:ext cx="2667000" cy="600455"/>
          </a:xfrm>
          <a:prstGeom prst="rect">
            <a:avLst/>
          </a:prstGeom>
        </p:spPr>
      </p:pic>
      <p:sp>
        <p:nvSpPr>
          <p:cNvPr id="9" name="object 9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373505" y="735838"/>
            <a:ext cx="6647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Amazon </a:t>
            </a:r>
            <a:r>
              <a:rPr b="0" spc="-5" dirty="0">
                <a:latin typeface="Calibri"/>
                <a:cs typeface="Calibri"/>
              </a:rPr>
              <a:t>Simple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Storage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Service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(S3)</a:t>
            </a:r>
          </a:p>
        </p:txBody>
      </p:sp>
      <p:sp>
        <p:nvSpPr>
          <p:cNvPr id="3" name="object 3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ts val="2050"/>
              </a:lnSpc>
              <a:spcBef>
                <a:spcPts val="100"/>
              </a:spcBef>
              <a:tabLst>
                <a:tab pos="363220" algn="l"/>
              </a:tabLst>
            </a:pPr>
            <a:r>
              <a:rPr dirty="0">
                <a:latin typeface="Arial"/>
                <a:cs typeface="Arial"/>
              </a:rPr>
              <a:t>▪	</a:t>
            </a:r>
            <a:r>
              <a:rPr spc="-10" dirty="0"/>
              <a:t>Amazon</a:t>
            </a:r>
            <a:r>
              <a:rPr spc="300" dirty="0"/>
              <a:t> </a:t>
            </a:r>
            <a:r>
              <a:rPr dirty="0"/>
              <a:t>S3</a:t>
            </a:r>
            <a:r>
              <a:rPr spc="300" dirty="0"/>
              <a:t> </a:t>
            </a:r>
            <a:r>
              <a:rPr spc="-10" dirty="0"/>
              <a:t>provides</a:t>
            </a:r>
            <a:r>
              <a:rPr spc="315" dirty="0"/>
              <a:t> </a:t>
            </a:r>
            <a:r>
              <a:rPr dirty="0"/>
              <a:t>a</a:t>
            </a:r>
            <a:r>
              <a:rPr spc="305" dirty="0"/>
              <a:t> </a:t>
            </a:r>
            <a:r>
              <a:rPr dirty="0"/>
              <a:t>simple</a:t>
            </a:r>
            <a:r>
              <a:rPr spc="325" dirty="0"/>
              <a:t> </a:t>
            </a:r>
            <a:r>
              <a:rPr spc="-5" dirty="0"/>
              <a:t>web</a:t>
            </a:r>
            <a:r>
              <a:rPr spc="305" dirty="0"/>
              <a:t> </a:t>
            </a:r>
            <a:r>
              <a:rPr spc="-5" dirty="0"/>
              <a:t>services</a:t>
            </a:r>
            <a:r>
              <a:rPr spc="325" dirty="0"/>
              <a:t> </a:t>
            </a:r>
            <a:r>
              <a:rPr spc="-10" dirty="0"/>
              <a:t>interface</a:t>
            </a:r>
            <a:r>
              <a:rPr spc="315" dirty="0"/>
              <a:t> </a:t>
            </a:r>
            <a:r>
              <a:rPr spc="-5" dirty="0"/>
              <a:t>that</a:t>
            </a:r>
            <a:r>
              <a:rPr spc="295" dirty="0"/>
              <a:t> </a:t>
            </a:r>
            <a:r>
              <a:rPr spc="-5" dirty="0"/>
              <a:t>can</a:t>
            </a:r>
            <a:r>
              <a:rPr spc="320" dirty="0"/>
              <a:t> </a:t>
            </a:r>
            <a:r>
              <a:rPr dirty="0"/>
              <a:t>be</a:t>
            </a:r>
            <a:r>
              <a:rPr spc="320" dirty="0"/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used</a:t>
            </a:r>
            <a:r>
              <a:rPr b="1" spc="30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EDC517"/>
                </a:solidFill>
                <a:latin typeface="Calibri"/>
                <a:cs typeface="Calibri"/>
              </a:rPr>
              <a:t>to</a:t>
            </a:r>
            <a:r>
              <a:rPr b="1" spc="30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EDC517"/>
                </a:solidFill>
                <a:latin typeface="Calibri"/>
                <a:cs typeface="Calibri"/>
              </a:rPr>
              <a:t>store</a:t>
            </a:r>
            <a:r>
              <a:rPr b="1" spc="3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and</a:t>
            </a:r>
          </a:p>
          <a:p>
            <a:pPr marL="363220">
              <a:lnSpc>
                <a:spcPts val="2050"/>
              </a:lnSpc>
            </a:pP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retrieve</a:t>
            </a:r>
            <a:r>
              <a:rPr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1F9BCD"/>
                </a:solidFill>
                <a:latin typeface="Calibri"/>
                <a:cs typeface="Calibri"/>
              </a:rPr>
              <a:t>any</a:t>
            </a:r>
            <a:r>
              <a:rPr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F9BCD"/>
                </a:solidFill>
                <a:latin typeface="Calibri"/>
                <a:cs typeface="Calibri"/>
              </a:rPr>
              <a:t>amount</a:t>
            </a:r>
            <a:r>
              <a:rPr b="1" spc="-4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F9BCD"/>
                </a:solidFill>
                <a:latin typeface="Calibri"/>
                <a:cs typeface="Calibri"/>
              </a:rPr>
              <a:t>of</a:t>
            </a:r>
            <a:r>
              <a:rPr b="1" spc="1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1F9BCD"/>
                </a:solidFill>
                <a:latin typeface="Calibri"/>
                <a:cs typeface="Calibri"/>
              </a:rPr>
              <a:t>data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,</a:t>
            </a:r>
            <a:r>
              <a:rPr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F9BCD"/>
                </a:solidFill>
                <a:latin typeface="Calibri"/>
                <a:cs typeface="Calibri"/>
              </a:rPr>
              <a:t>at</a:t>
            </a:r>
            <a:r>
              <a:rPr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1F9BCD"/>
                </a:solidFill>
                <a:latin typeface="Calibri"/>
                <a:cs typeface="Calibri"/>
              </a:rPr>
              <a:t>any</a:t>
            </a:r>
            <a:r>
              <a:rPr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F9BCD"/>
                </a:solidFill>
                <a:latin typeface="Calibri"/>
                <a:cs typeface="Calibri"/>
              </a:rPr>
              <a:t>time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,</a:t>
            </a:r>
            <a:r>
              <a:rPr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F9BCD"/>
                </a:solidFill>
                <a:latin typeface="Calibri"/>
                <a:cs typeface="Calibri"/>
              </a:rPr>
              <a:t>from</a:t>
            </a:r>
            <a:r>
              <a:rPr b="1" spc="1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F9BCD"/>
                </a:solidFill>
                <a:latin typeface="Calibri"/>
                <a:cs typeface="Calibri"/>
              </a:rPr>
              <a:t>anywhere</a:t>
            </a:r>
            <a:r>
              <a:rPr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on</a:t>
            </a:r>
            <a:r>
              <a:rPr b="1" spc="-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the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web</a:t>
            </a:r>
            <a:r>
              <a:rPr spc="-5" dirty="0"/>
              <a:t>.</a:t>
            </a:r>
          </a:p>
          <a:p>
            <a:pPr marL="89535">
              <a:lnSpc>
                <a:spcPts val="2050"/>
              </a:lnSpc>
              <a:spcBef>
                <a:spcPts val="1585"/>
              </a:spcBef>
              <a:tabLst>
                <a:tab pos="363220" algn="l"/>
              </a:tabLst>
            </a:pPr>
            <a:r>
              <a:rPr dirty="0">
                <a:latin typeface="Arial"/>
                <a:cs typeface="Arial"/>
              </a:rPr>
              <a:t>▪	</a:t>
            </a:r>
            <a:r>
              <a:rPr spc="-20" dirty="0"/>
              <a:t>Write,</a:t>
            </a:r>
            <a:r>
              <a:rPr spc="20" dirty="0"/>
              <a:t> </a:t>
            </a:r>
            <a:r>
              <a:rPr spc="-5" dirty="0"/>
              <a:t>read,</a:t>
            </a:r>
            <a:r>
              <a:rPr spc="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delete</a:t>
            </a:r>
            <a:r>
              <a:rPr spc="30"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10" dirty="0"/>
              <a:t>containing</a:t>
            </a:r>
            <a:r>
              <a:rPr spc="20" dirty="0"/>
              <a:t> </a:t>
            </a:r>
            <a:r>
              <a:rPr spc="-10" dirty="0"/>
              <a:t>from</a:t>
            </a:r>
            <a:r>
              <a:rPr spc="25" dirty="0"/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1</a:t>
            </a:r>
            <a:r>
              <a:rPr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byte</a:t>
            </a:r>
            <a:r>
              <a:rPr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to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5</a:t>
            </a:r>
            <a:r>
              <a:rPr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EDC517"/>
                </a:solidFill>
                <a:latin typeface="Calibri"/>
                <a:cs typeface="Calibri"/>
              </a:rPr>
              <a:t>terabytes</a:t>
            </a:r>
            <a:r>
              <a:rPr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data</a:t>
            </a:r>
            <a:r>
              <a:rPr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each</a:t>
            </a:r>
            <a:r>
              <a:rPr dirty="0"/>
              <a:t>.</a:t>
            </a:r>
            <a:r>
              <a:rPr spc="-20" dirty="0"/>
              <a:t> </a:t>
            </a:r>
            <a:r>
              <a:rPr spc="-5" dirty="0"/>
              <a:t>The</a:t>
            </a:r>
          </a:p>
          <a:p>
            <a:pPr marL="363220">
              <a:lnSpc>
                <a:spcPts val="2050"/>
              </a:lnSpc>
            </a:pP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number</a:t>
            </a:r>
            <a:r>
              <a:rPr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 objects</a:t>
            </a:r>
            <a:r>
              <a:rPr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pc="-10" dirty="0"/>
              <a:t>you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dirty="0"/>
              <a:t> is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unlimited</a:t>
            </a:r>
            <a:r>
              <a:rPr spc="-5" dirty="0"/>
              <a:t>.</a:t>
            </a:r>
          </a:p>
          <a:p>
            <a:pPr marL="89535">
              <a:lnSpc>
                <a:spcPct val="100000"/>
              </a:lnSpc>
              <a:spcBef>
                <a:spcPts val="1585"/>
              </a:spcBef>
              <a:tabLst>
                <a:tab pos="363220" algn="l"/>
              </a:tabLst>
            </a:pPr>
            <a:r>
              <a:rPr dirty="0">
                <a:latin typeface="Arial"/>
                <a:cs typeface="Arial"/>
              </a:rPr>
              <a:t>▪	</a:t>
            </a:r>
            <a:r>
              <a:rPr spc="-10" dirty="0"/>
              <a:t>Each</a:t>
            </a:r>
            <a:r>
              <a:rPr spc="-5" dirty="0"/>
              <a:t> object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5" dirty="0"/>
              <a:t>stored</a:t>
            </a:r>
            <a:r>
              <a:rPr spc="1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b="1" spc="-10" dirty="0">
                <a:solidFill>
                  <a:srgbClr val="1F9BCD"/>
                </a:solidFill>
                <a:latin typeface="Calibri"/>
                <a:cs typeface="Calibri"/>
              </a:rPr>
              <a:t>bucket</a:t>
            </a:r>
            <a:r>
              <a:rPr b="1" spc="-4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retrieved</a:t>
            </a:r>
            <a:r>
              <a:rPr spc="20" dirty="0"/>
              <a:t> </a:t>
            </a:r>
            <a:r>
              <a:rPr dirty="0"/>
              <a:t>via a </a:t>
            </a:r>
            <a:r>
              <a:rPr spc="-5" dirty="0"/>
              <a:t>unique,</a:t>
            </a:r>
            <a:r>
              <a:rPr spc="25" dirty="0"/>
              <a:t> </a:t>
            </a:r>
            <a:r>
              <a:rPr spc="-5" dirty="0"/>
              <a:t>developer-assigned</a:t>
            </a:r>
            <a:r>
              <a:rPr spc="10" dirty="0"/>
              <a:t> </a:t>
            </a:r>
            <a:r>
              <a:rPr b="1" spc="-15" dirty="0">
                <a:solidFill>
                  <a:srgbClr val="1F9BCD"/>
                </a:solidFill>
                <a:latin typeface="Calibri"/>
                <a:cs typeface="Calibri"/>
              </a:rPr>
              <a:t>key</a:t>
            </a:r>
            <a:r>
              <a:rPr spc="-15" dirty="0"/>
              <a:t>.</a:t>
            </a:r>
          </a:p>
          <a:p>
            <a:pPr marL="36322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Consolas"/>
                <a:cs typeface="Consolas"/>
              </a:rPr>
              <a:t>–</a:t>
            </a:r>
            <a:r>
              <a:rPr sz="1600" spc="400" dirty="0">
                <a:latin typeface="Consolas"/>
                <a:cs typeface="Consolas"/>
              </a:rPr>
              <a:t> </a:t>
            </a:r>
            <a:r>
              <a:rPr sz="1600" spc="-5" dirty="0"/>
              <a:t>A</a:t>
            </a:r>
            <a:r>
              <a:rPr sz="1600" dirty="0"/>
              <a:t> </a:t>
            </a:r>
            <a:r>
              <a:rPr sz="1600" spc="-15" dirty="0"/>
              <a:t>bucket</a:t>
            </a:r>
            <a:r>
              <a:rPr sz="1600" spc="10" dirty="0"/>
              <a:t> </a:t>
            </a:r>
            <a:r>
              <a:rPr sz="1600" spc="-10" dirty="0"/>
              <a:t>can</a:t>
            </a:r>
            <a:r>
              <a:rPr sz="1600" spc="5" dirty="0"/>
              <a:t> </a:t>
            </a:r>
            <a:r>
              <a:rPr sz="1600" spc="-5" dirty="0"/>
              <a:t>be</a:t>
            </a:r>
            <a:r>
              <a:rPr sz="1600" spc="5" dirty="0"/>
              <a:t> </a:t>
            </a:r>
            <a:r>
              <a:rPr sz="1600" spc="-10" dirty="0"/>
              <a:t>stored</a:t>
            </a:r>
            <a:r>
              <a:rPr sz="1600" spc="10" dirty="0"/>
              <a:t> </a:t>
            </a:r>
            <a:r>
              <a:rPr sz="1600" spc="-5" dirty="0"/>
              <a:t>in</a:t>
            </a:r>
            <a:r>
              <a:rPr sz="1600" spc="-40" dirty="0"/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one</a:t>
            </a:r>
            <a:r>
              <a:rPr sz="16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sz="16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several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Regions</a:t>
            </a:r>
            <a:r>
              <a:rPr sz="1600" spc="-10" dirty="0"/>
              <a:t>.</a:t>
            </a:r>
            <a:endParaRPr sz="1600">
              <a:latin typeface="Calibri"/>
              <a:cs typeface="Calibri"/>
            </a:endParaRPr>
          </a:p>
          <a:p>
            <a:pPr marL="638175" marR="680085" indent="-274320">
              <a:lnSpc>
                <a:spcPts val="1730"/>
              </a:lnSpc>
              <a:spcBef>
                <a:spcPts val="625"/>
              </a:spcBef>
            </a:pPr>
            <a:r>
              <a:rPr sz="1600" spc="-5" dirty="0">
                <a:latin typeface="Consolas"/>
                <a:cs typeface="Consolas"/>
              </a:rPr>
              <a:t>–</a:t>
            </a:r>
            <a:r>
              <a:rPr sz="1600" spc="409" dirty="0">
                <a:latin typeface="Consolas"/>
                <a:cs typeface="Consolas"/>
              </a:rPr>
              <a:t> </a:t>
            </a:r>
            <a:r>
              <a:rPr sz="1600" spc="-45" dirty="0"/>
              <a:t>You</a:t>
            </a:r>
            <a:r>
              <a:rPr sz="1600" dirty="0"/>
              <a:t> </a:t>
            </a:r>
            <a:r>
              <a:rPr sz="1600" spc="-10" dirty="0"/>
              <a:t>can</a:t>
            </a:r>
            <a:r>
              <a:rPr sz="1600" spc="5" dirty="0"/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choose</a:t>
            </a:r>
            <a:r>
              <a:rPr sz="16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Region</a:t>
            </a:r>
            <a:r>
              <a:rPr sz="16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10" dirty="0"/>
              <a:t>to</a:t>
            </a:r>
            <a:r>
              <a:rPr sz="1600" spc="10" dirty="0"/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optimize for</a:t>
            </a:r>
            <a:r>
              <a:rPr sz="16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EDC517"/>
                </a:solidFill>
                <a:latin typeface="Calibri"/>
                <a:cs typeface="Calibri"/>
              </a:rPr>
              <a:t>latency,</a:t>
            </a:r>
            <a:r>
              <a:rPr sz="16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minimize costs,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 or</a:t>
            </a:r>
            <a:r>
              <a:rPr sz="16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address</a:t>
            </a:r>
            <a:r>
              <a:rPr sz="16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regulatory </a:t>
            </a:r>
            <a:r>
              <a:rPr sz="1600" b="1" spc="-3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requirements</a:t>
            </a:r>
            <a:r>
              <a:rPr sz="1600" spc="-10" dirty="0"/>
              <a:t>.</a:t>
            </a:r>
            <a:endParaRPr sz="1600">
              <a:latin typeface="Calibri"/>
              <a:cs typeface="Calibri"/>
            </a:endParaRPr>
          </a:p>
          <a:p>
            <a:pPr marL="36322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nsolas"/>
                <a:cs typeface="Consolas"/>
              </a:rPr>
              <a:t>–</a:t>
            </a:r>
            <a:r>
              <a:rPr sz="1600" spc="400" dirty="0">
                <a:latin typeface="Consolas"/>
                <a:cs typeface="Consolas"/>
              </a:rPr>
              <a:t> </a:t>
            </a:r>
            <a:r>
              <a:rPr sz="1600" spc="-5" dirty="0"/>
              <a:t>Objects</a:t>
            </a:r>
            <a:r>
              <a:rPr sz="1600" spc="20" dirty="0"/>
              <a:t> </a:t>
            </a:r>
            <a:r>
              <a:rPr sz="1600" spc="-15" dirty="0"/>
              <a:t>stored</a:t>
            </a:r>
            <a:r>
              <a:rPr sz="1600" spc="10" dirty="0"/>
              <a:t> </a:t>
            </a:r>
            <a:r>
              <a:rPr sz="1600" spc="-5" dirty="0"/>
              <a:t>in a</a:t>
            </a:r>
            <a:r>
              <a:rPr sz="1600" spc="-10" dirty="0"/>
              <a:t> Region</a:t>
            </a:r>
            <a:r>
              <a:rPr sz="1600" spc="20" dirty="0"/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never</a:t>
            </a:r>
            <a:r>
              <a:rPr sz="16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leave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Region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/>
              <a:t>unless</a:t>
            </a:r>
            <a:r>
              <a:rPr sz="1600" dirty="0"/>
              <a:t> </a:t>
            </a:r>
            <a:r>
              <a:rPr sz="1600" spc="-15" dirty="0"/>
              <a:t>you</a:t>
            </a:r>
            <a:r>
              <a:rPr sz="1600" spc="20" dirty="0"/>
              <a:t> </a:t>
            </a:r>
            <a:r>
              <a:rPr sz="1600" spc="-15" dirty="0"/>
              <a:t>transfer</a:t>
            </a:r>
            <a:r>
              <a:rPr sz="1600" spc="5" dirty="0"/>
              <a:t> </a:t>
            </a:r>
            <a:r>
              <a:rPr sz="1600" spc="-5" dirty="0"/>
              <a:t>them out.</a:t>
            </a:r>
            <a:endParaRPr sz="16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0"/>
              </a:spcBef>
            </a:pPr>
            <a:endParaRPr sz="1450"/>
          </a:p>
          <a:p>
            <a:pPr marL="363220" marR="636270" indent="-274320">
              <a:lnSpc>
                <a:spcPts val="1939"/>
              </a:lnSpc>
              <a:tabLst>
                <a:tab pos="363220" algn="l"/>
              </a:tabLst>
            </a:pPr>
            <a:r>
              <a:rPr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Authentication</a:t>
            </a:r>
            <a:r>
              <a:rPr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mechanisms</a:t>
            </a:r>
            <a:r>
              <a:rPr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pc="-10" dirty="0"/>
              <a:t>are</a:t>
            </a:r>
            <a:r>
              <a:rPr spc="25" dirty="0"/>
              <a:t> </a:t>
            </a:r>
            <a:r>
              <a:rPr spc="-10" dirty="0"/>
              <a:t>provided</a:t>
            </a:r>
            <a:r>
              <a:rPr spc="20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5" dirty="0"/>
              <a:t>ensure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15" dirty="0"/>
              <a:t>data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20" dirty="0"/>
              <a:t>kept</a:t>
            </a:r>
            <a:r>
              <a:rPr spc="15" dirty="0"/>
              <a:t> </a:t>
            </a:r>
            <a:r>
              <a:rPr spc="-10" dirty="0"/>
              <a:t>secure</a:t>
            </a:r>
            <a:r>
              <a:rPr spc="25" dirty="0"/>
              <a:t> </a:t>
            </a:r>
            <a:r>
              <a:rPr spc="-15" dirty="0"/>
              <a:t>from </a:t>
            </a:r>
            <a:r>
              <a:rPr spc="-395" dirty="0"/>
              <a:t> </a:t>
            </a:r>
            <a:r>
              <a:rPr spc="-5" dirty="0"/>
              <a:t>unauthorized</a:t>
            </a:r>
            <a:r>
              <a:rPr spc="20" dirty="0"/>
              <a:t> </a:t>
            </a:r>
            <a:r>
              <a:rPr spc="-5" dirty="0"/>
              <a:t>access.</a:t>
            </a:r>
          </a:p>
          <a:p>
            <a:pPr marL="36322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Consolas"/>
                <a:cs typeface="Consolas"/>
              </a:rPr>
              <a:t>–</a:t>
            </a:r>
            <a:r>
              <a:rPr sz="1600" spc="405" dirty="0">
                <a:latin typeface="Consolas"/>
                <a:cs typeface="Consolas"/>
              </a:rPr>
              <a:t> </a:t>
            </a:r>
            <a:r>
              <a:rPr sz="1600" spc="-5" dirty="0"/>
              <a:t>Objects</a:t>
            </a:r>
            <a:r>
              <a:rPr sz="1600" spc="20" dirty="0"/>
              <a:t> </a:t>
            </a:r>
            <a:r>
              <a:rPr sz="1600" spc="-10" dirty="0"/>
              <a:t>can </a:t>
            </a:r>
            <a:r>
              <a:rPr sz="1600" spc="-5" dirty="0"/>
              <a:t>be</a:t>
            </a:r>
            <a:r>
              <a:rPr sz="1600" spc="10" dirty="0"/>
              <a:t> </a:t>
            </a:r>
            <a:r>
              <a:rPr sz="1600" spc="-5" dirty="0"/>
              <a:t>made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private</a:t>
            </a:r>
            <a:r>
              <a:rPr sz="1600" b="1" spc="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or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public,</a:t>
            </a:r>
            <a:r>
              <a:rPr sz="1600" b="1" spc="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and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rights</a:t>
            </a:r>
            <a:r>
              <a:rPr sz="1600" b="1" spc="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can</a:t>
            </a:r>
            <a:r>
              <a:rPr sz="16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be</a:t>
            </a:r>
            <a:r>
              <a:rPr sz="16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granted</a:t>
            </a:r>
            <a:r>
              <a:rPr sz="1600" b="1" spc="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specific</a:t>
            </a:r>
            <a:r>
              <a:rPr sz="16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users</a:t>
            </a:r>
            <a:r>
              <a:rPr sz="1600" spc="-5" dirty="0"/>
              <a:t>.</a:t>
            </a:r>
            <a:endParaRPr sz="16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5"/>
              </a:spcBef>
            </a:pPr>
            <a:endParaRPr sz="1450"/>
          </a:p>
          <a:p>
            <a:pPr marL="363220" marR="233045" indent="-274320">
              <a:lnSpc>
                <a:spcPts val="1939"/>
              </a:lnSpc>
              <a:tabLst>
                <a:tab pos="363220" algn="l"/>
              </a:tabLst>
            </a:pPr>
            <a:r>
              <a:rPr dirty="0">
                <a:latin typeface="Arial"/>
                <a:cs typeface="Arial"/>
              </a:rPr>
              <a:t>▪	</a:t>
            </a:r>
            <a:r>
              <a:rPr spc="-5" dirty="0"/>
              <a:t>S3 charges </a:t>
            </a:r>
            <a:r>
              <a:rPr dirty="0"/>
              <a:t>based </a:t>
            </a:r>
            <a:r>
              <a:rPr spc="-5" dirty="0"/>
              <a:t>on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per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GB-month </a:t>
            </a:r>
            <a:r>
              <a:rPr dirty="0"/>
              <a:t>AND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per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I/O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requests </a:t>
            </a:r>
            <a:r>
              <a:rPr dirty="0"/>
              <a:t>AND </a:t>
            </a:r>
            <a:r>
              <a:rPr b="1" dirty="0">
                <a:solidFill>
                  <a:srgbClr val="EDC517"/>
                </a:solidFill>
                <a:latin typeface="Calibri"/>
                <a:cs typeface="Calibri"/>
              </a:rPr>
              <a:t>per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data </a:t>
            </a:r>
            <a:r>
              <a:rPr b="1" spc="-5" dirty="0">
                <a:solidFill>
                  <a:srgbClr val="EDC517"/>
                </a:solidFill>
                <a:latin typeface="Calibri"/>
                <a:cs typeface="Calibri"/>
              </a:rPr>
              <a:t>modification </a:t>
            </a:r>
            <a:r>
              <a:rPr b="1" spc="-39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DC517"/>
                </a:solidFill>
                <a:latin typeface="Calibri"/>
                <a:cs typeface="Calibri"/>
              </a:rPr>
              <a:t>requests.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13759" y="696468"/>
            <a:ext cx="2501645" cy="5829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152400"/>
            <a:ext cx="2473452" cy="554736"/>
          </a:xfrm>
          <a:prstGeom prst="rect">
            <a:avLst/>
          </a:prstGeom>
        </p:spPr>
      </p:pic>
      <p:sp>
        <p:nvSpPr>
          <p:cNvPr id="9" name="object 9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865120" y="556259"/>
            <a:ext cx="3899154" cy="1006601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Platform</a:t>
            </a:r>
            <a:r>
              <a:rPr spc="-60" dirty="0"/>
              <a:t> </a:t>
            </a:r>
            <a:r>
              <a:rPr dirty="0"/>
              <a:t>Services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8891" y="1478280"/>
            <a:ext cx="8692515" cy="5139690"/>
            <a:chOff x="278891" y="1478280"/>
            <a:chExt cx="8692515" cy="5139690"/>
          </a:xfrm>
        </p:grpSpPr>
        <p:pic>
          <p:nvPicPr>
            <p:cNvPr id="5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21563" y="1944624"/>
              <a:ext cx="8649462" cy="4673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78891" y="1478280"/>
              <a:ext cx="483108" cy="1341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62000" y="1752600"/>
              <a:ext cx="1371600" cy="1382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99765" y="2679070"/>
              <a:ext cx="1762760" cy="1167765"/>
            </a:xfrm>
            <a:custGeom>
              <a:avLst/>
              <a:rect l="l" t="t" r="r" b="b"/>
              <a:pathLst>
                <a:path w="1762760" h="1167764">
                  <a:moveTo>
                    <a:pt x="120881" y="1085221"/>
                  </a:moveTo>
                  <a:lnTo>
                    <a:pt x="80010" y="1088638"/>
                  </a:lnTo>
                  <a:lnTo>
                    <a:pt x="81152" y="1088638"/>
                  </a:lnTo>
                  <a:lnTo>
                    <a:pt x="40005" y="1090670"/>
                  </a:lnTo>
                  <a:lnTo>
                    <a:pt x="41275" y="1090670"/>
                  </a:lnTo>
                  <a:lnTo>
                    <a:pt x="0" y="1091305"/>
                  </a:lnTo>
                  <a:lnTo>
                    <a:pt x="1270" y="1167505"/>
                  </a:lnTo>
                  <a:lnTo>
                    <a:pt x="43180" y="1166870"/>
                  </a:lnTo>
                  <a:lnTo>
                    <a:pt x="85725" y="1164711"/>
                  </a:lnTo>
                  <a:lnTo>
                    <a:pt x="127888" y="1161155"/>
                  </a:lnTo>
                  <a:lnTo>
                    <a:pt x="169799" y="1156329"/>
                  </a:lnTo>
                  <a:lnTo>
                    <a:pt x="211455" y="1150233"/>
                  </a:lnTo>
                  <a:lnTo>
                    <a:pt x="252730" y="1142867"/>
                  </a:lnTo>
                  <a:lnTo>
                    <a:pt x="293497" y="1134358"/>
                  </a:lnTo>
                  <a:lnTo>
                    <a:pt x="333501" y="1124706"/>
                  </a:lnTo>
                  <a:lnTo>
                    <a:pt x="372999" y="1114038"/>
                  </a:lnTo>
                  <a:lnTo>
                    <a:pt x="411861" y="1102100"/>
                  </a:lnTo>
                  <a:lnTo>
                    <a:pt x="449834" y="1089400"/>
                  </a:lnTo>
                  <a:lnTo>
                    <a:pt x="460683" y="1085336"/>
                  </a:lnTo>
                  <a:lnTo>
                    <a:pt x="119887" y="1085336"/>
                  </a:lnTo>
                  <a:lnTo>
                    <a:pt x="120881" y="1085221"/>
                  </a:lnTo>
                  <a:close/>
                </a:path>
                <a:path w="1762760" h="1167764">
                  <a:moveTo>
                    <a:pt x="461022" y="1085209"/>
                  </a:moveTo>
                  <a:lnTo>
                    <a:pt x="120918" y="1085221"/>
                  </a:lnTo>
                  <a:lnTo>
                    <a:pt x="119887" y="1085336"/>
                  </a:lnTo>
                  <a:lnTo>
                    <a:pt x="460683" y="1085336"/>
                  </a:lnTo>
                  <a:lnTo>
                    <a:pt x="461022" y="1085209"/>
                  </a:lnTo>
                  <a:close/>
                </a:path>
                <a:path w="1762760" h="1167764">
                  <a:moveTo>
                    <a:pt x="160655" y="1080637"/>
                  </a:moveTo>
                  <a:lnTo>
                    <a:pt x="120881" y="1085221"/>
                  </a:lnTo>
                  <a:lnTo>
                    <a:pt x="121031" y="1085209"/>
                  </a:lnTo>
                  <a:lnTo>
                    <a:pt x="461022" y="1085209"/>
                  </a:lnTo>
                  <a:lnTo>
                    <a:pt x="472550" y="1080891"/>
                  </a:lnTo>
                  <a:lnTo>
                    <a:pt x="159385" y="1080891"/>
                  </a:lnTo>
                  <a:lnTo>
                    <a:pt x="160655" y="1080637"/>
                  </a:lnTo>
                  <a:close/>
                </a:path>
                <a:path w="1762760" h="1167764">
                  <a:moveTo>
                    <a:pt x="199898" y="1074922"/>
                  </a:moveTo>
                  <a:lnTo>
                    <a:pt x="159385" y="1080891"/>
                  </a:lnTo>
                  <a:lnTo>
                    <a:pt x="472550" y="1080891"/>
                  </a:lnTo>
                  <a:lnTo>
                    <a:pt x="486790" y="1075557"/>
                  </a:lnTo>
                  <a:lnTo>
                    <a:pt x="487735" y="1075176"/>
                  </a:lnTo>
                  <a:lnTo>
                    <a:pt x="198755" y="1075176"/>
                  </a:lnTo>
                  <a:lnTo>
                    <a:pt x="199898" y="1074922"/>
                  </a:lnTo>
                  <a:close/>
                </a:path>
                <a:path w="1762760" h="1167764">
                  <a:moveTo>
                    <a:pt x="238887" y="1067937"/>
                  </a:moveTo>
                  <a:lnTo>
                    <a:pt x="198755" y="1075176"/>
                  </a:lnTo>
                  <a:lnTo>
                    <a:pt x="487735" y="1075176"/>
                  </a:lnTo>
                  <a:lnTo>
                    <a:pt x="505045" y="1068191"/>
                  </a:lnTo>
                  <a:lnTo>
                    <a:pt x="237744" y="1068191"/>
                  </a:lnTo>
                  <a:lnTo>
                    <a:pt x="238887" y="1067937"/>
                  </a:lnTo>
                  <a:close/>
                </a:path>
                <a:path w="1762760" h="1167764">
                  <a:moveTo>
                    <a:pt x="525265" y="1059936"/>
                  </a:moveTo>
                  <a:lnTo>
                    <a:pt x="277368" y="1059936"/>
                  </a:lnTo>
                  <a:lnTo>
                    <a:pt x="276225" y="1060190"/>
                  </a:lnTo>
                  <a:lnTo>
                    <a:pt x="237744" y="1068191"/>
                  </a:lnTo>
                  <a:lnTo>
                    <a:pt x="505045" y="1068191"/>
                  </a:lnTo>
                  <a:lnTo>
                    <a:pt x="522986" y="1060952"/>
                  </a:lnTo>
                  <a:lnTo>
                    <a:pt x="525265" y="1059936"/>
                  </a:lnTo>
                  <a:close/>
                </a:path>
                <a:path w="1762760" h="1167764">
                  <a:moveTo>
                    <a:pt x="276698" y="1060075"/>
                  </a:moveTo>
                  <a:lnTo>
                    <a:pt x="276148" y="1060190"/>
                  </a:lnTo>
                  <a:lnTo>
                    <a:pt x="276698" y="1060075"/>
                  </a:lnTo>
                  <a:close/>
                </a:path>
                <a:path w="1762760" h="1167764">
                  <a:moveTo>
                    <a:pt x="315087" y="1050792"/>
                  </a:moveTo>
                  <a:lnTo>
                    <a:pt x="276698" y="1060075"/>
                  </a:lnTo>
                  <a:lnTo>
                    <a:pt x="277368" y="1059936"/>
                  </a:lnTo>
                  <a:lnTo>
                    <a:pt x="525265" y="1059936"/>
                  </a:lnTo>
                  <a:lnTo>
                    <a:pt x="545214" y="1051046"/>
                  </a:lnTo>
                  <a:lnTo>
                    <a:pt x="314198" y="1051046"/>
                  </a:lnTo>
                  <a:lnTo>
                    <a:pt x="315087" y="1050792"/>
                  </a:lnTo>
                  <a:close/>
                </a:path>
                <a:path w="1762760" h="1167764">
                  <a:moveTo>
                    <a:pt x="352551" y="1040632"/>
                  </a:moveTo>
                  <a:lnTo>
                    <a:pt x="314198" y="1051046"/>
                  </a:lnTo>
                  <a:lnTo>
                    <a:pt x="545214" y="1051046"/>
                  </a:lnTo>
                  <a:lnTo>
                    <a:pt x="558038" y="1045331"/>
                  </a:lnTo>
                  <a:lnTo>
                    <a:pt x="566939" y="1041013"/>
                  </a:lnTo>
                  <a:lnTo>
                    <a:pt x="351409" y="1041013"/>
                  </a:lnTo>
                  <a:lnTo>
                    <a:pt x="352551" y="1040632"/>
                  </a:lnTo>
                  <a:close/>
                </a:path>
                <a:path w="1762760" h="1167764">
                  <a:moveTo>
                    <a:pt x="590764" y="1029456"/>
                  </a:moveTo>
                  <a:lnTo>
                    <a:pt x="389127" y="1029456"/>
                  </a:lnTo>
                  <a:lnTo>
                    <a:pt x="351409" y="1041013"/>
                  </a:lnTo>
                  <a:lnTo>
                    <a:pt x="566939" y="1041013"/>
                  </a:lnTo>
                  <a:lnTo>
                    <a:pt x="590764" y="1029456"/>
                  </a:lnTo>
                  <a:close/>
                </a:path>
                <a:path w="1762760" h="1167764">
                  <a:moveTo>
                    <a:pt x="613673" y="1017391"/>
                  </a:moveTo>
                  <a:lnTo>
                    <a:pt x="424942" y="1017391"/>
                  </a:lnTo>
                  <a:lnTo>
                    <a:pt x="388112" y="1029710"/>
                  </a:lnTo>
                  <a:lnTo>
                    <a:pt x="389127" y="1029456"/>
                  </a:lnTo>
                  <a:lnTo>
                    <a:pt x="590764" y="1029456"/>
                  </a:lnTo>
                  <a:lnTo>
                    <a:pt x="592074" y="1028821"/>
                  </a:lnTo>
                  <a:lnTo>
                    <a:pt x="613673" y="1017391"/>
                  </a:lnTo>
                  <a:close/>
                </a:path>
                <a:path w="1762760" h="1167764">
                  <a:moveTo>
                    <a:pt x="637133" y="1004437"/>
                  </a:moveTo>
                  <a:lnTo>
                    <a:pt x="459613" y="1004437"/>
                  </a:lnTo>
                  <a:lnTo>
                    <a:pt x="423672" y="1017772"/>
                  </a:lnTo>
                  <a:lnTo>
                    <a:pt x="424942" y="1017391"/>
                  </a:lnTo>
                  <a:lnTo>
                    <a:pt x="613673" y="1017391"/>
                  </a:lnTo>
                  <a:lnTo>
                    <a:pt x="624713" y="1011549"/>
                  </a:lnTo>
                  <a:lnTo>
                    <a:pt x="637133" y="1004437"/>
                  </a:lnTo>
                  <a:close/>
                </a:path>
                <a:path w="1762760" h="1167764">
                  <a:moveTo>
                    <a:pt x="660886" y="990594"/>
                  </a:moveTo>
                  <a:lnTo>
                    <a:pt x="493775" y="990594"/>
                  </a:lnTo>
                  <a:lnTo>
                    <a:pt x="458724" y="1004691"/>
                  </a:lnTo>
                  <a:lnTo>
                    <a:pt x="459613" y="1004437"/>
                  </a:lnTo>
                  <a:lnTo>
                    <a:pt x="637133" y="1004437"/>
                  </a:lnTo>
                  <a:lnTo>
                    <a:pt x="656209" y="993515"/>
                  </a:lnTo>
                  <a:lnTo>
                    <a:pt x="660886" y="990594"/>
                  </a:lnTo>
                  <a:close/>
                </a:path>
                <a:path w="1762760" h="1167764">
                  <a:moveTo>
                    <a:pt x="684274" y="975989"/>
                  </a:moveTo>
                  <a:lnTo>
                    <a:pt x="526414" y="975989"/>
                  </a:lnTo>
                  <a:lnTo>
                    <a:pt x="492506" y="991102"/>
                  </a:lnTo>
                  <a:lnTo>
                    <a:pt x="493775" y="990594"/>
                  </a:lnTo>
                  <a:lnTo>
                    <a:pt x="660886" y="990594"/>
                  </a:lnTo>
                  <a:lnTo>
                    <a:pt x="684274" y="975989"/>
                  </a:lnTo>
                  <a:close/>
                </a:path>
                <a:path w="1762760" h="1167764">
                  <a:moveTo>
                    <a:pt x="558164" y="960495"/>
                  </a:moveTo>
                  <a:lnTo>
                    <a:pt x="525399" y="976370"/>
                  </a:lnTo>
                  <a:lnTo>
                    <a:pt x="526414" y="975989"/>
                  </a:lnTo>
                  <a:lnTo>
                    <a:pt x="684274" y="975989"/>
                  </a:lnTo>
                  <a:lnTo>
                    <a:pt x="686308" y="974719"/>
                  </a:lnTo>
                  <a:lnTo>
                    <a:pt x="706469" y="961130"/>
                  </a:lnTo>
                  <a:lnTo>
                    <a:pt x="557022" y="961130"/>
                  </a:lnTo>
                  <a:lnTo>
                    <a:pt x="558164" y="960495"/>
                  </a:lnTo>
                  <a:close/>
                </a:path>
                <a:path w="1762760" h="1167764">
                  <a:moveTo>
                    <a:pt x="729734" y="944493"/>
                  </a:moveTo>
                  <a:lnTo>
                    <a:pt x="588518" y="944493"/>
                  </a:lnTo>
                  <a:lnTo>
                    <a:pt x="557022" y="961130"/>
                  </a:lnTo>
                  <a:lnTo>
                    <a:pt x="706469" y="961130"/>
                  </a:lnTo>
                  <a:lnTo>
                    <a:pt x="715137" y="955288"/>
                  </a:lnTo>
                  <a:lnTo>
                    <a:pt x="729734" y="944493"/>
                  </a:lnTo>
                  <a:close/>
                </a:path>
                <a:path w="1762760" h="1167764">
                  <a:moveTo>
                    <a:pt x="751459" y="927729"/>
                  </a:moveTo>
                  <a:lnTo>
                    <a:pt x="617855" y="927729"/>
                  </a:lnTo>
                  <a:lnTo>
                    <a:pt x="616585" y="928491"/>
                  </a:lnTo>
                  <a:lnTo>
                    <a:pt x="587501" y="945001"/>
                  </a:lnTo>
                  <a:lnTo>
                    <a:pt x="588518" y="944493"/>
                  </a:lnTo>
                  <a:lnTo>
                    <a:pt x="729734" y="944493"/>
                  </a:lnTo>
                  <a:lnTo>
                    <a:pt x="742442" y="935095"/>
                  </a:lnTo>
                  <a:lnTo>
                    <a:pt x="751459" y="927729"/>
                  </a:lnTo>
                  <a:close/>
                </a:path>
                <a:path w="1762760" h="1167764">
                  <a:moveTo>
                    <a:pt x="617280" y="928055"/>
                  </a:moveTo>
                  <a:lnTo>
                    <a:pt x="616515" y="928491"/>
                  </a:lnTo>
                  <a:lnTo>
                    <a:pt x="617280" y="928055"/>
                  </a:lnTo>
                  <a:close/>
                </a:path>
                <a:path w="1762760" h="1167764">
                  <a:moveTo>
                    <a:pt x="617855" y="927729"/>
                  </a:moveTo>
                  <a:lnTo>
                    <a:pt x="617280" y="928055"/>
                  </a:lnTo>
                  <a:lnTo>
                    <a:pt x="616585" y="928491"/>
                  </a:lnTo>
                  <a:lnTo>
                    <a:pt x="617855" y="927729"/>
                  </a:lnTo>
                  <a:close/>
                </a:path>
                <a:path w="1762760" h="1167764">
                  <a:moveTo>
                    <a:pt x="772239" y="910457"/>
                  </a:moveTo>
                  <a:lnTo>
                    <a:pt x="645413" y="910457"/>
                  </a:lnTo>
                  <a:lnTo>
                    <a:pt x="617280" y="928055"/>
                  </a:lnTo>
                  <a:lnTo>
                    <a:pt x="617855" y="927729"/>
                  </a:lnTo>
                  <a:lnTo>
                    <a:pt x="751459" y="927729"/>
                  </a:lnTo>
                  <a:lnTo>
                    <a:pt x="768096" y="914140"/>
                  </a:lnTo>
                  <a:lnTo>
                    <a:pt x="772239" y="910457"/>
                  </a:lnTo>
                  <a:close/>
                </a:path>
                <a:path w="1762760" h="1167764">
                  <a:moveTo>
                    <a:pt x="671702" y="892550"/>
                  </a:moveTo>
                  <a:lnTo>
                    <a:pt x="644144" y="911219"/>
                  </a:lnTo>
                  <a:lnTo>
                    <a:pt x="645413" y="910457"/>
                  </a:lnTo>
                  <a:lnTo>
                    <a:pt x="772239" y="910457"/>
                  </a:lnTo>
                  <a:lnTo>
                    <a:pt x="791384" y="893439"/>
                  </a:lnTo>
                  <a:lnTo>
                    <a:pt x="670560" y="893439"/>
                  </a:lnTo>
                  <a:lnTo>
                    <a:pt x="671702" y="892550"/>
                  </a:lnTo>
                  <a:close/>
                </a:path>
                <a:path w="1762760" h="1167764">
                  <a:moveTo>
                    <a:pt x="696468" y="874262"/>
                  </a:moveTo>
                  <a:lnTo>
                    <a:pt x="670560" y="893439"/>
                  </a:lnTo>
                  <a:lnTo>
                    <a:pt x="791384" y="893439"/>
                  </a:lnTo>
                  <a:lnTo>
                    <a:pt x="792099" y="892804"/>
                  </a:lnTo>
                  <a:lnTo>
                    <a:pt x="809469" y="875532"/>
                  </a:lnTo>
                  <a:lnTo>
                    <a:pt x="695071" y="875532"/>
                  </a:lnTo>
                  <a:lnTo>
                    <a:pt x="696468" y="874262"/>
                  </a:lnTo>
                  <a:close/>
                </a:path>
                <a:path w="1762760" h="1167764">
                  <a:moveTo>
                    <a:pt x="827898" y="855720"/>
                  </a:moveTo>
                  <a:lnTo>
                    <a:pt x="719327" y="855720"/>
                  </a:lnTo>
                  <a:lnTo>
                    <a:pt x="695071" y="875532"/>
                  </a:lnTo>
                  <a:lnTo>
                    <a:pt x="809469" y="875532"/>
                  </a:lnTo>
                  <a:lnTo>
                    <a:pt x="814451" y="870579"/>
                  </a:lnTo>
                  <a:lnTo>
                    <a:pt x="827898" y="855720"/>
                  </a:lnTo>
                  <a:close/>
                </a:path>
                <a:path w="1762760" h="1167764">
                  <a:moveTo>
                    <a:pt x="740663" y="836543"/>
                  </a:moveTo>
                  <a:lnTo>
                    <a:pt x="718058" y="856736"/>
                  </a:lnTo>
                  <a:lnTo>
                    <a:pt x="719327" y="855720"/>
                  </a:lnTo>
                  <a:lnTo>
                    <a:pt x="827898" y="855720"/>
                  </a:lnTo>
                  <a:lnTo>
                    <a:pt x="835025" y="847846"/>
                  </a:lnTo>
                  <a:lnTo>
                    <a:pt x="842885" y="837940"/>
                  </a:lnTo>
                  <a:lnTo>
                    <a:pt x="739267" y="837940"/>
                  </a:lnTo>
                  <a:lnTo>
                    <a:pt x="740663" y="836543"/>
                  </a:lnTo>
                  <a:close/>
                </a:path>
                <a:path w="1762760" h="1167764">
                  <a:moveTo>
                    <a:pt x="858611" y="817239"/>
                  </a:moveTo>
                  <a:lnTo>
                    <a:pt x="760095" y="817239"/>
                  </a:lnTo>
                  <a:lnTo>
                    <a:pt x="739267" y="837940"/>
                  </a:lnTo>
                  <a:lnTo>
                    <a:pt x="842885" y="837940"/>
                  </a:lnTo>
                  <a:lnTo>
                    <a:pt x="853567" y="824478"/>
                  </a:lnTo>
                  <a:lnTo>
                    <a:pt x="858611" y="817239"/>
                  </a:lnTo>
                  <a:close/>
                </a:path>
                <a:path w="1762760" h="1167764">
                  <a:moveTo>
                    <a:pt x="871929" y="797681"/>
                  </a:moveTo>
                  <a:lnTo>
                    <a:pt x="777621" y="797681"/>
                  </a:lnTo>
                  <a:lnTo>
                    <a:pt x="776097" y="799459"/>
                  </a:lnTo>
                  <a:lnTo>
                    <a:pt x="758653" y="818671"/>
                  </a:lnTo>
                  <a:lnTo>
                    <a:pt x="760095" y="817239"/>
                  </a:lnTo>
                  <a:lnTo>
                    <a:pt x="858611" y="817239"/>
                  </a:lnTo>
                  <a:lnTo>
                    <a:pt x="870204" y="800602"/>
                  </a:lnTo>
                  <a:lnTo>
                    <a:pt x="871929" y="797681"/>
                  </a:lnTo>
                  <a:close/>
                </a:path>
                <a:path w="1762760" h="1167764">
                  <a:moveTo>
                    <a:pt x="776726" y="798670"/>
                  </a:moveTo>
                  <a:lnTo>
                    <a:pt x="776014" y="799459"/>
                  </a:lnTo>
                  <a:lnTo>
                    <a:pt x="776726" y="798670"/>
                  </a:lnTo>
                  <a:close/>
                </a:path>
                <a:path w="1762760" h="1167764">
                  <a:moveTo>
                    <a:pt x="777621" y="797681"/>
                  </a:moveTo>
                  <a:lnTo>
                    <a:pt x="776726" y="798670"/>
                  </a:lnTo>
                  <a:lnTo>
                    <a:pt x="776097" y="799459"/>
                  </a:lnTo>
                  <a:lnTo>
                    <a:pt x="777621" y="797681"/>
                  </a:lnTo>
                  <a:close/>
                </a:path>
                <a:path w="1762760" h="1167764">
                  <a:moveTo>
                    <a:pt x="883556" y="777996"/>
                  </a:moveTo>
                  <a:lnTo>
                    <a:pt x="793242" y="777996"/>
                  </a:lnTo>
                  <a:lnTo>
                    <a:pt x="776726" y="798670"/>
                  </a:lnTo>
                  <a:lnTo>
                    <a:pt x="777621" y="797681"/>
                  </a:lnTo>
                  <a:lnTo>
                    <a:pt x="871929" y="797681"/>
                  </a:lnTo>
                  <a:lnTo>
                    <a:pt x="883556" y="777996"/>
                  </a:lnTo>
                  <a:close/>
                </a:path>
                <a:path w="1762760" h="1167764">
                  <a:moveTo>
                    <a:pt x="805998" y="759551"/>
                  </a:moveTo>
                  <a:lnTo>
                    <a:pt x="791718" y="779901"/>
                  </a:lnTo>
                  <a:lnTo>
                    <a:pt x="793242" y="777996"/>
                  </a:lnTo>
                  <a:lnTo>
                    <a:pt x="883556" y="777996"/>
                  </a:lnTo>
                  <a:lnTo>
                    <a:pt x="884682" y="776091"/>
                  </a:lnTo>
                  <a:lnTo>
                    <a:pt x="892168" y="760724"/>
                  </a:lnTo>
                  <a:lnTo>
                    <a:pt x="805307" y="760724"/>
                  </a:lnTo>
                  <a:lnTo>
                    <a:pt x="805998" y="759551"/>
                  </a:lnTo>
                  <a:close/>
                </a:path>
                <a:path w="1762760" h="1167764">
                  <a:moveTo>
                    <a:pt x="806958" y="758184"/>
                  </a:moveTo>
                  <a:lnTo>
                    <a:pt x="805998" y="759551"/>
                  </a:lnTo>
                  <a:lnTo>
                    <a:pt x="805307" y="760724"/>
                  </a:lnTo>
                  <a:lnTo>
                    <a:pt x="806958" y="758184"/>
                  </a:lnTo>
                  <a:close/>
                </a:path>
                <a:path w="1762760" h="1167764">
                  <a:moveTo>
                    <a:pt x="893405" y="758184"/>
                  </a:moveTo>
                  <a:lnTo>
                    <a:pt x="806958" y="758184"/>
                  </a:lnTo>
                  <a:lnTo>
                    <a:pt x="805307" y="760724"/>
                  </a:lnTo>
                  <a:lnTo>
                    <a:pt x="892168" y="760724"/>
                  </a:lnTo>
                  <a:lnTo>
                    <a:pt x="893405" y="758184"/>
                  </a:lnTo>
                  <a:close/>
                </a:path>
                <a:path w="1762760" h="1167764">
                  <a:moveTo>
                    <a:pt x="817684" y="739731"/>
                  </a:moveTo>
                  <a:lnTo>
                    <a:pt x="805998" y="759551"/>
                  </a:lnTo>
                  <a:lnTo>
                    <a:pt x="806958" y="758184"/>
                  </a:lnTo>
                  <a:lnTo>
                    <a:pt x="893405" y="758184"/>
                  </a:lnTo>
                  <a:lnTo>
                    <a:pt x="896747" y="751326"/>
                  </a:lnTo>
                  <a:lnTo>
                    <a:pt x="900747" y="741420"/>
                  </a:lnTo>
                  <a:lnTo>
                    <a:pt x="816863" y="741420"/>
                  </a:lnTo>
                  <a:lnTo>
                    <a:pt x="817684" y="739731"/>
                  </a:lnTo>
                  <a:close/>
                </a:path>
                <a:path w="1762760" h="1167764">
                  <a:moveTo>
                    <a:pt x="818261" y="738753"/>
                  </a:moveTo>
                  <a:lnTo>
                    <a:pt x="817684" y="739731"/>
                  </a:lnTo>
                  <a:lnTo>
                    <a:pt x="816863" y="741420"/>
                  </a:lnTo>
                  <a:lnTo>
                    <a:pt x="818261" y="738753"/>
                  </a:lnTo>
                  <a:close/>
                </a:path>
                <a:path w="1762760" h="1167764">
                  <a:moveTo>
                    <a:pt x="901824" y="738753"/>
                  </a:moveTo>
                  <a:lnTo>
                    <a:pt x="818261" y="738753"/>
                  </a:lnTo>
                  <a:lnTo>
                    <a:pt x="816863" y="741420"/>
                  </a:lnTo>
                  <a:lnTo>
                    <a:pt x="900747" y="741420"/>
                  </a:lnTo>
                  <a:lnTo>
                    <a:pt x="901824" y="738753"/>
                  </a:lnTo>
                  <a:close/>
                </a:path>
                <a:path w="1762760" h="1167764">
                  <a:moveTo>
                    <a:pt x="908467" y="719195"/>
                  </a:moveTo>
                  <a:lnTo>
                    <a:pt x="827659" y="719195"/>
                  </a:lnTo>
                  <a:lnTo>
                    <a:pt x="826643" y="721481"/>
                  </a:lnTo>
                  <a:lnTo>
                    <a:pt x="817684" y="739731"/>
                  </a:lnTo>
                  <a:lnTo>
                    <a:pt x="818261" y="738753"/>
                  </a:lnTo>
                  <a:lnTo>
                    <a:pt x="901824" y="738753"/>
                  </a:lnTo>
                  <a:lnTo>
                    <a:pt x="902081" y="738118"/>
                  </a:lnTo>
                  <a:lnTo>
                    <a:pt x="906652" y="725164"/>
                  </a:lnTo>
                  <a:lnTo>
                    <a:pt x="908467" y="719195"/>
                  </a:lnTo>
                  <a:close/>
                </a:path>
                <a:path w="1762760" h="1167764">
                  <a:moveTo>
                    <a:pt x="827112" y="720319"/>
                  </a:moveTo>
                  <a:lnTo>
                    <a:pt x="826548" y="721481"/>
                  </a:lnTo>
                  <a:lnTo>
                    <a:pt x="827112" y="720319"/>
                  </a:lnTo>
                  <a:close/>
                </a:path>
                <a:path w="1762760" h="1167764">
                  <a:moveTo>
                    <a:pt x="827659" y="719195"/>
                  </a:moveTo>
                  <a:lnTo>
                    <a:pt x="827112" y="720319"/>
                  </a:lnTo>
                  <a:lnTo>
                    <a:pt x="826643" y="721481"/>
                  </a:lnTo>
                  <a:lnTo>
                    <a:pt x="827659" y="719195"/>
                  </a:lnTo>
                  <a:close/>
                </a:path>
                <a:path w="1762760" h="1167764">
                  <a:moveTo>
                    <a:pt x="911102" y="710178"/>
                  </a:moveTo>
                  <a:lnTo>
                    <a:pt x="831214" y="710178"/>
                  </a:lnTo>
                  <a:lnTo>
                    <a:pt x="830580" y="711829"/>
                  </a:lnTo>
                  <a:lnTo>
                    <a:pt x="827112" y="720319"/>
                  </a:lnTo>
                  <a:lnTo>
                    <a:pt x="827659" y="719195"/>
                  </a:lnTo>
                  <a:lnTo>
                    <a:pt x="908467" y="719195"/>
                  </a:lnTo>
                  <a:lnTo>
                    <a:pt x="910589" y="712210"/>
                  </a:lnTo>
                  <a:lnTo>
                    <a:pt x="911102" y="710178"/>
                  </a:lnTo>
                  <a:close/>
                </a:path>
                <a:path w="1762760" h="1167764">
                  <a:moveTo>
                    <a:pt x="830783" y="711244"/>
                  </a:moveTo>
                  <a:lnTo>
                    <a:pt x="830547" y="711829"/>
                  </a:lnTo>
                  <a:lnTo>
                    <a:pt x="830783" y="711244"/>
                  </a:lnTo>
                  <a:close/>
                </a:path>
                <a:path w="1762760" h="1167764">
                  <a:moveTo>
                    <a:pt x="831214" y="710178"/>
                  </a:moveTo>
                  <a:lnTo>
                    <a:pt x="830783" y="711244"/>
                  </a:lnTo>
                  <a:lnTo>
                    <a:pt x="830580" y="711829"/>
                  </a:lnTo>
                  <a:lnTo>
                    <a:pt x="831214" y="710178"/>
                  </a:lnTo>
                  <a:close/>
                </a:path>
                <a:path w="1762760" h="1167764">
                  <a:moveTo>
                    <a:pt x="913539" y="700526"/>
                  </a:moveTo>
                  <a:lnTo>
                    <a:pt x="834517" y="700526"/>
                  </a:lnTo>
                  <a:lnTo>
                    <a:pt x="833882" y="702558"/>
                  </a:lnTo>
                  <a:lnTo>
                    <a:pt x="830783" y="711244"/>
                  </a:lnTo>
                  <a:lnTo>
                    <a:pt x="831214" y="710178"/>
                  </a:lnTo>
                  <a:lnTo>
                    <a:pt x="911102" y="710178"/>
                  </a:lnTo>
                  <a:lnTo>
                    <a:pt x="913539" y="700526"/>
                  </a:lnTo>
                  <a:close/>
                </a:path>
                <a:path w="1762760" h="1167764">
                  <a:moveTo>
                    <a:pt x="834373" y="700938"/>
                  </a:moveTo>
                  <a:lnTo>
                    <a:pt x="833809" y="702558"/>
                  </a:lnTo>
                  <a:lnTo>
                    <a:pt x="834373" y="700938"/>
                  </a:lnTo>
                  <a:close/>
                </a:path>
                <a:path w="1762760" h="1167764">
                  <a:moveTo>
                    <a:pt x="834517" y="700526"/>
                  </a:moveTo>
                  <a:lnTo>
                    <a:pt x="834373" y="700938"/>
                  </a:lnTo>
                  <a:lnTo>
                    <a:pt x="833882" y="702558"/>
                  </a:lnTo>
                  <a:lnTo>
                    <a:pt x="834517" y="700526"/>
                  </a:lnTo>
                  <a:close/>
                </a:path>
                <a:path w="1762760" h="1167764">
                  <a:moveTo>
                    <a:pt x="915377" y="691255"/>
                  </a:moveTo>
                  <a:lnTo>
                    <a:pt x="837311" y="691255"/>
                  </a:lnTo>
                  <a:lnTo>
                    <a:pt x="834373" y="700938"/>
                  </a:lnTo>
                  <a:lnTo>
                    <a:pt x="834517" y="700526"/>
                  </a:lnTo>
                  <a:lnTo>
                    <a:pt x="913539" y="700526"/>
                  </a:lnTo>
                  <a:lnTo>
                    <a:pt x="913892" y="699129"/>
                  </a:lnTo>
                  <a:lnTo>
                    <a:pt x="915377" y="691255"/>
                  </a:lnTo>
                  <a:close/>
                </a:path>
                <a:path w="1762760" h="1167764">
                  <a:moveTo>
                    <a:pt x="916990" y="681476"/>
                  </a:moveTo>
                  <a:lnTo>
                    <a:pt x="839724" y="681476"/>
                  </a:lnTo>
                  <a:lnTo>
                    <a:pt x="839215" y="683635"/>
                  </a:lnTo>
                  <a:lnTo>
                    <a:pt x="836802" y="692779"/>
                  </a:lnTo>
                  <a:lnTo>
                    <a:pt x="837311" y="691255"/>
                  </a:lnTo>
                  <a:lnTo>
                    <a:pt x="915377" y="691255"/>
                  </a:lnTo>
                  <a:lnTo>
                    <a:pt x="916432" y="685667"/>
                  </a:lnTo>
                  <a:lnTo>
                    <a:pt x="916990" y="681476"/>
                  </a:lnTo>
                  <a:close/>
                </a:path>
                <a:path w="1762760" h="1167764">
                  <a:moveTo>
                    <a:pt x="839357" y="682894"/>
                  </a:moveTo>
                  <a:lnTo>
                    <a:pt x="839166" y="683635"/>
                  </a:lnTo>
                  <a:lnTo>
                    <a:pt x="839357" y="682894"/>
                  </a:lnTo>
                  <a:close/>
                </a:path>
                <a:path w="1762760" h="1167764">
                  <a:moveTo>
                    <a:pt x="839724" y="681476"/>
                  </a:moveTo>
                  <a:lnTo>
                    <a:pt x="839357" y="682894"/>
                  </a:lnTo>
                  <a:lnTo>
                    <a:pt x="839215" y="683635"/>
                  </a:lnTo>
                  <a:lnTo>
                    <a:pt x="839724" y="681476"/>
                  </a:lnTo>
                  <a:close/>
                </a:path>
                <a:path w="1762760" h="1167764">
                  <a:moveTo>
                    <a:pt x="841375" y="672332"/>
                  </a:moveTo>
                  <a:lnTo>
                    <a:pt x="839357" y="682894"/>
                  </a:lnTo>
                  <a:lnTo>
                    <a:pt x="839724" y="681476"/>
                  </a:lnTo>
                  <a:lnTo>
                    <a:pt x="916990" y="681476"/>
                  </a:lnTo>
                  <a:lnTo>
                    <a:pt x="917922" y="674491"/>
                  </a:lnTo>
                  <a:lnTo>
                    <a:pt x="841121" y="674491"/>
                  </a:lnTo>
                  <a:lnTo>
                    <a:pt x="841375" y="672332"/>
                  </a:lnTo>
                  <a:close/>
                </a:path>
                <a:path w="1762760" h="1167764">
                  <a:moveTo>
                    <a:pt x="919001" y="663188"/>
                  </a:moveTo>
                  <a:lnTo>
                    <a:pt x="842645" y="663188"/>
                  </a:lnTo>
                  <a:lnTo>
                    <a:pt x="841121" y="674491"/>
                  </a:lnTo>
                  <a:lnTo>
                    <a:pt x="917922" y="674491"/>
                  </a:lnTo>
                  <a:lnTo>
                    <a:pt x="918210" y="672332"/>
                  </a:lnTo>
                  <a:lnTo>
                    <a:pt x="919001" y="663188"/>
                  </a:lnTo>
                  <a:close/>
                </a:path>
                <a:path w="1762760" h="1167764">
                  <a:moveTo>
                    <a:pt x="919520" y="653663"/>
                  </a:moveTo>
                  <a:lnTo>
                    <a:pt x="843407" y="653663"/>
                  </a:lnTo>
                  <a:lnTo>
                    <a:pt x="843280" y="655568"/>
                  </a:lnTo>
                  <a:lnTo>
                    <a:pt x="842390" y="664966"/>
                  </a:lnTo>
                  <a:lnTo>
                    <a:pt x="842645" y="663188"/>
                  </a:lnTo>
                  <a:lnTo>
                    <a:pt x="919001" y="663188"/>
                  </a:lnTo>
                  <a:lnTo>
                    <a:pt x="919352" y="659124"/>
                  </a:lnTo>
                  <a:lnTo>
                    <a:pt x="919520" y="653663"/>
                  </a:lnTo>
                  <a:close/>
                </a:path>
                <a:path w="1762760" h="1167764">
                  <a:moveTo>
                    <a:pt x="843306" y="654780"/>
                  </a:moveTo>
                  <a:lnTo>
                    <a:pt x="843235" y="655568"/>
                  </a:lnTo>
                  <a:lnTo>
                    <a:pt x="843306" y="654780"/>
                  </a:lnTo>
                  <a:close/>
                </a:path>
                <a:path w="1762760" h="1167764">
                  <a:moveTo>
                    <a:pt x="1561447" y="139359"/>
                  </a:moveTo>
                  <a:lnTo>
                    <a:pt x="1510411" y="148076"/>
                  </a:lnTo>
                  <a:lnTo>
                    <a:pt x="1469644" y="156585"/>
                  </a:lnTo>
                  <a:lnTo>
                    <a:pt x="1429639" y="166237"/>
                  </a:lnTo>
                  <a:lnTo>
                    <a:pt x="1390142" y="177032"/>
                  </a:lnTo>
                  <a:lnTo>
                    <a:pt x="1351407" y="188843"/>
                  </a:lnTo>
                  <a:lnTo>
                    <a:pt x="1313434" y="201670"/>
                  </a:lnTo>
                  <a:lnTo>
                    <a:pt x="1276477" y="215386"/>
                  </a:lnTo>
                  <a:lnTo>
                    <a:pt x="1240282" y="230118"/>
                  </a:lnTo>
                  <a:lnTo>
                    <a:pt x="1205230" y="245866"/>
                  </a:lnTo>
                  <a:lnTo>
                    <a:pt x="1138555" y="279394"/>
                  </a:lnTo>
                  <a:lnTo>
                    <a:pt x="1076960" y="316351"/>
                  </a:lnTo>
                  <a:lnTo>
                    <a:pt x="1020952" y="355975"/>
                  </a:lnTo>
                  <a:lnTo>
                    <a:pt x="971169" y="398393"/>
                  </a:lnTo>
                  <a:lnTo>
                    <a:pt x="928370" y="443224"/>
                  </a:lnTo>
                  <a:lnTo>
                    <a:pt x="893063" y="490468"/>
                  </a:lnTo>
                  <a:lnTo>
                    <a:pt x="866648" y="539744"/>
                  </a:lnTo>
                  <a:lnTo>
                    <a:pt x="852805" y="578860"/>
                  </a:lnTo>
                  <a:lnTo>
                    <a:pt x="845047" y="618738"/>
                  </a:lnTo>
                  <a:lnTo>
                    <a:pt x="843661" y="644519"/>
                  </a:lnTo>
                  <a:lnTo>
                    <a:pt x="843306" y="654780"/>
                  </a:lnTo>
                  <a:lnTo>
                    <a:pt x="843407" y="653663"/>
                  </a:lnTo>
                  <a:lnTo>
                    <a:pt x="919520" y="653663"/>
                  </a:lnTo>
                  <a:lnTo>
                    <a:pt x="920039" y="637407"/>
                  </a:lnTo>
                  <a:lnTo>
                    <a:pt x="920114" y="635121"/>
                  </a:lnTo>
                  <a:lnTo>
                    <a:pt x="920707" y="628263"/>
                  </a:lnTo>
                  <a:lnTo>
                    <a:pt x="920876" y="626104"/>
                  </a:lnTo>
                  <a:lnTo>
                    <a:pt x="922274" y="616960"/>
                  </a:lnTo>
                  <a:lnTo>
                    <a:pt x="923815" y="609340"/>
                  </a:lnTo>
                  <a:lnTo>
                    <a:pt x="924179" y="607435"/>
                  </a:lnTo>
                  <a:lnTo>
                    <a:pt x="925985" y="600069"/>
                  </a:lnTo>
                  <a:lnTo>
                    <a:pt x="926464" y="598037"/>
                  </a:lnTo>
                  <a:lnTo>
                    <a:pt x="928879" y="590544"/>
                  </a:lnTo>
                  <a:lnTo>
                    <a:pt x="929386" y="588893"/>
                  </a:lnTo>
                  <a:lnTo>
                    <a:pt x="932239" y="580892"/>
                  </a:lnTo>
                  <a:lnTo>
                    <a:pt x="932814" y="579241"/>
                  </a:lnTo>
                  <a:lnTo>
                    <a:pt x="935827" y="571875"/>
                  </a:lnTo>
                  <a:lnTo>
                    <a:pt x="936751" y="569589"/>
                  </a:lnTo>
                  <a:lnTo>
                    <a:pt x="945235" y="552317"/>
                  </a:lnTo>
                  <a:lnTo>
                    <a:pt x="946531" y="549650"/>
                  </a:lnTo>
                  <a:lnTo>
                    <a:pt x="946706" y="549650"/>
                  </a:lnTo>
                  <a:lnTo>
                    <a:pt x="956665" y="532759"/>
                  </a:lnTo>
                  <a:lnTo>
                    <a:pt x="958088" y="530346"/>
                  </a:lnTo>
                  <a:lnTo>
                    <a:pt x="958229" y="530346"/>
                  </a:lnTo>
                  <a:lnTo>
                    <a:pt x="970147" y="513074"/>
                  </a:lnTo>
                  <a:lnTo>
                    <a:pt x="971550" y="511042"/>
                  </a:lnTo>
                  <a:lnTo>
                    <a:pt x="985844" y="493389"/>
                  </a:lnTo>
                  <a:lnTo>
                    <a:pt x="987171" y="491738"/>
                  </a:lnTo>
                  <a:lnTo>
                    <a:pt x="1003446" y="473831"/>
                  </a:lnTo>
                  <a:lnTo>
                    <a:pt x="1003300" y="473831"/>
                  </a:lnTo>
                  <a:lnTo>
                    <a:pt x="1024127" y="453130"/>
                  </a:lnTo>
                  <a:lnTo>
                    <a:pt x="1024294" y="453130"/>
                  </a:lnTo>
                  <a:lnTo>
                    <a:pt x="1044057" y="435477"/>
                  </a:lnTo>
                  <a:lnTo>
                    <a:pt x="1068324" y="415665"/>
                  </a:lnTo>
                  <a:lnTo>
                    <a:pt x="1068471" y="415665"/>
                  </a:lnTo>
                  <a:lnTo>
                    <a:pt x="1091805" y="398393"/>
                  </a:lnTo>
                  <a:lnTo>
                    <a:pt x="1119124" y="379724"/>
                  </a:lnTo>
                  <a:lnTo>
                    <a:pt x="1119281" y="379724"/>
                  </a:lnTo>
                  <a:lnTo>
                    <a:pt x="1146810" y="362579"/>
                  </a:lnTo>
                  <a:lnTo>
                    <a:pt x="1146986" y="362579"/>
                  </a:lnTo>
                  <a:lnTo>
                    <a:pt x="1174700" y="346577"/>
                  </a:lnTo>
                  <a:lnTo>
                    <a:pt x="1176020" y="345815"/>
                  </a:lnTo>
                  <a:lnTo>
                    <a:pt x="1206246" y="329940"/>
                  </a:lnTo>
                  <a:lnTo>
                    <a:pt x="1206530" y="329940"/>
                  </a:lnTo>
                  <a:lnTo>
                    <a:pt x="1236955" y="315081"/>
                  </a:lnTo>
                  <a:lnTo>
                    <a:pt x="1269622" y="300476"/>
                  </a:lnTo>
                  <a:lnTo>
                    <a:pt x="1270762" y="299968"/>
                  </a:lnTo>
                  <a:lnTo>
                    <a:pt x="1303732" y="286633"/>
                  </a:lnTo>
                  <a:lnTo>
                    <a:pt x="1303527" y="286633"/>
                  </a:lnTo>
                  <a:lnTo>
                    <a:pt x="1339469" y="273298"/>
                  </a:lnTo>
                  <a:lnTo>
                    <a:pt x="1374155" y="261614"/>
                  </a:lnTo>
                  <a:lnTo>
                    <a:pt x="1375283" y="261233"/>
                  </a:lnTo>
                  <a:lnTo>
                    <a:pt x="1410896" y="250438"/>
                  </a:lnTo>
                  <a:lnTo>
                    <a:pt x="1410715" y="250438"/>
                  </a:lnTo>
                  <a:lnTo>
                    <a:pt x="1449070" y="239897"/>
                  </a:lnTo>
                  <a:lnTo>
                    <a:pt x="1449613" y="239897"/>
                  </a:lnTo>
                  <a:lnTo>
                    <a:pt x="1486003" y="231007"/>
                  </a:lnTo>
                  <a:lnTo>
                    <a:pt x="1487043" y="230753"/>
                  </a:lnTo>
                  <a:lnTo>
                    <a:pt x="1519468" y="224013"/>
                  </a:lnTo>
                  <a:lnTo>
                    <a:pt x="1611381" y="166398"/>
                  </a:lnTo>
                  <a:lnTo>
                    <a:pt x="1561447" y="139359"/>
                  </a:lnTo>
                  <a:close/>
                </a:path>
                <a:path w="1762760" h="1167764">
                  <a:moveTo>
                    <a:pt x="843661" y="644265"/>
                  </a:moveTo>
                  <a:lnTo>
                    <a:pt x="843652" y="644519"/>
                  </a:lnTo>
                  <a:lnTo>
                    <a:pt x="843661" y="644265"/>
                  </a:lnTo>
                  <a:close/>
                </a:path>
                <a:path w="1762760" h="1167764">
                  <a:moveTo>
                    <a:pt x="920076" y="636276"/>
                  </a:moveTo>
                  <a:lnTo>
                    <a:pt x="919988" y="637407"/>
                  </a:lnTo>
                  <a:lnTo>
                    <a:pt x="920076" y="636276"/>
                  </a:lnTo>
                  <a:close/>
                </a:path>
                <a:path w="1762760" h="1167764">
                  <a:moveTo>
                    <a:pt x="920167" y="635121"/>
                  </a:moveTo>
                  <a:lnTo>
                    <a:pt x="920076" y="636276"/>
                  </a:lnTo>
                  <a:lnTo>
                    <a:pt x="920167" y="635121"/>
                  </a:lnTo>
                  <a:close/>
                </a:path>
                <a:path w="1762760" h="1167764">
                  <a:moveTo>
                    <a:pt x="920876" y="626104"/>
                  </a:moveTo>
                  <a:lnTo>
                    <a:pt x="920623" y="628263"/>
                  </a:lnTo>
                  <a:lnTo>
                    <a:pt x="920805" y="627014"/>
                  </a:lnTo>
                  <a:lnTo>
                    <a:pt x="920876" y="626104"/>
                  </a:lnTo>
                  <a:close/>
                </a:path>
                <a:path w="1762760" h="1167764">
                  <a:moveTo>
                    <a:pt x="920805" y="627014"/>
                  </a:moveTo>
                  <a:lnTo>
                    <a:pt x="920623" y="628263"/>
                  </a:lnTo>
                  <a:lnTo>
                    <a:pt x="920805" y="627014"/>
                  </a:lnTo>
                  <a:close/>
                </a:path>
                <a:path w="1762760" h="1167764">
                  <a:moveTo>
                    <a:pt x="920938" y="626104"/>
                  </a:moveTo>
                  <a:lnTo>
                    <a:pt x="920805" y="627014"/>
                  </a:lnTo>
                  <a:lnTo>
                    <a:pt x="920938" y="626104"/>
                  </a:lnTo>
                  <a:close/>
                </a:path>
                <a:path w="1762760" h="1167764">
                  <a:moveTo>
                    <a:pt x="922359" y="616960"/>
                  </a:moveTo>
                  <a:lnTo>
                    <a:pt x="922020" y="618738"/>
                  </a:lnTo>
                  <a:lnTo>
                    <a:pt x="922359" y="616960"/>
                  </a:lnTo>
                  <a:close/>
                </a:path>
                <a:path w="1762760" h="1167764">
                  <a:moveTo>
                    <a:pt x="924179" y="607435"/>
                  </a:moveTo>
                  <a:lnTo>
                    <a:pt x="923798" y="609340"/>
                  </a:lnTo>
                  <a:lnTo>
                    <a:pt x="923887" y="608959"/>
                  </a:lnTo>
                  <a:lnTo>
                    <a:pt x="924179" y="607435"/>
                  </a:lnTo>
                  <a:close/>
                </a:path>
                <a:path w="1762760" h="1167764">
                  <a:moveTo>
                    <a:pt x="923887" y="608959"/>
                  </a:moveTo>
                  <a:lnTo>
                    <a:pt x="923798" y="609340"/>
                  </a:lnTo>
                  <a:lnTo>
                    <a:pt x="923887" y="608959"/>
                  </a:lnTo>
                  <a:close/>
                </a:path>
                <a:path w="1762760" h="1167764">
                  <a:moveTo>
                    <a:pt x="924247" y="607435"/>
                  </a:moveTo>
                  <a:lnTo>
                    <a:pt x="923887" y="608959"/>
                  </a:lnTo>
                  <a:lnTo>
                    <a:pt x="924247" y="607435"/>
                  </a:lnTo>
                  <a:close/>
                </a:path>
                <a:path w="1762760" h="1167764">
                  <a:moveTo>
                    <a:pt x="926464" y="598037"/>
                  </a:moveTo>
                  <a:lnTo>
                    <a:pt x="925957" y="600069"/>
                  </a:lnTo>
                  <a:lnTo>
                    <a:pt x="926080" y="599666"/>
                  </a:lnTo>
                  <a:lnTo>
                    <a:pt x="926464" y="598037"/>
                  </a:lnTo>
                  <a:close/>
                </a:path>
                <a:path w="1762760" h="1167764">
                  <a:moveTo>
                    <a:pt x="926080" y="599666"/>
                  </a:moveTo>
                  <a:lnTo>
                    <a:pt x="925957" y="600069"/>
                  </a:lnTo>
                  <a:lnTo>
                    <a:pt x="926080" y="599666"/>
                  </a:lnTo>
                  <a:close/>
                </a:path>
                <a:path w="1762760" h="1167764">
                  <a:moveTo>
                    <a:pt x="926580" y="598037"/>
                  </a:moveTo>
                  <a:lnTo>
                    <a:pt x="926080" y="599666"/>
                  </a:lnTo>
                  <a:lnTo>
                    <a:pt x="926580" y="598037"/>
                  </a:lnTo>
                  <a:close/>
                </a:path>
                <a:path w="1762760" h="1167764">
                  <a:moveTo>
                    <a:pt x="929453" y="588893"/>
                  </a:moveTo>
                  <a:lnTo>
                    <a:pt x="928890" y="590509"/>
                  </a:lnTo>
                  <a:lnTo>
                    <a:pt x="929453" y="588893"/>
                  </a:lnTo>
                  <a:close/>
                </a:path>
                <a:path w="1762760" h="1167764">
                  <a:moveTo>
                    <a:pt x="932814" y="579241"/>
                  </a:moveTo>
                  <a:lnTo>
                    <a:pt x="932180" y="580892"/>
                  </a:lnTo>
                  <a:lnTo>
                    <a:pt x="932611" y="579825"/>
                  </a:lnTo>
                  <a:lnTo>
                    <a:pt x="932814" y="579241"/>
                  </a:lnTo>
                  <a:close/>
                </a:path>
                <a:path w="1762760" h="1167764">
                  <a:moveTo>
                    <a:pt x="932611" y="579825"/>
                  </a:moveTo>
                  <a:lnTo>
                    <a:pt x="932180" y="580892"/>
                  </a:lnTo>
                  <a:lnTo>
                    <a:pt x="932611" y="579825"/>
                  </a:lnTo>
                  <a:close/>
                </a:path>
                <a:path w="1762760" h="1167764">
                  <a:moveTo>
                    <a:pt x="932847" y="579241"/>
                  </a:moveTo>
                  <a:lnTo>
                    <a:pt x="932611" y="579825"/>
                  </a:lnTo>
                  <a:lnTo>
                    <a:pt x="932847" y="579241"/>
                  </a:lnTo>
                  <a:close/>
                </a:path>
                <a:path w="1762760" h="1167764">
                  <a:moveTo>
                    <a:pt x="936751" y="569589"/>
                  </a:moveTo>
                  <a:lnTo>
                    <a:pt x="935736" y="571875"/>
                  </a:lnTo>
                  <a:lnTo>
                    <a:pt x="936282" y="570750"/>
                  </a:lnTo>
                  <a:lnTo>
                    <a:pt x="936751" y="569589"/>
                  </a:lnTo>
                  <a:close/>
                </a:path>
                <a:path w="1762760" h="1167764">
                  <a:moveTo>
                    <a:pt x="936282" y="570750"/>
                  </a:moveTo>
                  <a:lnTo>
                    <a:pt x="935736" y="571875"/>
                  </a:lnTo>
                  <a:lnTo>
                    <a:pt x="936282" y="570750"/>
                  </a:lnTo>
                  <a:close/>
                </a:path>
                <a:path w="1762760" h="1167764">
                  <a:moveTo>
                    <a:pt x="936846" y="569589"/>
                  </a:moveTo>
                  <a:lnTo>
                    <a:pt x="936282" y="570750"/>
                  </a:lnTo>
                  <a:lnTo>
                    <a:pt x="936846" y="569589"/>
                  </a:lnTo>
                  <a:close/>
                </a:path>
                <a:path w="1762760" h="1167764">
                  <a:moveTo>
                    <a:pt x="946531" y="549650"/>
                  </a:moveTo>
                  <a:lnTo>
                    <a:pt x="945134" y="552317"/>
                  </a:lnTo>
                  <a:lnTo>
                    <a:pt x="945710" y="551339"/>
                  </a:lnTo>
                  <a:lnTo>
                    <a:pt x="946531" y="549650"/>
                  </a:lnTo>
                  <a:close/>
                </a:path>
                <a:path w="1762760" h="1167764">
                  <a:moveTo>
                    <a:pt x="945710" y="551339"/>
                  </a:moveTo>
                  <a:lnTo>
                    <a:pt x="945134" y="552317"/>
                  </a:lnTo>
                  <a:lnTo>
                    <a:pt x="945710" y="551339"/>
                  </a:lnTo>
                  <a:close/>
                </a:path>
                <a:path w="1762760" h="1167764">
                  <a:moveTo>
                    <a:pt x="946706" y="549650"/>
                  </a:moveTo>
                  <a:lnTo>
                    <a:pt x="946531" y="549650"/>
                  </a:lnTo>
                  <a:lnTo>
                    <a:pt x="945710" y="551339"/>
                  </a:lnTo>
                  <a:lnTo>
                    <a:pt x="946706" y="549650"/>
                  </a:lnTo>
                  <a:close/>
                </a:path>
                <a:path w="1762760" h="1167764">
                  <a:moveTo>
                    <a:pt x="958088" y="530346"/>
                  </a:moveTo>
                  <a:lnTo>
                    <a:pt x="956563" y="532759"/>
                  </a:lnTo>
                  <a:lnTo>
                    <a:pt x="957259" y="531750"/>
                  </a:lnTo>
                  <a:lnTo>
                    <a:pt x="958088" y="530346"/>
                  </a:lnTo>
                  <a:close/>
                </a:path>
                <a:path w="1762760" h="1167764">
                  <a:moveTo>
                    <a:pt x="957259" y="531750"/>
                  </a:moveTo>
                  <a:lnTo>
                    <a:pt x="956563" y="532759"/>
                  </a:lnTo>
                  <a:lnTo>
                    <a:pt x="957259" y="531750"/>
                  </a:lnTo>
                  <a:close/>
                </a:path>
                <a:path w="1762760" h="1167764">
                  <a:moveTo>
                    <a:pt x="958229" y="530346"/>
                  </a:moveTo>
                  <a:lnTo>
                    <a:pt x="958088" y="530346"/>
                  </a:lnTo>
                  <a:lnTo>
                    <a:pt x="957259" y="531750"/>
                  </a:lnTo>
                  <a:lnTo>
                    <a:pt x="958229" y="530346"/>
                  </a:lnTo>
                  <a:close/>
                </a:path>
                <a:path w="1762760" h="1167764">
                  <a:moveTo>
                    <a:pt x="971550" y="511042"/>
                  </a:moveTo>
                  <a:lnTo>
                    <a:pt x="970026" y="513074"/>
                  </a:lnTo>
                  <a:lnTo>
                    <a:pt x="970888" y="512001"/>
                  </a:lnTo>
                  <a:lnTo>
                    <a:pt x="971550" y="511042"/>
                  </a:lnTo>
                  <a:close/>
                </a:path>
                <a:path w="1762760" h="1167764">
                  <a:moveTo>
                    <a:pt x="970888" y="512001"/>
                  </a:moveTo>
                  <a:lnTo>
                    <a:pt x="970026" y="513074"/>
                  </a:lnTo>
                  <a:lnTo>
                    <a:pt x="970888" y="512001"/>
                  </a:lnTo>
                  <a:close/>
                </a:path>
                <a:path w="1762760" h="1167764">
                  <a:moveTo>
                    <a:pt x="971658" y="511042"/>
                  </a:moveTo>
                  <a:lnTo>
                    <a:pt x="970888" y="512001"/>
                  </a:lnTo>
                  <a:lnTo>
                    <a:pt x="971658" y="511042"/>
                  </a:lnTo>
                  <a:close/>
                </a:path>
                <a:path w="1762760" h="1167764">
                  <a:moveTo>
                    <a:pt x="987171" y="491738"/>
                  </a:moveTo>
                  <a:lnTo>
                    <a:pt x="985774" y="493389"/>
                  </a:lnTo>
                  <a:lnTo>
                    <a:pt x="986409" y="492686"/>
                  </a:lnTo>
                  <a:lnTo>
                    <a:pt x="987171" y="491738"/>
                  </a:lnTo>
                  <a:close/>
                </a:path>
                <a:path w="1762760" h="1167764">
                  <a:moveTo>
                    <a:pt x="986409" y="492686"/>
                  </a:moveTo>
                  <a:lnTo>
                    <a:pt x="985774" y="493389"/>
                  </a:lnTo>
                  <a:lnTo>
                    <a:pt x="986409" y="492686"/>
                  </a:lnTo>
                  <a:close/>
                </a:path>
                <a:path w="1762760" h="1167764">
                  <a:moveTo>
                    <a:pt x="987265" y="491738"/>
                  </a:moveTo>
                  <a:lnTo>
                    <a:pt x="986409" y="492686"/>
                  </a:lnTo>
                  <a:lnTo>
                    <a:pt x="987265" y="491738"/>
                  </a:lnTo>
                  <a:close/>
                </a:path>
                <a:path w="1762760" h="1167764">
                  <a:moveTo>
                    <a:pt x="1004741" y="472398"/>
                  </a:moveTo>
                  <a:lnTo>
                    <a:pt x="1003300" y="473831"/>
                  </a:lnTo>
                  <a:lnTo>
                    <a:pt x="1003446" y="473831"/>
                  </a:lnTo>
                  <a:lnTo>
                    <a:pt x="1004741" y="472398"/>
                  </a:lnTo>
                  <a:close/>
                </a:path>
                <a:path w="1762760" h="1167764">
                  <a:moveTo>
                    <a:pt x="1024294" y="453130"/>
                  </a:moveTo>
                  <a:lnTo>
                    <a:pt x="1024127" y="453130"/>
                  </a:lnTo>
                  <a:lnTo>
                    <a:pt x="1022731" y="454527"/>
                  </a:lnTo>
                  <a:lnTo>
                    <a:pt x="1024294" y="453130"/>
                  </a:lnTo>
                  <a:close/>
                </a:path>
                <a:path w="1762760" h="1167764">
                  <a:moveTo>
                    <a:pt x="1045238" y="434421"/>
                  </a:moveTo>
                  <a:lnTo>
                    <a:pt x="1043939" y="435477"/>
                  </a:lnTo>
                  <a:lnTo>
                    <a:pt x="1045238" y="434421"/>
                  </a:lnTo>
                  <a:close/>
                </a:path>
                <a:path w="1762760" h="1167764">
                  <a:moveTo>
                    <a:pt x="1068471" y="415665"/>
                  </a:moveTo>
                  <a:lnTo>
                    <a:pt x="1068324" y="415665"/>
                  </a:lnTo>
                  <a:lnTo>
                    <a:pt x="1066927" y="416808"/>
                  </a:lnTo>
                  <a:lnTo>
                    <a:pt x="1068471" y="415665"/>
                  </a:lnTo>
                  <a:close/>
                </a:path>
                <a:path w="1762760" h="1167764">
                  <a:moveTo>
                    <a:pt x="1092835" y="397631"/>
                  </a:moveTo>
                  <a:lnTo>
                    <a:pt x="1091692" y="398393"/>
                  </a:lnTo>
                  <a:lnTo>
                    <a:pt x="1092835" y="397631"/>
                  </a:lnTo>
                  <a:close/>
                </a:path>
                <a:path w="1762760" h="1167764">
                  <a:moveTo>
                    <a:pt x="1119281" y="379724"/>
                  </a:moveTo>
                  <a:lnTo>
                    <a:pt x="1119124" y="379724"/>
                  </a:lnTo>
                  <a:lnTo>
                    <a:pt x="1117854" y="380613"/>
                  </a:lnTo>
                  <a:lnTo>
                    <a:pt x="1119281" y="379724"/>
                  </a:lnTo>
                  <a:close/>
                </a:path>
                <a:path w="1762760" h="1167764">
                  <a:moveTo>
                    <a:pt x="1146986" y="362579"/>
                  </a:moveTo>
                  <a:lnTo>
                    <a:pt x="1146810" y="362579"/>
                  </a:lnTo>
                  <a:lnTo>
                    <a:pt x="1145667" y="363341"/>
                  </a:lnTo>
                  <a:lnTo>
                    <a:pt x="1146986" y="362579"/>
                  </a:lnTo>
                  <a:close/>
                </a:path>
                <a:path w="1762760" h="1167764">
                  <a:moveTo>
                    <a:pt x="1176020" y="345815"/>
                  </a:moveTo>
                  <a:lnTo>
                    <a:pt x="1174623" y="346577"/>
                  </a:lnTo>
                  <a:lnTo>
                    <a:pt x="1175493" y="346119"/>
                  </a:lnTo>
                  <a:lnTo>
                    <a:pt x="1176020" y="345815"/>
                  </a:lnTo>
                  <a:close/>
                </a:path>
                <a:path w="1762760" h="1167764">
                  <a:moveTo>
                    <a:pt x="1175493" y="346119"/>
                  </a:moveTo>
                  <a:lnTo>
                    <a:pt x="1174623" y="346577"/>
                  </a:lnTo>
                  <a:lnTo>
                    <a:pt x="1175493" y="346119"/>
                  </a:lnTo>
                  <a:close/>
                </a:path>
                <a:path w="1762760" h="1167764">
                  <a:moveTo>
                    <a:pt x="1176071" y="345815"/>
                  </a:moveTo>
                  <a:lnTo>
                    <a:pt x="1175493" y="346119"/>
                  </a:lnTo>
                  <a:lnTo>
                    <a:pt x="1176071" y="345815"/>
                  </a:lnTo>
                  <a:close/>
                </a:path>
                <a:path w="1762760" h="1167764">
                  <a:moveTo>
                    <a:pt x="1564259" y="215894"/>
                  </a:moveTo>
                  <a:lnTo>
                    <a:pt x="1524600" y="222944"/>
                  </a:lnTo>
                  <a:lnTo>
                    <a:pt x="1442465" y="272282"/>
                  </a:lnTo>
                  <a:lnTo>
                    <a:pt x="1425070" y="310608"/>
                  </a:lnTo>
                  <a:lnTo>
                    <a:pt x="1430401" y="324733"/>
                  </a:lnTo>
                  <a:lnTo>
                    <a:pt x="1440830" y="335744"/>
                  </a:lnTo>
                  <a:lnTo>
                    <a:pt x="1454213" y="341671"/>
                  </a:lnTo>
                  <a:lnTo>
                    <a:pt x="1468834" y="342145"/>
                  </a:lnTo>
                  <a:lnTo>
                    <a:pt x="1482979" y="336798"/>
                  </a:lnTo>
                  <a:lnTo>
                    <a:pt x="1675407" y="216148"/>
                  </a:lnTo>
                  <a:lnTo>
                    <a:pt x="1563243" y="216148"/>
                  </a:lnTo>
                  <a:lnTo>
                    <a:pt x="1564259" y="215894"/>
                  </a:lnTo>
                  <a:close/>
                </a:path>
                <a:path w="1762760" h="1167764">
                  <a:moveTo>
                    <a:pt x="1206530" y="329940"/>
                  </a:moveTo>
                  <a:lnTo>
                    <a:pt x="1206246" y="329940"/>
                  </a:lnTo>
                  <a:lnTo>
                    <a:pt x="1205230" y="330575"/>
                  </a:lnTo>
                  <a:lnTo>
                    <a:pt x="1206530" y="329940"/>
                  </a:lnTo>
                  <a:close/>
                </a:path>
                <a:path w="1762760" h="1167764">
                  <a:moveTo>
                    <a:pt x="1237996" y="314573"/>
                  </a:moveTo>
                  <a:lnTo>
                    <a:pt x="1236852" y="315081"/>
                  </a:lnTo>
                  <a:lnTo>
                    <a:pt x="1237996" y="314573"/>
                  </a:lnTo>
                  <a:close/>
                </a:path>
                <a:path w="1762760" h="1167764">
                  <a:moveTo>
                    <a:pt x="1270870" y="299968"/>
                  </a:moveTo>
                  <a:lnTo>
                    <a:pt x="1269654" y="300461"/>
                  </a:lnTo>
                  <a:lnTo>
                    <a:pt x="1270870" y="299968"/>
                  </a:lnTo>
                  <a:close/>
                </a:path>
                <a:path w="1762760" h="1167764">
                  <a:moveTo>
                    <a:pt x="1304671" y="286252"/>
                  </a:moveTo>
                  <a:lnTo>
                    <a:pt x="1303527" y="286633"/>
                  </a:lnTo>
                  <a:lnTo>
                    <a:pt x="1303732" y="286633"/>
                  </a:lnTo>
                  <a:lnTo>
                    <a:pt x="1304671" y="286252"/>
                  </a:lnTo>
                  <a:close/>
                </a:path>
                <a:path w="1762760" h="1167764">
                  <a:moveTo>
                    <a:pt x="1339580" y="273298"/>
                  </a:moveTo>
                  <a:lnTo>
                    <a:pt x="1338452" y="273679"/>
                  </a:lnTo>
                  <a:lnTo>
                    <a:pt x="1339580" y="273298"/>
                  </a:lnTo>
                  <a:close/>
                </a:path>
                <a:path w="1762760" h="1167764">
                  <a:moveTo>
                    <a:pt x="1375393" y="261233"/>
                  </a:moveTo>
                  <a:lnTo>
                    <a:pt x="1374295" y="261566"/>
                  </a:lnTo>
                  <a:lnTo>
                    <a:pt x="1375393" y="261233"/>
                  </a:lnTo>
                  <a:close/>
                </a:path>
                <a:path w="1762760" h="1167764">
                  <a:moveTo>
                    <a:pt x="1411732" y="250184"/>
                  </a:moveTo>
                  <a:lnTo>
                    <a:pt x="1410715" y="250438"/>
                  </a:lnTo>
                  <a:lnTo>
                    <a:pt x="1410896" y="250438"/>
                  </a:lnTo>
                  <a:lnTo>
                    <a:pt x="1411732" y="250184"/>
                  </a:lnTo>
                  <a:close/>
                </a:path>
                <a:path w="1762760" h="1167764">
                  <a:moveTo>
                    <a:pt x="1449613" y="239897"/>
                  </a:moveTo>
                  <a:lnTo>
                    <a:pt x="1449070" y="239897"/>
                  </a:lnTo>
                  <a:lnTo>
                    <a:pt x="1448054" y="240278"/>
                  </a:lnTo>
                  <a:lnTo>
                    <a:pt x="1449613" y="239897"/>
                  </a:lnTo>
                  <a:close/>
                </a:path>
                <a:path w="1762760" h="1167764">
                  <a:moveTo>
                    <a:pt x="1486601" y="230860"/>
                  </a:moveTo>
                  <a:lnTo>
                    <a:pt x="1485900" y="231007"/>
                  </a:lnTo>
                  <a:lnTo>
                    <a:pt x="1486601" y="230860"/>
                  </a:lnTo>
                  <a:close/>
                </a:path>
                <a:path w="1762760" h="1167764">
                  <a:moveTo>
                    <a:pt x="1487119" y="230753"/>
                  </a:moveTo>
                  <a:lnTo>
                    <a:pt x="1486601" y="230860"/>
                  </a:lnTo>
                  <a:lnTo>
                    <a:pt x="1487119" y="230753"/>
                  </a:lnTo>
                  <a:close/>
                </a:path>
                <a:path w="1762760" h="1167764">
                  <a:moveTo>
                    <a:pt x="1611381" y="166398"/>
                  </a:moveTo>
                  <a:lnTo>
                    <a:pt x="1519468" y="224013"/>
                  </a:lnTo>
                  <a:lnTo>
                    <a:pt x="1524304" y="223006"/>
                  </a:lnTo>
                  <a:lnTo>
                    <a:pt x="1525524" y="222752"/>
                  </a:lnTo>
                  <a:lnTo>
                    <a:pt x="1525682" y="222752"/>
                  </a:lnTo>
                  <a:lnTo>
                    <a:pt x="1564259" y="215894"/>
                  </a:lnTo>
                  <a:lnTo>
                    <a:pt x="1564966" y="215894"/>
                  </a:lnTo>
                  <a:lnTo>
                    <a:pt x="1602894" y="210306"/>
                  </a:lnTo>
                  <a:lnTo>
                    <a:pt x="1602486" y="210306"/>
                  </a:lnTo>
                  <a:lnTo>
                    <a:pt x="1642151" y="205734"/>
                  </a:lnTo>
                  <a:lnTo>
                    <a:pt x="1643252" y="205607"/>
                  </a:lnTo>
                  <a:lnTo>
                    <a:pt x="1643629" y="205607"/>
                  </a:lnTo>
                  <a:lnTo>
                    <a:pt x="1683131" y="202305"/>
                  </a:lnTo>
                  <a:lnTo>
                    <a:pt x="1684231" y="202305"/>
                  </a:lnTo>
                  <a:lnTo>
                    <a:pt x="1688973" y="202051"/>
                  </a:lnTo>
                  <a:lnTo>
                    <a:pt x="1688736" y="197479"/>
                  </a:lnTo>
                  <a:lnTo>
                    <a:pt x="1668780" y="197479"/>
                  </a:lnTo>
                  <a:lnTo>
                    <a:pt x="1611381" y="166398"/>
                  </a:lnTo>
                  <a:close/>
                </a:path>
                <a:path w="1762760" h="1167764">
                  <a:moveTo>
                    <a:pt x="1525682" y="222752"/>
                  </a:moveTo>
                  <a:lnTo>
                    <a:pt x="1525524" y="222752"/>
                  </a:lnTo>
                  <a:lnTo>
                    <a:pt x="1524600" y="222944"/>
                  </a:lnTo>
                  <a:lnTo>
                    <a:pt x="1525682" y="222752"/>
                  </a:lnTo>
                  <a:close/>
                </a:path>
                <a:path w="1762760" h="1167764">
                  <a:moveTo>
                    <a:pt x="1564966" y="215894"/>
                  </a:moveTo>
                  <a:lnTo>
                    <a:pt x="1564259" y="215894"/>
                  </a:lnTo>
                  <a:lnTo>
                    <a:pt x="1563243" y="216148"/>
                  </a:lnTo>
                  <a:lnTo>
                    <a:pt x="1564966" y="215894"/>
                  </a:lnTo>
                  <a:close/>
                </a:path>
                <a:path w="1762760" h="1167764">
                  <a:moveTo>
                    <a:pt x="1684927" y="210179"/>
                  </a:moveTo>
                  <a:lnTo>
                    <a:pt x="1603756" y="210179"/>
                  </a:lnTo>
                  <a:lnTo>
                    <a:pt x="1563243" y="216148"/>
                  </a:lnTo>
                  <a:lnTo>
                    <a:pt x="1675407" y="216148"/>
                  </a:lnTo>
                  <a:lnTo>
                    <a:pt x="1684927" y="210179"/>
                  </a:lnTo>
                  <a:close/>
                </a:path>
                <a:path w="1762760" h="1167764">
                  <a:moveTo>
                    <a:pt x="1683131" y="202305"/>
                  </a:moveTo>
                  <a:lnTo>
                    <a:pt x="1642151" y="205734"/>
                  </a:lnTo>
                  <a:lnTo>
                    <a:pt x="1602486" y="210306"/>
                  </a:lnTo>
                  <a:lnTo>
                    <a:pt x="1603756" y="210179"/>
                  </a:lnTo>
                  <a:lnTo>
                    <a:pt x="1684927" y="210179"/>
                  </a:lnTo>
                  <a:lnTo>
                    <a:pt x="1697283" y="202432"/>
                  </a:lnTo>
                  <a:lnTo>
                    <a:pt x="1681861" y="202432"/>
                  </a:lnTo>
                  <a:lnTo>
                    <a:pt x="1683131" y="202305"/>
                  </a:lnTo>
                  <a:close/>
                </a:path>
                <a:path w="1762760" h="1167764">
                  <a:moveTo>
                    <a:pt x="1603756" y="210179"/>
                  </a:moveTo>
                  <a:lnTo>
                    <a:pt x="1602486" y="210306"/>
                  </a:lnTo>
                  <a:lnTo>
                    <a:pt x="1602894" y="210306"/>
                  </a:lnTo>
                  <a:lnTo>
                    <a:pt x="1603756" y="210179"/>
                  </a:lnTo>
                  <a:close/>
                </a:path>
                <a:path w="1762760" h="1167764">
                  <a:moveTo>
                    <a:pt x="1643629" y="205607"/>
                  </a:moveTo>
                  <a:lnTo>
                    <a:pt x="1643252" y="205607"/>
                  </a:lnTo>
                  <a:lnTo>
                    <a:pt x="1642259" y="205721"/>
                  </a:lnTo>
                  <a:lnTo>
                    <a:pt x="1643629" y="205607"/>
                  </a:lnTo>
                  <a:close/>
                </a:path>
                <a:path w="1762760" h="1167764">
                  <a:moveTo>
                    <a:pt x="1684231" y="202305"/>
                  </a:moveTo>
                  <a:lnTo>
                    <a:pt x="1683131" y="202305"/>
                  </a:lnTo>
                  <a:lnTo>
                    <a:pt x="1681861" y="202432"/>
                  </a:lnTo>
                  <a:lnTo>
                    <a:pt x="1684231" y="202305"/>
                  </a:lnTo>
                  <a:close/>
                </a:path>
                <a:path w="1762760" h="1167764">
                  <a:moveTo>
                    <a:pt x="1696847" y="125978"/>
                  </a:moveTo>
                  <a:lnTo>
                    <a:pt x="1685036" y="125978"/>
                  </a:lnTo>
                  <a:lnTo>
                    <a:pt x="1688973" y="202051"/>
                  </a:lnTo>
                  <a:lnTo>
                    <a:pt x="1681861" y="202432"/>
                  </a:lnTo>
                  <a:lnTo>
                    <a:pt x="1697283" y="202432"/>
                  </a:lnTo>
                  <a:lnTo>
                    <a:pt x="1762506" y="161538"/>
                  </a:lnTo>
                  <a:lnTo>
                    <a:pt x="1696847" y="125978"/>
                  </a:lnTo>
                  <a:close/>
                </a:path>
                <a:path w="1762760" h="1167764">
                  <a:moveTo>
                    <a:pt x="1666748" y="131693"/>
                  </a:moveTo>
                  <a:lnTo>
                    <a:pt x="1611381" y="166398"/>
                  </a:lnTo>
                  <a:lnTo>
                    <a:pt x="1668780" y="197479"/>
                  </a:lnTo>
                  <a:lnTo>
                    <a:pt x="1666748" y="131693"/>
                  </a:lnTo>
                  <a:close/>
                </a:path>
                <a:path w="1762760" h="1167764">
                  <a:moveTo>
                    <a:pt x="1685331" y="131693"/>
                  </a:moveTo>
                  <a:lnTo>
                    <a:pt x="1666748" y="131693"/>
                  </a:lnTo>
                  <a:lnTo>
                    <a:pt x="1668780" y="197479"/>
                  </a:lnTo>
                  <a:lnTo>
                    <a:pt x="1688736" y="197479"/>
                  </a:lnTo>
                  <a:lnTo>
                    <a:pt x="1685331" y="131693"/>
                  </a:lnTo>
                  <a:close/>
                </a:path>
                <a:path w="1762760" h="1167764">
                  <a:moveTo>
                    <a:pt x="1685036" y="125978"/>
                  </a:moveTo>
                  <a:lnTo>
                    <a:pt x="1677289" y="126359"/>
                  </a:lnTo>
                  <a:lnTo>
                    <a:pt x="1635125" y="129788"/>
                  </a:lnTo>
                  <a:lnTo>
                    <a:pt x="1593214" y="134614"/>
                  </a:lnTo>
                  <a:lnTo>
                    <a:pt x="1561447" y="139359"/>
                  </a:lnTo>
                  <a:lnTo>
                    <a:pt x="1611381" y="166398"/>
                  </a:lnTo>
                  <a:lnTo>
                    <a:pt x="1666748" y="131693"/>
                  </a:lnTo>
                  <a:lnTo>
                    <a:pt x="1685331" y="131693"/>
                  </a:lnTo>
                  <a:lnTo>
                    <a:pt x="1685036" y="125978"/>
                  </a:lnTo>
                  <a:close/>
                </a:path>
                <a:path w="1762760" h="1167764">
                  <a:moveTo>
                    <a:pt x="1457950" y="0"/>
                  </a:moveTo>
                  <a:lnTo>
                    <a:pt x="1443402" y="1406"/>
                  </a:lnTo>
                  <a:lnTo>
                    <a:pt x="1430450" y="8171"/>
                  </a:lnTo>
                  <a:lnTo>
                    <a:pt x="1420749" y="19806"/>
                  </a:lnTo>
                  <a:lnTo>
                    <a:pt x="1416309" y="34293"/>
                  </a:lnTo>
                  <a:lnTo>
                    <a:pt x="1417716" y="48841"/>
                  </a:lnTo>
                  <a:lnTo>
                    <a:pt x="1424481" y="61793"/>
                  </a:lnTo>
                  <a:lnTo>
                    <a:pt x="1436115" y="71495"/>
                  </a:lnTo>
                  <a:lnTo>
                    <a:pt x="1561447" y="139359"/>
                  </a:lnTo>
                  <a:lnTo>
                    <a:pt x="1593214" y="134614"/>
                  </a:lnTo>
                  <a:lnTo>
                    <a:pt x="1635125" y="129788"/>
                  </a:lnTo>
                  <a:lnTo>
                    <a:pt x="1677289" y="126359"/>
                  </a:lnTo>
                  <a:lnTo>
                    <a:pt x="1685036" y="125978"/>
                  </a:lnTo>
                  <a:lnTo>
                    <a:pt x="1696847" y="125978"/>
                  </a:lnTo>
                  <a:lnTo>
                    <a:pt x="1472438" y="4439"/>
                  </a:lnTo>
                  <a:lnTo>
                    <a:pt x="1457950" y="0"/>
                  </a:lnTo>
                  <a:close/>
                </a:path>
              </a:pathLst>
            </a:custGeom>
            <a:solidFill>
              <a:srgbClr val="86943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285111" y="4251983"/>
              <a:ext cx="3124962" cy="1180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61408" y="3517011"/>
              <a:ext cx="3138170" cy="12700"/>
            </a:xfrm>
            <a:custGeom>
              <a:avLst/>
              <a:rect l="l" t="t" r="r" b="b"/>
              <a:pathLst>
                <a:path w="3138170" h="12700">
                  <a:moveTo>
                    <a:pt x="313791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137916" y="12191"/>
                  </a:lnTo>
                  <a:lnTo>
                    <a:pt x="3137916" y="0"/>
                  </a:lnTo>
                  <a:close/>
                </a:path>
              </a:pathLst>
            </a:custGeom>
            <a:solidFill>
              <a:srgbClr val="56BB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962144" y="2362200"/>
              <a:ext cx="829055" cy="9570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49344" y="2979178"/>
            <a:ext cx="3164205" cy="5670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Calibri"/>
                <a:cs typeface="Calibri"/>
              </a:rPr>
              <a:t>EMR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400" spc="-10" dirty="0">
                <a:solidFill>
                  <a:srgbClr val="56BBE4"/>
                </a:solidFill>
                <a:latin typeface="Calibri"/>
                <a:cs typeface="Calibri"/>
                <a:hlinkClick r:id="rId7"/>
              </a:rPr>
              <a:t>http://aws.amazon.com/elasticmapreduce/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2800" y="4189476"/>
            <a:ext cx="3276600" cy="1708785"/>
            <a:chOff x="3352800" y="4189476"/>
            <a:chExt cx="3276600" cy="1708785"/>
          </a:xfrm>
        </p:grpSpPr>
        <p:pic>
          <p:nvPicPr>
            <p:cNvPr id="14" name="object 14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5410200" y="4189476"/>
              <a:ext cx="1219200" cy="1144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352800" y="4668012"/>
              <a:ext cx="1063752" cy="12298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364994" y="4938369"/>
            <a:ext cx="5041265" cy="11258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178810">
              <a:lnSpc>
                <a:spcPct val="100000"/>
              </a:lnSpc>
              <a:spcBef>
                <a:spcPts val="595"/>
              </a:spcBef>
            </a:pPr>
            <a:r>
              <a:rPr sz="1400" b="1" spc="-5" dirty="0">
                <a:latin typeface="Calibri"/>
                <a:cs typeface="Calibri"/>
              </a:rPr>
              <a:t>DynamoDB</a:t>
            </a:r>
            <a:endParaRPr sz="1400">
              <a:latin typeface="Calibri"/>
              <a:cs typeface="Calibri"/>
            </a:endParaRPr>
          </a:p>
          <a:p>
            <a:pPr marL="2388235">
              <a:lnSpc>
                <a:spcPct val="100000"/>
              </a:lnSpc>
              <a:spcBef>
                <a:spcPts val="495"/>
              </a:spcBef>
            </a:pPr>
            <a:r>
              <a:rPr sz="14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0"/>
              </a:rPr>
              <a:t>http://aws.amazon.com/dynamodb/</a:t>
            </a:r>
            <a:endParaRPr sz="1400">
              <a:latin typeface="Calibri"/>
              <a:cs typeface="Calibri"/>
            </a:endParaRPr>
          </a:p>
          <a:p>
            <a:pPr marL="1058545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latin typeface="Calibri"/>
                <a:cs typeface="Calibri"/>
              </a:rPr>
              <a:t>Beanstalk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1"/>
              </a:rPr>
              <a:t>http://aws.amazon.com/elasticbeanstalk/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2672" y="3122676"/>
            <a:ext cx="4801235" cy="957580"/>
            <a:chOff x="3352672" y="3122676"/>
            <a:chExt cx="4801235" cy="957580"/>
          </a:xfrm>
        </p:grpSpPr>
        <p:sp>
          <p:nvSpPr>
            <p:cNvPr id="18" name="object 18"/>
            <p:cNvSpPr/>
            <p:nvPr/>
          </p:nvSpPr>
          <p:spPr>
            <a:xfrm>
              <a:off x="3352672" y="3536432"/>
              <a:ext cx="3972560" cy="464820"/>
            </a:xfrm>
            <a:custGeom>
              <a:avLst/>
              <a:rect l="l" t="t" r="r" b="b"/>
              <a:pathLst>
                <a:path w="3972559" h="464820">
                  <a:moveTo>
                    <a:pt x="1557909" y="334019"/>
                  </a:moveTo>
                  <a:lnTo>
                    <a:pt x="1496060" y="338972"/>
                  </a:lnTo>
                  <a:lnTo>
                    <a:pt x="1496314" y="338972"/>
                  </a:lnTo>
                  <a:lnTo>
                    <a:pt x="1431036" y="343798"/>
                  </a:lnTo>
                  <a:lnTo>
                    <a:pt x="1431289" y="343798"/>
                  </a:lnTo>
                  <a:lnTo>
                    <a:pt x="1362837" y="348370"/>
                  </a:lnTo>
                  <a:lnTo>
                    <a:pt x="1363090" y="348370"/>
                  </a:lnTo>
                  <a:lnTo>
                    <a:pt x="1291843" y="352815"/>
                  </a:lnTo>
                  <a:lnTo>
                    <a:pt x="1292098" y="352815"/>
                  </a:lnTo>
                  <a:lnTo>
                    <a:pt x="1218184" y="357006"/>
                  </a:lnTo>
                  <a:lnTo>
                    <a:pt x="1141856" y="360943"/>
                  </a:lnTo>
                  <a:lnTo>
                    <a:pt x="1141984" y="360943"/>
                  </a:lnTo>
                  <a:lnTo>
                    <a:pt x="1062989" y="364753"/>
                  </a:lnTo>
                  <a:lnTo>
                    <a:pt x="982090" y="368309"/>
                  </a:lnTo>
                  <a:lnTo>
                    <a:pt x="982344" y="368309"/>
                  </a:lnTo>
                  <a:lnTo>
                    <a:pt x="814451" y="374532"/>
                  </a:lnTo>
                  <a:lnTo>
                    <a:pt x="728090" y="377326"/>
                  </a:lnTo>
                  <a:lnTo>
                    <a:pt x="728344" y="377326"/>
                  </a:lnTo>
                  <a:lnTo>
                    <a:pt x="551052" y="382025"/>
                  </a:lnTo>
                  <a:lnTo>
                    <a:pt x="551306" y="382025"/>
                  </a:lnTo>
                  <a:lnTo>
                    <a:pt x="369824" y="385454"/>
                  </a:lnTo>
                  <a:lnTo>
                    <a:pt x="370077" y="385454"/>
                  </a:lnTo>
                  <a:lnTo>
                    <a:pt x="185674" y="387613"/>
                  </a:lnTo>
                  <a:lnTo>
                    <a:pt x="0" y="388375"/>
                  </a:lnTo>
                  <a:lnTo>
                    <a:pt x="253" y="464575"/>
                  </a:lnTo>
                  <a:lnTo>
                    <a:pt x="371093" y="461654"/>
                  </a:lnTo>
                  <a:lnTo>
                    <a:pt x="817117" y="450732"/>
                  </a:lnTo>
                  <a:lnTo>
                    <a:pt x="1222375" y="433079"/>
                  </a:lnTo>
                  <a:lnTo>
                    <a:pt x="1502028" y="415045"/>
                  </a:lnTo>
                  <a:lnTo>
                    <a:pt x="1623060" y="405012"/>
                  </a:lnTo>
                  <a:lnTo>
                    <a:pt x="1729739" y="394217"/>
                  </a:lnTo>
                  <a:lnTo>
                    <a:pt x="1777238" y="388756"/>
                  </a:lnTo>
                  <a:lnTo>
                    <a:pt x="1820672" y="383041"/>
                  </a:lnTo>
                  <a:lnTo>
                    <a:pt x="1859914" y="377326"/>
                  </a:lnTo>
                  <a:lnTo>
                    <a:pt x="1925319" y="365261"/>
                  </a:lnTo>
                  <a:lnTo>
                    <a:pt x="1973961" y="352053"/>
                  </a:lnTo>
                  <a:lnTo>
                    <a:pt x="2006946" y="334146"/>
                  </a:lnTo>
                  <a:lnTo>
                    <a:pt x="1557654" y="334146"/>
                  </a:lnTo>
                  <a:lnTo>
                    <a:pt x="1557909" y="334019"/>
                  </a:lnTo>
                  <a:close/>
                </a:path>
                <a:path w="3972559" h="464820">
                  <a:moveTo>
                    <a:pt x="3906705" y="132089"/>
                  </a:moveTo>
                  <a:lnTo>
                    <a:pt x="3896486" y="132089"/>
                  </a:lnTo>
                  <a:lnTo>
                    <a:pt x="3896741" y="208289"/>
                  </a:lnTo>
                  <a:lnTo>
                    <a:pt x="3786251" y="208797"/>
                  </a:lnTo>
                  <a:lnTo>
                    <a:pt x="3786504" y="208797"/>
                  </a:lnTo>
                  <a:lnTo>
                    <a:pt x="3755453" y="209140"/>
                  </a:lnTo>
                  <a:lnTo>
                    <a:pt x="3649218" y="271662"/>
                  </a:lnTo>
                  <a:lnTo>
                    <a:pt x="3637952" y="281765"/>
                  </a:lnTo>
                  <a:lnTo>
                    <a:pt x="3631676" y="294951"/>
                  </a:lnTo>
                  <a:lnTo>
                    <a:pt x="3630804" y="309542"/>
                  </a:lnTo>
                  <a:lnTo>
                    <a:pt x="3635755" y="323859"/>
                  </a:lnTo>
                  <a:lnTo>
                    <a:pt x="3645858" y="335125"/>
                  </a:lnTo>
                  <a:lnTo>
                    <a:pt x="3659044" y="341401"/>
                  </a:lnTo>
                  <a:lnTo>
                    <a:pt x="3673635" y="342272"/>
                  </a:lnTo>
                  <a:lnTo>
                    <a:pt x="3687953" y="337321"/>
                  </a:lnTo>
                  <a:lnTo>
                    <a:pt x="3972179" y="169935"/>
                  </a:lnTo>
                  <a:lnTo>
                    <a:pt x="3906705" y="132089"/>
                  </a:lnTo>
                  <a:close/>
                </a:path>
                <a:path w="3972559" h="464820">
                  <a:moveTo>
                    <a:pt x="1721485" y="318398"/>
                  </a:moveTo>
                  <a:lnTo>
                    <a:pt x="1670430" y="323859"/>
                  </a:lnTo>
                  <a:lnTo>
                    <a:pt x="1670812" y="323859"/>
                  </a:lnTo>
                  <a:lnTo>
                    <a:pt x="1615948" y="329066"/>
                  </a:lnTo>
                  <a:lnTo>
                    <a:pt x="1616328" y="329066"/>
                  </a:lnTo>
                  <a:lnTo>
                    <a:pt x="1557654" y="334146"/>
                  </a:lnTo>
                  <a:lnTo>
                    <a:pt x="2006946" y="334146"/>
                  </a:lnTo>
                  <a:lnTo>
                    <a:pt x="2013330" y="329701"/>
                  </a:lnTo>
                  <a:lnTo>
                    <a:pt x="2016259" y="323478"/>
                  </a:lnTo>
                  <a:lnTo>
                    <a:pt x="2010790" y="323478"/>
                  </a:lnTo>
                  <a:lnTo>
                    <a:pt x="2012725" y="321192"/>
                  </a:lnTo>
                  <a:lnTo>
                    <a:pt x="2012568" y="321192"/>
                  </a:lnTo>
                  <a:lnTo>
                    <a:pt x="2012855" y="321039"/>
                  </a:lnTo>
                  <a:lnTo>
                    <a:pt x="2014981" y="318525"/>
                  </a:lnTo>
                  <a:lnTo>
                    <a:pt x="1721103" y="318525"/>
                  </a:lnTo>
                  <a:lnTo>
                    <a:pt x="1721485" y="318398"/>
                  </a:lnTo>
                  <a:close/>
                </a:path>
                <a:path w="3972559" h="464820">
                  <a:moveTo>
                    <a:pt x="2016574" y="319481"/>
                  </a:moveTo>
                  <a:lnTo>
                    <a:pt x="2012813" y="321088"/>
                  </a:lnTo>
                  <a:lnTo>
                    <a:pt x="2010790" y="323478"/>
                  </a:lnTo>
                  <a:lnTo>
                    <a:pt x="2016574" y="319481"/>
                  </a:lnTo>
                  <a:close/>
                </a:path>
                <a:path w="3972559" h="464820">
                  <a:moveTo>
                    <a:pt x="2018534" y="318643"/>
                  </a:moveTo>
                  <a:lnTo>
                    <a:pt x="2016574" y="319481"/>
                  </a:lnTo>
                  <a:lnTo>
                    <a:pt x="2010790" y="323478"/>
                  </a:lnTo>
                  <a:lnTo>
                    <a:pt x="2016259" y="323478"/>
                  </a:lnTo>
                  <a:lnTo>
                    <a:pt x="2018534" y="318643"/>
                  </a:lnTo>
                  <a:close/>
                </a:path>
                <a:path w="3972559" h="464820">
                  <a:moveTo>
                    <a:pt x="2012855" y="321039"/>
                  </a:moveTo>
                  <a:lnTo>
                    <a:pt x="2012568" y="321192"/>
                  </a:lnTo>
                  <a:lnTo>
                    <a:pt x="2012813" y="321088"/>
                  </a:lnTo>
                  <a:lnTo>
                    <a:pt x="2012855" y="321039"/>
                  </a:lnTo>
                  <a:close/>
                </a:path>
                <a:path w="3972559" h="464820">
                  <a:moveTo>
                    <a:pt x="2012813" y="321088"/>
                  </a:moveTo>
                  <a:lnTo>
                    <a:pt x="2012568" y="321192"/>
                  </a:lnTo>
                  <a:lnTo>
                    <a:pt x="2012725" y="321192"/>
                  </a:lnTo>
                  <a:lnTo>
                    <a:pt x="2012813" y="321088"/>
                  </a:lnTo>
                  <a:close/>
                </a:path>
                <a:path w="3972559" h="464820">
                  <a:moveTo>
                    <a:pt x="2018947" y="317767"/>
                  </a:moveTo>
                  <a:lnTo>
                    <a:pt x="2012855" y="321039"/>
                  </a:lnTo>
                  <a:lnTo>
                    <a:pt x="2016574" y="319481"/>
                  </a:lnTo>
                  <a:lnTo>
                    <a:pt x="2018895" y="317877"/>
                  </a:lnTo>
                  <a:lnTo>
                    <a:pt x="2018947" y="317767"/>
                  </a:lnTo>
                  <a:close/>
                </a:path>
                <a:path w="3972559" h="464820">
                  <a:moveTo>
                    <a:pt x="2023364" y="308619"/>
                  </a:moveTo>
                  <a:lnTo>
                    <a:pt x="2012855" y="321039"/>
                  </a:lnTo>
                  <a:lnTo>
                    <a:pt x="2018947" y="317767"/>
                  </a:lnTo>
                  <a:lnTo>
                    <a:pt x="2020442" y="314588"/>
                  </a:lnTo>
                  <a:lnTo>
                    <a:pt x="2023364" y="308619"/>
                  </a:lnTo>
                  <a:close/>
                </a:path>
                <a:path w="3972559" h="464820">
                  <a:moveTo>
                    <a:pt x="2018895" y="317877"/>
                  </a:moveTo>
                  <a:lnTo>
                    <a:pt x="2016574" y="319481"/>
                  </a:lnTo>
                  <a:lnTo>
                    <a:pt x="2018534" y="318643"/>
                  </a:lnTo>
                  <a:lnTo>
                    <a:pt x="2018895" y="317877"/>
                  </a:lnTo>
                  <a:close/>
                </a:path>
                <a:path w="3972559" h="464820">
                  <a:moveTo>
                    <a:pt x="2021188" y="317509"/>
                  </a:moveTo>
                  <a:lnTo>
                    <a:pt x="2019427" y="317509"/>
                  </a:lnTo>
                  <a:lnTo>
                    <a:pt x="2018895" y="317877"/>
                  </a:lnTo>
                  <a:lnTo>
                    <a:pt x="2018534" y="318643"/>
                  </a:lnTo>
                  <a:lnTo>
                    <a:pt x="2021188" y="317509"/>
                  </a:lnTo>
                  <a:close/>
                </a:path>
                <a:path w="3972559" h="464820">
                  <a:moveTo>
                    <a:pt x="1768221" y="313064"/>
                  </a:moveTo>
                  <a:lnTo>
                    <a:pt x="1721103" y="318525"/>
                  </a:lnTo>
                  <a:lnTo>
                    <a:pt x="2014981" y="318525"/>
                  </a:lnTo>
                  <a:lnTo>
                    <a:pt x="2019495" y="313191"/>
                  </a:lnTo>
                  <a:lnTo>
                    <a:pt x="1767586" y="313191"/>
                  </a:lnTo>
                  <a:lnTo>
                    <a:pt x="1768221" y="313064"/>
                  </a:lnTo>
                  <a:close/>
                </a:path>
                <a:path w="3972559" h="464820">
                  <a:moveTo>
                    <a:pt x="2019427" y="317509"/>
                  </a:moveTo>
                  <a:lnTo>
                    <a:pt x="2018947" y="317767"/>
                  </a:lnTo>
                  <a:lnTo>
                    <a:pt x="2019427" y="317509"/>
                  </a:lnTo>
                  <a:close/>
                </a:path>
                <a:path w="3972559" h="464820">
                  <a:moveTo>
                    <a:pt x="2051033" y="308619"/>
                  </a:moveTo>
                  <a:lnTo>
                    <a:pt x="2023364" y="308619"/>
                  </a:lnTo>
                  <a:lnTo>
                    <a:pt x="2020442" y="314588"/>
                  </a:lnTo>
                  <a:lnTo>
                    <a:pt x="2018947" y="317767"/>
                  </a:lnTo>
                  <a:lnTo>
                    <a:pt x="2019427" y="317509"/>
                  </a:lnTo>
                  <a:lnTo>
                    <a:pt x="2021188" y="317509"/>
                  </a:lnTo>
                  <a:lnTo>
                    <a:pt x="2023269" y="316620"/>
                  </a:lnTo>
                  <a:lnTo>
                    <a:pt x="2022602" y="316620"/>
                  </a:lnTo>
                  <a:lnTo>
                    <a:pt x="2026539" y="315223"/>
                  </a:lnTo>
                  <a:lnTo>
                    <a:pt x="2027218" y="315223"/>
                  </a:lnTo>
                  <a:lnTo>
                    <a:pt x="2039807" y="311413"/>
                  </a:lnTo>
                  <a:lnTo>
                    <a:pt x="2039619" y="311413"/>
                  </a:lnTo>
                  <a:lnTo>
                    <a:pt x="2041905" y="310778"/>
                  </a:lnTo>
                  <a:lnTo>
                    <a:pt x="2042214" y="310778"/>
                  </a:lnTo>
                  <a:lnTo>
                    <a:pt x="2051033" y="308619"/>
                  </a:lnTo>
                  <a:close/>
                </a:path>
                <a:path w="3972559" h="464820">
                  <a:moveTo>
                    <a:pt x="2026539" y="315223"/>
                  </a:moveTo>
                  <a:lnTo>
                    <a:pt x="2022602" y="316620"/>
                  </a:lnTo>
                  <a:lnTo>
                    <a:pt x="2024889" y="315928"/>
                  </a:lnTo>
                  <a:lnTo>
                    <a:pt x="2026539" y="315223"/>
                  </a:lnTo>
                  <a:close/>
                </a:path>
                <a:path w="3972559" h="464820">
                  <a:moveTo>
                    <a:pt x="2024889" y="315928"/>
                  </a:moveTo>
                  <a:lnTo>
                    <a:pt x="2022602" y="316620"/>
                  </a:lnTo>
                  <a:lnTo>
                    <a:pt x="2023269" y="316620"/>
                  </a:lnTo>
                  <a:lnTo>
                    <a:pt x="2024889" y="315928"/>
                  </a:lnTo>
                  <a:close/>
                </a:path>
                <a:path w="3972559" h="464820">
                  <a:moveTo>
                    <a:pt x="2027218" y="315223"/>
                  </a:moveTo>
                  <a:lnTo>
                    <a:pt x="2026539" y="315223"/>
                  </a:lnTo>
                  <a:lnTo>
                    <a:pt x="2024889" y="315928"/>
                  </a:lnTo>
                  <a:lnTo>
                    <a:pt x="2027218" y="315223"/>
                  </a:lnTo>
                  <a:close/>
                </a:path>
                <a:path w="3972559" h="464820">
                  <a:moveTo>
                    <a:pt x="1810385" y="307476"/>
                  </a:moveTo>
                  <a:lnTo>
                    <a:pt x="1767586" y="313191"/>
                  </a:lnTo>
                  <a:lnTo>
                    <a:pt x="2019495" y="313191"/>
                  </a:lnTo>
                  <a:lnTo>
                    <a:pt x="2023364" y="308619"/>
                  </a:lnTo>
                  <a:lnTo>
                    <a:pt x="2051033" y="308619"/>
                  </a:lnTo>
                  <a:lnTo>
                    <a:pt x="2055184" y="307603"/>
                  </a:lnTo>
                  <a:lnTo>
                    <a:pt x="1809877" y="307603"/>
                  </a:lnTo>
                  <a:lnTo>
                    <a:pt x="1810385" y="307476"/>
                  </a:lnTo>
                  <a:close/>
                </a:path>
                <a:path w="3972559" h="464820">
                  <a:moveTo>
                    <a:pt x="2041905" y="310778"/>
                  </a:moveTo>
                  <a:lnTo>
                    <a:pt x="2039619" y="311413"/>
                  </a:lnTo>
                  <a:lnTo>
                    <a:pt x="2040602" y="311173"/>
                  </a:lnTo>
                  <a:lnTo>
                    <a:pt x="2041905" y="310778"/>
                  </a:lnTo>
                  <a:close/>
                </a:path>
                <a:path w="3972559" h="464820">
                  <a:moveTo>
                    <a:pt x="2040602" y="311173"/>
                  </a:moveTo>
                  <a:lnTo>
                    <a:pt x="2039619" y="311413"/>
                  </a:lnTo>
                  <a:lnTo>
                    <a:pt x="2039807" y="311413"/>
                  </a:lnTo>
                  <a:lnTo>
                    <a:pt x="2040602" y="311173"/>
                  </a:lnTo>
                  <a:close/>
                </a:path>
                <a:path w="3972559" h="464820">
                  <a:moveTo>
                    <a:pt x="2042214" y="310778"/>
                  </a:moveTo>
                  <a:lnTo>
                    <a:pt x="2041905" y="310778"/>
                  </a:lnTo>
                  <a:lnTo>
                    <a:pt x="2040602" y="311173"/>
                  </a:lnTo>
                  <a:lnTo>
                    <a:pt x="2042214" y="310778"/>
                  </a:lnTo>
                  <a:close/>
                </a:path>
                <a:path w="3972559" h="464820">
                  <a:moveTo>
                    <a:pt x="2081529" y="302015"/>
                  </a:moveTo>
                  <a:lnTo>
                    <a:pt x="1848485" y="302015"/>
                  </a:lnTo>
                  <a:lnTo>
                    <a:pt x="1809877" y="307603"/>
                  </a:lnTo>
                  <a:lnTo>
                    <a:pt x="2055184" y="307603"/>
                  </a:lnTo>
                  <a:lnTo>
                    <a:pt x="2064003" y="305444"/>
                  </a:lnTo>
                  <a:lnTo>
                    <a:pt x="2064385" y="305444"/>
                  </a:lnTo>
                  <a:lnTo>
                    <a:pt x="2081529" y="302015"/>
                  </a:lnTo>
                  <a:close/>
                </a:path>
                <a:path w="3972559" h="464820">
                  <a:moveTo>
                    <a:pt x="2064385" y="305444"/>
                  </a:moveTo>
                  <a:lnTo>
                    <a:pt x="2064003" y="305444"/>
                  </a:lnTo>
                  <a:lnTo>
                    <a:pt x="2062479" y="305825"/>
                  </a:lnTo>
                  <a:lnTo>
                    <a:pt x="2064385" y="305444"/>
                  </a:lnTo>
                  <a:close/>
                </a:path>
                <a:path w="3972559" h="464820">
                  <a:moveTo>
                    <a:pt x="1881504" y="296300"/>
                  </a:moveTo>
                  <a:lnTo>
                    <a:pt x="1847596" y="302142"/>
                  </a:lnTo>
                  <a:lnTo>
                    <a:pt x="1848485" y="302015"/>
                  </a:lnTo>
                  <a:lnTo>
                    <a:pt x="2081529" y="302015"/>
                  </a:lnTo>
                  <a:lnTo>
                    <a:pt x="2091055" y="300110"/>
                  </a:lnTo>
                  <a:lnTo>
                    <a:pt x="2090674" y="300110"/>
                  </a:lnTo>
                  <a:lnTo>
                    <a:pt x="2111772" y="296554"/>
                  </a:lnTo>
                  <a:lnTo>
                    <a:pt x="1880489" y="296554"/>
                  </a:lnTo>
                  <a:lnTo>
                    <a:pt x="1881504" y="296300"/>
                  </a:lnTo>
                  <a:close/>
                </a:path>
                <a:path w="3972559" h="464820">
                  <a:moveTo>
                    <a:pt x="2091689" y="299983"/>
                  </a:moveTo>
                  <a:lnTo>
                    <a:pt x="2090674" y="300110"/>
                  </a:lnTo>
                  <a:lnTo>
                    <a:pt x="2091055" y="300110"/>
                  </a:lnTo>
                  <a:lnTo>
                    <a:pt x="2091689" y="299983"/>
                  </a:lnTo>
                  <a:close/>
                </a:path>
                <a:path w="3972559" h="464820">
                  <a:moveTo>
                    <a:pt x="2150017" y="290712"/>
                  </a:moveTo>
                  <a:lnTo>
                    <a:pt x="1909699" y="290712"/>
                  </a:lnTo>
                  <a:lnTo>
                    <a:pt x="1880489" y="296554"/>
                  </a:lnTo>
                  <a:lnTo>
                    <a:pt x="2111772" y="296554"/>
                  </a:lnTo>
                  <a:lnTo>
                    <a:pt x="2123829" y="294522"/>
                  </a:lnTo>
                  <a:lnTo>
                    <a:pt x="2123693" y="294522"/>
                  </a:lnTo>
                  <a:lnTo>
                    <a:pt x="2150017" y="290712"/>
                  </a:lnTo>
                  <a:close/>
                </a:path>
                <a:path w="3972559" h="464820">
                  <a:moveTo>
                    <a:pt x="2124582" y="294395"/>
                  </a:moveTo>
                  <a:lnTo>
                    <a:pt x="2123693" y="294522"/>
                  </a:lnTo>
                  <a:lnTo>
                    <a:pt x="2123829" y="294522"/>
                  </a:lnTo>
                  <a:lnTo>
                    <a:pt x="2124582" y="294395"/>
                  </a:lnTo>
                  <a:close/>
                </a:path>
                <a:path w="3972559" h="464820">
                  <a:moveTo>
                    <a:pt x="1931527" y="285372"/>
                  </a:moveTo>
                  <a:lnTo>
                    <a:pt x="1908175" y="290966"/>
                  </a:lnTo>
                  <a:lnTo>
                    <a:pt x="1909699" y="290712"/>
                  </a:lnTo>
                  <a:lnTo>
                    <a:pt x="2150017" y="290712"/>
                  </a:lnTo>
                  <a:lnTo>
                    <a:pt x="2162302" y="288934"/>
                  </a:lnTo>
                  <a:lnTo>
                    <a:pt x="2161666" y="288934"/>
                  </a:lnTo>
                  <a:lnTo>
                    <a:pt x="2169471" y="287918"/>
                  </a:lnTo>
                  <a:lnTo>
                    <a:pt x="1948814" y="287918"/>
                  </a:lnTo>
                  <a:lnTo>
                    <a:pt x="1949849" y="285759"/>
                  </a:lnTo>
                  <a:lnTo>
                    <a:pt x="1930273" y="285759"/>
                  </a:lnTo>
                  <a:lnTo>
                    <a:pt x="1931527" y="285372"/>
                  </a:lnTo>
                  <a:close/>
                </a:path>
                <a:path w="3972559" h="464820">
                  <a:moveTo>
                    <a:pt x="1959517" y="275270"/>
                  </a:moveTo>
                  <a:lnTo>
                    <a:pt x="1953172" y="278795"/>
                  </a:lnTo>
                  <a:lnTo>
                    <a:pt x="1948814" y="287918"/>
                  </a:lnTo>
                  <a:lnTo>
                    <a:pt x="1959517" y="275270"/>
                  </a:lnTo>
                  <a:close/>
                </a:path>
                <a:path w="3972559" h="464820">
                  <a:moveTo>
                    <a:pt x="2276221" y="275218"/>
                  </a:moveTo>
                  <a:lnTo>
                    <a:pt x="1959610" y="275218"/>
                  </a:lnTo>
                  <a:lnTo>
                    <a:pt x="1948814" y="287918"/>
                  </a:lnTo>
                  <a:lnTo>
                    <a:pt x="2169471" y="287918"/>
                  </a:lnTo>
                  <a:lnTo>
                    <a:pt x="2204592" y="283346"/>
                  </a:lnTo>
                  <a:lnTo>
                    <a:pt x="2204085" y="283346"/>
                  </a:lnTo>
                  <a:lnTo>
                    <a:pt x="2251075" y="277885"/>
                  </a:lnTo>
                  <a:lnTo>
                    <a:pt x="2250693" y="277885"/>
                  </a:lnTo>
                  <a:lnTo>
                    <a:pt x="2276221" y="275218"/>
                  </a:lnTo>
                  <a:close/>
                </a:path>
                <a:path w="3972559" h="464820">
                  <a:moveTo>
                    <a:pt x="1932559" y="285124"/>
                  </a:moveTo>
                  <a:lnTo>
                    <a:pt x="1931527" y="285372"/>
                  </a:lnTo>
                  <a:lnTo>
                    <a:pt x="1930273" y="285759"/>
                  </a:lnTo>
                  <a:lnTo>
                    <a:pt x="1932559" y="285124"/>
                  </a:lnTo>
                  <a:close/>
                </a:path>
                <a:path w="3972559" h="464820">
                  <a:moveTo>
                    <a:pt x="1950153" y="285124"/>
                  </a:moveTo>
                  <a:lnTo>
                    <a:pt x="1932559" y="285124"/>
                  </a:lnTo>
                  <a:lnTo>
                    <a:pt x="1930273" y="285759"/>
                  </a:lnTo>
                  <a:lnTo>
                    <a:pt x="1949849" y="285759"/>
                  </a:lnTo>
                  <a:lnTo>
                    <a:pt x="1950153" y="285124"/>
                  </a:lnTo>
                  <a:close/>
                </a:path>
                <a:path w="3972559" h="464820">
                  <a:moveTo>
                    <a:pt x="1948051" y="280262"/>
                  </a:moveTo>
                  <a:lnTo>
                    <a:pt x="1931527" y="285372"/>
                  </a:lnTo>
                  <a:lnTo>
                    <a:pt x="1932559" y="285124"/>
                  </a:lnTo>
                  <a:lnTo>
                    <a:pt x="1950153" y="285124"/>
                  </a:lnTo>
                  <a:lnTo>
                    <a:pt x="1951977" y="281314"/>
                  </a:lnTo>
                  <a:lnTo>
                    <a:pt x="1945639" y="281314"/>
                  </a:lnTo>
                  <a:lnTo>
                    <a:pt x="1948051" y="280262"/>
                  </a:lnTo>
                  <a:close/>
                </a:path>
                <a:path w="3972559" h="464820">
                  <a:moveTo>
                    <a:pt x="1949577" y="279790"/>
                  </a:moveTo>
                  <a:lnTo>
                    <a:pt x="1948051" y="280262"/>
                  </a:lnTo>
                  <a:lnTo>
                    <a:pt x="1945639" y="281314"/>
                  </a:lnTo>
                  <a:lnTo>
                    <a:pt x="1949577" y="279790"/>
                  </a:lnTo>
                  <a:close/>
                </a:path>
                <a:path w="3972559" h="464820">
                  <a:moveTo>
                    <a:pt x="1952700" y="279790"/>
                  </a:moveTo>
                  <a:lnTo>
                    <a:pt x="1949577" y="279790"/>
                  </a:lnTo>
                  <a:lnTo>
                    <a:pt x="1945639" y="281314"/>
                  </a:lnTo>
                  <a:lnTo>
                    <a:pt x="1951977" y="281314"/>
                  </a:lnTo>
                  <a:lnTo>
                    <a:pt x="1952700" y="279790"/>
                  </a:lnTo>
                  <a:close/>
                </a:path>
                <a:path w="3972559" h="464820">
                  <a:moveTo>
                    <a:pt x="1953632" y="277827"/>
                  </a:moveTo>
                  <a:lnTo>
                    <a:pt x="1948051" y="280262"/>
                  </a:lnTo>
                  <a:lnTo>
                    <a:pt x="1949577" y="279790"/>
                  </a:lnTo>
                  <a:lnTo>
                    <a:pt x="1952700" y="279790"/>
                  </a:lnTo>
                  <a:lnTo>
                    <a:pt x="1953061" y="279028"/>
                  </a:lnTo>
                  <a:lnTo>
                    <a:pt x="1952752" y="279028"/>
                  </a:lnTo>
                  <a:lnTo>
                    <a:pt x="1953213" y="278710"/>
                  </a:lnTo>
                  <a:lnTo>
                    <a:pt x="1953632" y="277827"/>
                  </a:lnTo>
                  <a:close/>
                </a:path>
                <a:path w="3972559" h="464820">
                  <a:moveTo>
                    <a:pt x="1953213" y="278710"/>
                  </a:moveTo>
                  <a:lnTo>
                    <a:pt x="1952752" y="279028"/>
                  </a:lnTo>
                  <a:lnTo>
                    <a:pt x="1953172" y="278795"/>
                  </a:lnTo>
                  <a:lnTo>
                    <a:pt x="1953213" y="278710"/>
                  </a:lnTo>
                  <a:close/>
                </a:path>
                <a:path w="3972559" h="464820">
                  <a:moveTo>
                    <a:pt x="1953172" y="278795"/>
                  </a:moveTo>
                  <a:lnTo>
                    <a:pt x="1952752" y="279028"/>
                  </a:lnTo>
                  <a:lnTo>
                    <a:pt x="1953061" y="279028"/>
                  </a:lnTo>
                  <a:lnTo>
                    <a:pt x="1953172" y="278795"/>
                  </a:lnTo>
                  <a:close/>
                </a:path>
                <a:path w="3972559" h="464820">
                  <a:moveTo>
                    <a:pt x="1959532" y="275252"/>
                  </a:moveTo>
                  <a:lnTo>
                    <a:pt x="1955959" y="276811"/>
                  </a:lnTo>
                  <a:lnTo>
                    <a:pt x="1953213" y="278710"/>
                  </a:lnTo>
                  <a:lnTo>
                    <a:pt x="1959532" y="275252"/>
                  </a:lnTo>
                  <a:close/>
                </a:path>
                <a:path w="3972559" h="464820">
                  <a:moveTo>
                    <a:pt x="1955959" y="276811"/>
                  </a:moveTo>
                  <a:lnTo>
                    <a:pt x="1953632" y="277827"/>
                  </a:lnTo>
                  <a:lnTo>
                    <a:pt x="1953213" y="278710"/>
                  </a:lnTo>
                  <a:lnTo>
                    <a:pt x="1955959" y="276811"/>
                  </a:lnTo>
                  <a:close/>
                </a:path>
                <a:path w="3972559" h="464820">
                  <a:moveTo>
                    <a:pt x="3755920" y="132947"/>
                  </a:moveTo>
                  <a:lnTo>
                    <a:pt x="3601084" y="134756"/>
                  </a:lnTo>
                  <a:lnTo>
                    <a:pt x="3241675" y="142884"/>
                  </a:lnTo>
                  <a:lnTo>
                    <a:pt x="2826512" y="159267"/>
                  </a:lnTo>
                  <a:lnTo>
                    <a:pt x="2535681" y="176539"/>
                  </a:lnTo>
                  <a:lnTo>
                    <a:pt x="2408047" y="186445"/>
                  </a:lnTo>
                  <a:lnTo>
                    <a:pt x="2294001" y="196732"/>
                  </a:lnTo>
                  <a:lnTo>
                    <a:pt x="2242439" y="202193"/>
                  </a:lnTo>
                  <a:lnTo>
                    <a:pt x="2194941" y="207781"/>
                  </a:lnTo>
                  <a:lnTo>
                    <a:pt x="2151506" y="213496"/>
                  </a:lnTo>
                  <a:lnTo>
                    <a:pt x="2112264" y="219211"/>
                  </a:lnTo>
                  <a:lnTo>
                    <a:pt x="2046859" y="231149"/>
                  </a:lnTo>
                  <a:lnTo>
                    <a:pt x="1998217" y="244484"/>
                  </a:lnTo>
                  <a:lnTo>
                    <a:pt x="1958848" y="266836"/>
                  </a:lnTo>
                  <a:lnTo>
                    <a:pt x="1953632" y="277827"/>
                  </a:lnTo>
                  <a:lnTo>
                    <a:pt x="1955959" y="276811"/>
                  </a:lnTo>
                  <a:lnTo>
                    <a:pt x="1961388" y="273059"/>
                  </a:lnTo>
                  <a:lnTo>
                    <a:pt x="2296885" y="273059"/>
                  </a:lnTo>
                  <a:lnTo>
                    <a:pt x="2301748" y="272551"/>
                  </a:lnTo>
                  <a:lnTo>
                    <a:pt x="2302673" y="272551"/>
                  </a:lnTo>
                  <a:lnTo>
                    <a:pt x="2356230" y="267344"/>
                  </a:lnTo>
                  <a:lnTo>
                    <a:pt x="2357316" y="267344"/>
                  </a:lnTo>
                  <a:lnTo>
                    <a:pt x="2414524" y="262391"/>
                  </a:lnTo>
                  <a:lnTo>
                    <a:pt x="2414269" y="262391"/>
                  </a:lnTo>
                  <a:lnTo>
                    <a:pt x="2476118" y="257438"/>
                  </a:lnTo>
                  <a:lnTo>
                    <a:pt x="2541142" y="252612"/>
                  </a:lnTo>
                  <a:lnTo>
                    <a:pt x="2540889" y="252612"/>
                  </a:lnTo>
                  <a:lnTo>
                    <a:pt x="2609341" y="248040"/>
                  </a:lnTo>
                  <a:lnTo>
                    <a:pt x="2609088" y="248040"/>
                  </a:lnTo>
                  <a:lnTo>
                    <a:pt x="2680335" y="243722"/>
                  </a:lnTo>
                  <a:lnTo>
                    <a:pt x="2680207" y="243722"/>
                  </a:lnTo>
                  <a:lnTo>
                    <a:pt x="2754122" y="239404"/>
                  </a:lnTo>
                  <a:lnTo>
                    <a:pt x="2753867" y="239404"/>
                  </a:lnTo>
                  <a:lnTo>
                    <a:pt x="2830322" y="235467"/>
                  </a:lnTo>
                  <a:lnTo>
                    <a:pt x="2830194" y="235467"/>
                  </a:lnTo>
                  <a:lnTo>
                    <a:pt x="2909189" y="231657"/>
                  </a:lnTo>
                  <a:lnTo>
                    <a:pt x="2990088" y="228228"/>
                  </a:lnTo>
                  <a:lnTo>
                    <a:pt x="3073018" y="224926"/>
                  </a:lnTo>
                  <a:lnTo>
                    <a:pt x="3157728" y="221878"/>
                  </a:lnTo>
                  <a:lnTo>
                    <a:pt x="3244087" y="219084"/>
                  </a:lnTo>
                  <a:lnTo>
                    <a:pt x="3243833" y="219084"/>
                  </a:lnTo>
                  <a:lnTo>
                    <a:pt x="3421126" y="214385"/>
                  </a:lnTo>
                  <a:lnTo>
                    <a:pt x="3420872" y="214385"/>
                  </a:lnTo>
                  <a:lnTo>
                    <a:pt x="3602354" y="210829"/>
                  </a:lnTo>
                  <a:lnTo>
                    <a:pt x="3602101" y="210829"/>
                  </a:lnTo>
                  <a:lnTo>
                    <a:pt x="3755453" y="209140"/>
                  </a:lnTo>
                  <a:lnTo>
                    <a:pt x="3821022" y="170551"/>
                  </a:lnTo>
                  <a:lnTo>
                    <a:pt x="3755920" y="132947"/>
                  </a:lnTo>
                  <a:close/>
                </a:path>
                <a:path w="3972559" h="464820">
                  <a:moveTo>
                    <a:pt x="1961388" y="273059"/>
                  </a:moveTo>
                  <a:lnTo>
                    <a:pt x="1955959" y="276811"/>
                  </a:lnTo>
                  <a:lnTo>
                    <a:pt x="1959492" y="275270"/>
                  </a:lnTo>
                  <a:lnTo>
                    <a:pt x="1961388" y="273059"/>
                  </a:lnTo>
                  <a:close/>
                </a:path>
                <a:path w="3972559" h="464820">
                  <a:moveTo>
                    <a:pt x="2296885" y="273059"/>
                  </a:moveTo>
                  <a:lnTo>
                    <a:pt x="1961388" y="273059"/>
                  </a:lnTo>
                  <a:lnTo>
                    <a:pt x="1959532" y="275252"/>
                  </a:lnTo>
                  <a:lnTo>
                    <a:pt x="2276221" y="275218"/>
                  </a:lnTo>
                  <a:lnTo>
                    <a:pt x="2296885" y="273059"/>
                  </a:lnTo>
                  <a:close/>
                </a:path>
                <a:path w="3972559" h="464820">
                  <a:moveTo>
                    <a:pt x="2302673" y="272551"/>
                  </a:moveTo>
                  <a:lnTo>
                    <a:pt x="2301748" y="272551"/>
                  </a:lnTo>
                  <a:lnTo>
                    <a:pt x="2301366" y="272678"/>
                  </a:lnTo>
                  <a:lnTo>
                    <a:pt x="2302673" y="272551"/>
                  </a:lnTo>
                  <a:close/>
                </a:path>
                <a:path w="3972559" h="464820">
                  <a:moveTo>
                    <a:pt x="2357316" y="267344"/>
                  </a:moveTo>
                  <a:lnTo>
                    <a:pt x="2356230" y="267344"/>
                  </a:lnTo>
                  <a:lnTo>
                    <a:pt x="2355850" y="267471"/>
                  </a:lnTo>
                  <a:lnTo>
                    <a:pt x="2357316" y="267344"/>
                  </a:lnTo>
                  <a:close/>
                </a:path>
                <a:path w="3972559" h="464820">
                  <a:moveTo>
                    <a:pt x="3821022" y="170551"/>
                  </a:moveTo>
                  <a:lnTo>
                    <a:pt x="3755453" y="209140"/>
                  </a:lnTo>
                  <a:lnTo>
                    <a:pt x="3786504" y="208797"/>
                  </a:lnTo>
                  <a:lnTo>
                    <a:pt x="3786251" y="208797"/>
                  </a:lnTo>
                  <a:lnTo>
                    <a:pt x="3896741" y="208289"/>
                  </a:lnTo>
                  <a:lnTo>
                    <a:pt x="3896724" y="203209"/>
                  </a:lnTo>
                  <a:lnTo>
                    <a:pt x="3877563" y="203209"/>
                  </a:lnTo>
                  <a:lnTo>
                    <a:pt x="3821022" y="170551"/>
                  </a:lnTo>
                  <a:close/>
                </a:path>
                <a:path w="3972559" h="464820">
                  <a:moveTo>
                    <a:pt x="3877309" y="137423"/>
                  </a:moveTo>
                  <a:lnTo>
                    <a:pt x="3821022" y="170551"/>
                  </a:lnTo>
                  <a:lnTo>
                    <a:pt x="3877563" y="203209"/>
                  </a:lnTo>
                  <a:lnTo>
                    <a:pt x="3877309" y="137423"/>
                  </a:lnTo>
                  <a:close/>
                </a:path>
                <a:path w="3972559" h="464820">
                  <a:moveTo>
                    <a:pt x="3896504" y="137423"/>
                  </a:moveTo>
                  <a:lnTo>
                    <a:pt x="3877309" y="137423"/>
                  </a:lnTo>
                  <a:lnTo>
                    <a:pt x="3877563" y="203209"/>
                  </a:lnTo>
                  <a:lnTo>
                    <a:pt x="3896724" y="203209"/>
                  </a:lnTo>
                  <a:lnTo>
                    <a:pt x="3896504" y="137423"/>
                  </a:lnTo>
                  <a:close/>
                </a:path>
                <a:path w="3972559" h="464820">
                  <a:moveTo>
                    <a:pt x="3896486" y="132089"/>
                  </a:moveTo>
                  <a:lnTo>
                    <a:pt x="3755920" y="132947"/>
                  </a:lnTo>
                  <a:lnTo>
                    <a:pt x="3821022" y="170551"/>
                  </a:lnTo>
                  <a:lnTo>
                    <a:pt x="3877309" y="137423"/>
                  </a:lnTo>
                  <a:lnTo>
                    <a:pt x="3896504" y="137423"/>
                  </a:lnTo>
                  <a:lnTo>
                    <a:pt x="3896486" y="132089"/>
                  </a:lnTo>
                  <a:close/>
                </a:path>
                <a:path w="3972559" h="464820">
                  <a:moveTo>
                    <a:pt x="3672187" y="0"/>
                  </a:moveTo>
                  <a:lnTo>
                    <a:pt x="3657615" y="1010"/>
                  </a:lnTo>
                  <a:lnTo>
                    <a:pt x="3644497" y="7425"/>
                  </a:lnTo>
                  <a:lnTo>
                    <a:pt x="3634485" y="18805"/>
                  </a:lnTo>
                  <a:lnTo>
                    <a:pt x="3629650" y="33121"/>
                  </a:lnTo>
                  <a:lnTo>
                    <a:pt x="3630660" y="47698"/>
                  </a:lnTo>
                  <a:lnTo>
                    <a:pt x="3637075" y="60846"/>
                  </a:lnTo>
                  <a:lnTo>
                    <a:pt x="3648455" y="70875"/>
                  </a:lnTo>
                  <a:lnTo>
                    <a:pt x="3755920" y="132947"/>
                  </a:lnTo>
                  <a:lnTo>
                    <a:pt x="3906705" y="132089"/>
                  </a:lnTo>
                  <a:lnTo>
                    <a:pt x="3686555" y="4835"/>
                  </a:lnTo>
                  <a:lnTo>
                    <a:pt x="3672187" y="0"/>
                  </a:lnTo>
                  <a:close/>
                </a:path>
              </a:pathLst>
            </a:custGeom>
            <a:solidFill>
              <a:srgbClr val="86943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324344" y="3122676"/>
              <a:ext cx="829055" cy="9570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03314" y="3724695"/>
            <a:ext cx="2113280" cy="572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241300" algn="ctr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Calibri"/>
                <a:cs typeface="Calibri"/>
              </a:rPr>
              <a:t>RDS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2"/>
              </a:rPr>
              <a:t>http://aws.amazon.com/rds/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492251" y="3529584"/>
            <a:ext cx="3012948" cy="111861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43432" y="3874770"/>
            <a:ext cx="186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9AD6EE"/>
                </a:solidFill>
                <a:latin typeface="Calibri"/>
                <a:cs typeface="Calibri"/>
              </a:rPr>
              <a:t>Platform</a:t>
            </a:r>
            <a:r>
              <a:rPr sz="2000" b="1" spc="-50" dirty="0">
                <a:solidFill>
                  <a:srgbClr val="9AD6EE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AD6EE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099303" y="2898635"/>
            <a:ext cx="547865" cy="4168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5590032" y="4846332"/>
            <a:ext cx="823722" cy="49757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654552" y="2520695"/>
            <a:ext cx="4299585" cy="2947670"/>
            <a:chOff x="3654552" y="2520695"/>
            <a:chExt cx="4299585" cy="2947670"/>
          </a:xfrm>
        </p:grpSpPr>
        <p:pic>
          <p:nvPicPr>
            <p:cNvPr id="26" name="object 26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5114544" y="2520695"/>
              <a:ext cx="519683" cy="3886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7523988" y="3276599"/>
              <a:ext cx="429768" cy="4297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5605272" y="4387595"/>
              <a:ext cx="795527" cy="4693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3654552" y="4861560"/>
              <a:ext cx="393191" cy="606551"/>
            </a:xfrm>
            <a:prstGeom prst="rect">
              <a:avLst/>
            </a:prstGeom>
          </p:spPr>
        </p:pic>
      </p:grpSp>
      <p:sp>
        <p:nvSpPr>
          <p:cNvPr id="30" name="object 30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221130" y="723645"/>
            <a:ext cx="2446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Calibri"/>
                <a:cs typeface="Calibri"/>
              </a:rPr>
              <a:t>SQL</a:t>
            </a:r>
            <a:r>
              <a:rPr sz="3200" b="0" spc="-5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Databases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881581"/>
            <a:ext cx="8378825" cy="41027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24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relational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databases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(SQL</a:t>
            </a:r>
            <a:r>
              <a:rPr sz="24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Databases)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9BCD"/>
                </a:solidFill>
                <a:latin typeface="Calibri"/>
                <a:cs typeface="Calibri"/>
              </a:rPr>
              <a:t>ACID</a:t>
            </a:r>
            <a:r>
              <a:rPr sz="24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F9BCD"/>
                </a:solidFill>
                <a:latin typeface="Calibri"/>
                <a:cs typeface="Calibri"/>
              </a:rPr>
              <a:t>(Atomicity, </a:t>
            </a:r>
            <a:r>
              <a:rPr sz="2400" b="1" spc="-20" dirty="0">
                <a:solidFill>
                  <a:srgbClr val="1F9BCD"/>
                </a:solidFill>
                <a:latin typeface="Calibri"/>
                <a:cs typeface="Calibri"/>
              </a:rPr>
              <a:t> Consistency,</a:t>
            </a:r>
            <a:r>
              <a:rPr sz="2400" b="1" spc="-1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9BCD"/>
                </a:solidFill>
                <a:latin typeface="Calibri"/>
                <a:cs typeface="Calibri"/>
              </a:rPr>
              <a:t>Isolation,</a:t>
            </a:r>
            <a:r>
              <a:rPr sz="24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9BCD"/>
                </a:solidFill>
                <a:latin typeface="Calibri"/>
                <a:cs typeface="Calibri"/>
              </a:rPr>
              <a:t>Durability)</a:t>
            </a:r>
            <a:r>
              <a:rPr sz="24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guarantee</a:t>
            </a:r>
            <a:r>
              <a:rPr sz="24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database</a:t>
            </a:r>
            <a:r>
              <a:rPr sz="24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transactions</a:t>
            </a:r>
            <a:r>
              <a:rPr sz="24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are</a:t>
            </a:r>
            <a:r>
              <a:rPr sz="2400"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DC517"/>
                </a:solidFill>
                <a:latin typeface="Calibri"/>
                <a:cs typeface="Calibri"/>
              </a:rPr>
              <a:t>processed</a:t>
            </a:r>
            <a:r>
              <a:rPr sz="2400" b="1" spc="-10" dirty="0">
                <a:solidFill>
                  <a:srgbClr val="EDC517"/>
                </a:solidFill>
                <a:latin typeface="Calibri"/>
                <a:cs typeface="Calibri"/>
              </a:rPr>
              <a:t> reliably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61340" marR="6985" indent="-274955" algn="just">
              <a:lnSpc>
                <a:spcPts val="2160"/>
              </a:lnSpc>
              <a:spcBef>
                <a:spcPts val="660"/>
              </a:spcBef>
            </a:pPr>
            <a:r>
              <a:rPr sz="2000" dirty="0">
                <a:solidFill>
                  <a:srgbClr val="1F9BCD"/>
                </a:solidFill>
                <a:latin typeface="Consolas"/>
                <a:cs typeface="Consolas"/>
              </a:rPr>
              <a:t>– 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Atomicity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 is "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all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or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nothing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": if one part 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fails,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entire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fails,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left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unchanged.</a:t>
            </a:r>
            <a:endParaRPr sz="2000">
              <a:latin typeface="Calibri"/>
              <a:cs typeface="Calibri"/>
            </a:endParaRPr>
          </a:p>
          <a:p>
            <a:pPr marL="561340" marR="6985" indent="-274955" algn="just">
              <a:lnSpc>
                <a:spcPts val="2160"/>
              </a:lnSpc>
              <a:spcBef>
                <a:spcPts val="605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consistency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from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one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valid</a:t>
            </a:r>
            <a:r>
              <a:rPr sz="2000" b="1" spc="-20" dirty="0">
                <a:solidFill>
                  <a:srgbClr val="EDC517"/>
                </a:solidFill>
                <a:latin typeface="Calibri"/>
                <a:cs typeface="Calibri"/>
              </a:rPr>
              <a:t> state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another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61340" marR="6985" indent="-274955" algn="just">
              <a:lnSpc>
                <a:spcPts val="2160"/>
              </a:lnSpc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isolation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ensures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concurrent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execution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transactions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results in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system state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obtained if transactions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serially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,.</a:t>
            </a:r>
            <a:endParaRPr sz="2000">
              <a:latin typeface="Calibri"/>
              <a:cs typeface="Calibri"/>
            </a:endParaRPr>
          </a:p>
          <a:p>
            <a:pPr marL="561340" marR="5080" indent="-274955" algn="just">
              <a:lnSpc>
                <a:spcPts val="2160"/>
              </a:lnSpc>
              <a:spcBef>
                <a:spcPts val="600"/>
              </a:spcBef>
            </a:pPr>
            <a:r>
              <a:rPr sz="2000" dirty="0">
                <a:solidFill>
                  <a:srgbClr val="1F9BCD"/>
                </a:solidFill>
                <a:latin typeface="Consolas"/>
                <a:cs typeface="Consolas"/>
              </a:rPr>
              <a:t>–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Durability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once</a:t>
            </a:r>
            <a:r>
              <a:rPr sz="20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transaction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has</a:t>
            </a:r>
            <a:r>
              <a:rPr sz="20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been</a:t>
            </a:r>
            <a:r>
              <a:rPr sz="20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committed,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will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remain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loss,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crashes,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221130" y="723645"/>
            <a:ext cx="2922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Calibri"/>
                <a:cs typeface="Calibri"/>
              </a:rPr>
              <a:t>NoSQL</a:t>
            </a:r>
            <a:r>
              <a:rPr sz="3200" b="0" spc="-7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Databases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890725"/>
            <a:ext cx="8378825" cy="4331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6385" marR="5715" indent="-274320" algn="just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▪</a:t>
            </a:r>
            <a:r>
              <a:rPr sz="20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NoSQL</a:t>
            </a:r>
            <a:r>
              <a:rPr sz="2000" b="1" spc="3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database</a:t>
            </a:r>
            <a:r>
              <a:rPr sz="2000" b="1" spc="3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mechanism</a:t>
            </a:r>
            <a:r>
              <a:rPr sz="20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20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retrieval</a:t>
            </a:r>
            <a:r>
              <a:rPr sz="20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employs less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constrained consistency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models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traditional relational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9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▪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NoSQL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databases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only support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Eventual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Consistency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which 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consistency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model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in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distributed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computing that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informally 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guarantees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that,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if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no </a:t>
            </a:r>
            <a:r>
              <a:rPr sz="20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new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updates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are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made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given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data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item,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eventually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all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accesses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to that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item</a:t>
            </a:r>
            <a:r>
              <a:rPr sz="20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will</a:t>
            </a:r>
            <a:r>
              <a:rPr sz="20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return</a:t>
            </a:r>
            <a:r>
              <a:rPr sz="2000" b="1" spc="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last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updated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9BCD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86385" marR="6350" indent="-274320" algn="just">
              <a:lnSpc>
                <a:spcPts val="216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▪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NoSQL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often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highly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optimized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key–value stores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intended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simple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retrieval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and appending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operations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being significant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performance benefits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in</a:t>
            </a:r>
            <a:r>
              <a:rPr sz="20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terms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latency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throughput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286385" algn="l"/>
              </a:tabLst>
            </a:pPr>
            <a:r>
              <a:rPr sz="2000" dirty="0">
                <a:solidFill>
                  <a:srgbClr val="1F9BCD"/>
                </a:solidFill>
                <a:latin typeface="Arial"/>
                <a:cs typeface="Arial"/>
              </a:rPr>
              <a:t>▪	</a:t>
            </a:r>
            <a:r>
              <a:rPr sz="2000" b="1" spc="-10" dirty="0">
                <a:solidFill>
                  <a:srgbClr val="1F9BCD"/>
                </a:solidFill>
                <a:latin typeface="Calibri"/>
                <a:cs typeface="Calibri"/>
              </a:rPr>
              <a:t>Key–value</a:t>
            </a:r>
            <a:r>
              <a:rPr sz="2000" b="1" spc="15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F9BCD"/>
                </a:solidFill>
                <a:latin typeface="Calibri"/>
                <a:cs typeface="Calibri"/>
              </a:rPr>
              <a:t>stores</a:t>
            </a:r>
            <a:r>
              <a:rPr sz="2000" b="1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store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its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 data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 in</a:t>
            </a:r>
            <a:r>
              <a:rPr sz="2000"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DC517"/>
                </a:solidFill>
                <a:latin typeface="Calibri"/>
                <a:cs typeface="Calibri"/>
              </a:rPr>
              <a:t>a schema-less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EDC517"/>
                </a:solidFill>
                <a:latin typeface="Calibri"/>
                <a:cs typeface="Calibri"/>
              </a:rPr>
              <a:t>way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61340" marR="6350" indent="-274955">
              <a:lnSpc>
                <a:spcPts val="1939"/>
              </a:lnSpc>
              <a:spcBef>
                <a:spcPts val="640"/>
              </a:spcBef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–</a:t>
            </a:r>
            <a:r>
              <a:rPr sz="1800" spc="1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datatype</a:t>
            </a:r>
            <a:r>
              <a:rPr sz="1800" b="1" spc="1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sz="1800" b="1" spc="1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a</a:t>
            </a:r>
            <a:r>
              <a:rPr sz="1800" b="1" spc="19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programming</a:t>
            </a:r>
            <a:r>
              <a:rPr sz="1800" b="1" spc="1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language</a:t>
            </a:r>
            <a:r>
              <a:rPr sz="1800" b="1" spc="2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object.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Because 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no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need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for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a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fixed</a:t>
            </a:r>
            <a:r>
              <a:rPr sz="18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data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mod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477136" y="735838"/>
            <a:ext cx="469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Amazon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Elastic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Beanstalk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3202"/>
            <a:ext cx="8639810" cy="451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AWS</a:t>
            </a:r>
            <a:r>
              <a:rPr sz="18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Elastic</a:t>
            </a:r>
            <a:r>
              <a:rPr sz="18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Beanstalk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quickly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deploy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DC517"/>
                </a:solidFill>
                <a:latin typeface="Calibri"/>
                <a:cs typeface="Calibri"/>
              </a:rPr>
              <a:t>manage</a:t>
            </a:r>
            <a:r>
              <a:rPr sz="1800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86385" marR="5080" indent="-274320">
              <a:lnSpc>
                <a:spcPts val="1939"/>
              </a:lnSpc>
              <a:tabLst>
                <a:tab pos="28638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simply upload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your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application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Elastic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Beanstalk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automatically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provisioning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load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balancing,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auto-scaling,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monitoring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28638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Elastic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Beanstalk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leverages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Amazon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EC2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Amazon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S3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  <a:p>
            <a:pPr marL="286385" marR="568325" indent="-274320">
              <a:lnSpc>
                <a:spcPts val="1939"/>
              </a:lnSpc>
              <a:spcBef>
                <a:spcPts val="1835"/>
              </a:spcBef>
              <a:tabLst>
                <a:tab pos="28638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ensure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portability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Elastic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Beanstalk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familiar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stacks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  <a:tabLst>
                <a:tab pos="560705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–	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Node.js,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PHP and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  <a:tabLst>
                <a:tab pos="560705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–	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Ruby,</a:t>
            </a:r>
            <a:endParaRPr sz="1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30"/>
              </a:spcBef>
              <a:tabLst>
                <a:tab pos="560705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–	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IIS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7.5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.NET</a:t>
            </a:r>
            <a:endParaRPr sz="1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34"/>
              </a:spcBef>
              <a:tabLst>
                <a:tab pos="560705" algn="l"/>
              </a:tabLst>
            </a:pPr>
            <a:r>
              <a:rPr sz="1400" dirty="0">
                <a:solidFill>
                  <a:srgbClr val="FFFFFF"/>
                </a:solidFill>
                <a:latin typeface="Consolas"/>
                <a:cs typeface="Consolas"/>
              </a:rPr>
              <a:t>–	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Apache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Tomcat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Java.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tabLst>
                <a:tab pos="28638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no</a:t>
            </a:r>
            <a:r>
              <a:rPr sz="18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additional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charge</a:t>
            </a:r>
            <a:r>
              <a:rPr sz="18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Elastic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Beanstalk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-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pay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only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for</a:t>
            </a:r>
            <a:r>
              <a:rPr sz="1800" b="1" spc="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AWS</a:t>
            </a:r>
            <a:r>
              <a:rPr sz="18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store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applications.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951989" cy="1828800"/>
            <a:chOff x="0" y="0"/>
            <a:chExt cx="1951989" cy="1828800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951901" cy="182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6235" y="300354"/>
              <a:ext cx="1137500" cy="10388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99816" y="673608"/>
            <a:ext cx="2856737" cy="6362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15055" y="76200"/>
            <a:ext cx="2828544" cy="608076"/>
          </a:xfrm>
          <a:prstGeom prst="rect">
            <a:avLst/>
          </a:prstGeom>
        </p:spPr>
      </p:pic>
      <p:sp>
        <p:nvSpPr>
          <p:cNvPr id="9" name="object 9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496" y="44624"/>
            <a:ext cx="9073008" cy="6768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4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60932" y="1845564"/>
            <a:ext cx="6029706" cy="2615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81455" y="633983"/>
            <a:ext cx="5883402" cy="896874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221130" y="723645"/>
            <a:ext cx="5377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What</a:t>
            </a:r>
            <a:r>
              <a:rPr sz="3200" spc="-30" dirty="0"/>
              <a:t> </a:t>
            </a:r>
            <a:r>
              <a:rPr sz="3200" dirty="0"/>
              <a:t>is</a:t>
            </a:r>
            <a:r>
              <a:rPr sz="3200" spc="-10" dirty="0"/>
              <a:t> Amazon</a:t>
            </a:r>
            <a:r>
              <a:rPr sz="3200" spc="-25" dirty="0"/>
              <a:t> </a:t>
            </a:r>
            <a:r>
              <a:rPr sz="3200" spc="-40" dirty="0"/>
              <a:t>Web </a:t>
            </a:r>
            <a:r>
              <a:rPr sz="3200" dirty="0"/>
              <a:t>Services</a:t>
            </a:r>
            <a:r>
              <a:rPr sz="3200" spc="-10" dirty="0"/>
              <a:t> </a:t>
            </a:r>
            <a:r>
              <a:rPr sz="3200" dirty="0"/>
              <a:t>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83540" y="1639570"/>
            <a:ext cx="8377555" cy="20605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6385" marR="5080" indent="-274320" algn="just">
              <a:lnSpc>
                <a:spcPct val="70000"/>
              </a:lnSpc>
              <a:spcBef>
                <a:spcPts val="640"/>
              </a:spcBef>
            </a:pPr>
            <a:r>
              <a:rPr sz="15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5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Amazon </a:t>
            </a:r>
            <a:r>
              <a:rPr sz="1500" b="1" spc="-20" dirty="0">
                <a:solidFill>
                  <a:srgbClr val="EDC517"/>
                </a:solidFill>
                <a:latin typeface="Calibri"/>
                <a:cs typeface="Calibri"/>
              </a:rPr>
              <a:t>Web 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Services </a:t>
            </a:r>
            <a:r>
              <a:rPr sz="1500" b="1" spc="-20" dirty="0">
                <a:solidFill>
                  <a:srgbClr val="EDC517"/>
                </a:solidFill>
                <a:latin typeface="Calibri"/>
                <a:cs typeface="Calibri"/>
              </a:rPr>
              <a:t>(AWS)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collection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remote 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computing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services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(web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services)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that together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up a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cloud computing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platform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Internet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Amazon.com.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86385" algn="l"/>
                <a:tab pos="184150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Website:	</a:t>
            </a:r>
            <a:r>
              <a:rPr sz="15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2"/>
              </a:rPr>
              <a:t>http://aws.amazon.com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86385" marR="6350" indent="-274320" algn="just">
              <a:lnSpc>
                <a:spcPct val="7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▪   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located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9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geographical </a:t>
            </a:r>
            <a:r>
              <a:rPr sz="1500" b="1" spc="-25" dirty="0">
                <a:solidFill>
                  <a:srgbClr val="EDC517"/>
                </a:solidFill>
                <a:latin typeface="Calibri"/>
                <a:cs typeface="Calibri"/>
              </a:rPr>
              <a:t>'Regions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‘.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Region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wholly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contained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within 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a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single country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EDC517"/>
                </a:solidFill>
                <a:latin typeface="Calibri"/>
                <a:cs typeface="Calibri"/>
              </a:rPr>
              <a:t>stay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designated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Region.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7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▪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Each Region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multiple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'Availability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Zones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', which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distinct data </a:t>
            </a:r>
            <a:r>
              <a:rPr sz="1500" b="1" spc="-15" dirty="0">
                <a:solidFill>
                  <a:srgbClr val="EDC517"/>
                </a:solidFill>
                <a:latin typeface="Calibri"/>
                <a:cs typeface="Calibri"/>
              </a:rPr>
              <a:t>centers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providing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services.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Availability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Zones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EDC517"/>
                </a:solidFill>
                <a:latin typeface="Calibri"/>
                <a:cs typeface="Calibri"/>
              </a:rPr>
              <a:t>isolated from 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each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other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to prevent outages from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spreading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Zones.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EDC517"/>
                </a:solidFill>
                <a:latin typeface="Calibri"/>
                <a:cs typeface="Calibri"/>
              </a:rPr>
              <a:t>operate</a:t>
            </a:r>
            <a:r>
              <a:rPr sz="15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EDC517"/>
                </a:solidFill>
                <a:latin typeface="Calibri"/>
                <a:cs typeface="Calibri"/>
              </a:rPr>
              <a:t>across</a:t>
            </a:r>
            <a:r>
              <a:rPr sz="15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Zones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(e.g.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S3,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DynamoDB).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0388" y="4341876"/>
            <a:ext cx="5962650" cy="2372360"/>
            <a:chOff x="1580388" y="4341876"/>
            <a:chExt cx="5962650" cy="2372360"/>
          </a:xfrm>
        </p:grpSpPr>
        <p:pic>
          <p:nvPicPr>
            <p:cNvPr id="6" name="object 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80388" y="4341876"/>
              <a:ext cx="5962650" cy="23721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676400" y="6172200"/>
              <a:ext cx="1175003" cy="2941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23644" y="5867400"/>
              <a:ext cx="711707" cy="2941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3</a:t>
            </a:fld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0975" y="556259"/>
            <a:ext cx="4898898" cy="1006601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221130" y="659638"/>
            <a:ext cx="432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</a:t>
            </a:r>
            <a:r>
              <a:rPr spc="-15" dirty="0"/>
              <a:t> </a:t>
            </a:r>
            <a:r>
              <a:rPr spc="-50" dirty="0"/>
              <a:t>AWS</a:t>
            </a:r>
            <a:r>
              <a:rPr spc="-35" dirty="0"/>
              <a:t> </a:t>
            </a:r>
            <a:r>
              <a:rPr spc="-15" dirty="0"/>
              <a:t>Offering?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4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667002"/>
            <a:ext cx="837882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Low</a:t>
            </a:r>
            <a:r>
              <a:rPr sz="1800" b="1" spc="3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Ongoing</a:t>
            </a:r>
            <a:r>
              <a:rPr sz="1800" b="1" spc="3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Cost:,</a:t>
            </a:r>
            <a:r>
              <a:rPr sz="1800" b="1" spc="3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9BCD"/>
                </a:solidFill>
                <a:latin typeface="Calibri"/>
                <a:cs typeface="Calibri"/>
              </a:rPr>
              <a:t>pay-as-you-go</a:t>
            </a:r>
            <a:r>
              <a:rPr sz="1800" b="1" spc="350" dirty="0">
                <a:solidFill>
                  <a:srgbClr val="1F9BC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pricing</a:t>
            </a:r>
            <a:r>
              <a:rPr sz="18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E2323"/>
                </a:solidFill>
                <a:latin typeface="Calibri"/>
                <a:cs typeface="Calibri"/>
              </a:rPr>
              <a:t>no</a:t>
            </a:r>
            <a:r>
              <a:rPr sz="1800" b="1" spc="350" dirty="0">
                <a:solidFill>
                  <a:srgbClr val="CE232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E2323"/>
                </a:solidFill>
                <a:latin typeface="Calibri"/>
                <a:cs typeface="Calibri"/>
              </a:rPr>
              <a:t>up-front</a:t>
            </a:r>
            <a:r>
              <a:rPr sz="1800" b="1" spc="350" dirty="0">
                <a:solidFill>
                  <a:srgbClr val="CE2323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E2323"/>
                </a:solidFill>
                <a:latin typeface="Calibri"/>
                <a:cs typeface="Calibri"/>
              </a:rPr>
              <a:t>expenses</a:t>
            </a:r>
            <a:r>
              <a:rPr sz="1800" b="1" spc="360" dirty="0">
                <a:solidFill>
                  <a:srgbClr val="CE232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long-term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commitments.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86385" marR="6985" indent="-274320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Instant</a:t>
            </a:r>
            <a:r>
              <a:rPr sz="1800" b="1" spc="37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Elasticity</a:t>
            </a:r>
            <a:r>
              <a:rPr sz="1800" b="1" spc="38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&amp;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Flexible</a:t>
            </a:r>
            <a:r>
              <a:rPr sz="1800" b="1" spc="39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Capacity: (scaling up and down)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Eliminate</a:t>
            </a:r>
            <a:r>
              <a:rPr sz="18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guessing 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286385" marR="5080" indent="-274320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Speed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&amp;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Agility: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deploy applications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faster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Instead of waiting weeks 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arrive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installed.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286385" marR="6350" indent="-274320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Apps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not</a:t>
            </a:r>
            <a:r>
              <a:rPr sz="18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Ops: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away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center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investments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innovative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Global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Reach: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minutes.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  <a:spcBef>
                <a:spcPts val="1585"/>
              </a:spcBef>
              <a:tabLst>
                <a:tab pos="286385" algn="l"/>
              </a:tabLst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Open</a:t>
            </a:r>
            <a:r>
              <a:rPr sz="1800" b="1" spc="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and</a:t>
            </a:r>
            <a:r>
              <a:rPr sz="1800" b="1" spc="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Flexible:</a:t>
            </a:r>
            <a:r>
              <a:rPr sz="1800" b="1" spc="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2055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sense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your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86385" marR="8255" indent="-274320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Secure: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advantage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layers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operational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security 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centers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ensure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integrity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safety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81455" y="633983"/>
            <a:ext cx="6614922" cy="896874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221130" y="723645"/>
            <a:ext cx="6017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The</a:t>
            </a:r>
            <a:r>
              <a:rPr sz="3200" spc="-25" dirty="0"/>
              <a:t> </a:t>
            </a:r>
            <a:r>
              <a:rPr sz="3200" spc="-10" dirty="0"/>
              <a:t>Amazon</a:t>
            </a:r>
            <a:r>
              <a:rPr sz="3200" spc="-25" dirty="0"/>
              <a:t> </a:t>
            </a:r>
            <a:r>
              <a:rPr sz="3200" spc="-40" dirty="0"/>
              <a:t>Web </a:t>
            </a:r>
            <a:r>
              <a:rPr sz="3200" dirty="0"/>
              <a:t>Services</a:t>
            </a:r>
            <a:r>
              <a:rPr sz="3200" spc="-15" dirty="0"/>
              <a:t> </a:t>
            </a:r>
            <a:r>
              <a:rPr sz="3200" spc="-10" dirty="0"/>
              <a:t>Universe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278891" y="1478280"/>
            <a:ext cx="8692515" cy="5139690"/>
            <a:chOff x="278891" y="1478280"/>
            <a:chExt cx="8692515" cy="5139690"/>
          </a:xfrm>
        </p:grpSpPr>
        <p:pic>
          <p:nvPicPr>
            <p:cNvPr id="5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21563" y="1944624"/>
              <a:ext cx="8649462" cy="4673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389375" y="2817876"/>
              <a:ext cx="76917" cy="30411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78891" y="1478280"/>
              <a:ext cx="483108" cy="1341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656076" y="4570446"/>
              <a:ext cx="3522726" cy="1150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656076" y="3389346"/>
              <a:ext cx="3522726" cy="1150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841747" y="4756403"/>
              <a:ext cx="2112263" cy="10652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44261" y="5002784"/>
            <a:ext cx="148463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nf</a:t>
            </a:r>
            <a:r>
              <a:rPr sz="2000" b="1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tr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2000" b="1" spc="-2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530852" y="3453384"/>
            <a:ext cx="3012948" cy="111861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82666" y="3798570"/>
            <a:ext cx="186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9AD6EE"/>
                </a:solidFill>
                <a:latin typeface="Calibri"/>
                <a:cs typeface="Calibri"/>
              </a:rPr>
              <a:t>Platform</a:t>
            </a:r>
            <a:r>
              <a:rPr sz="2000" b="1" spc="-50" dirty="0">
                <a:solidFill>
                  <a:srgbClr val="9AD6EE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AD6EE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364735" y="2286000"/>
            <a:ext cx="2950464" cy="1066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89321" y="2577211"/>
            <a:ext cx="140208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spc="-10" dirty="0">
                <a:solidFill>
                  <a:srgbClr val="881717"/>
                </a:solidFill>
                <a:latin typeface="Calibri"/>
                <a:cs typeface="Calibri"/>
              </a:rPr>
              <a:t>Cross</a:t>
            </a:r>
            <a:r>
              <a:rPr sz="2000" b="1" spc="-65" dirty="0">
                <a:solidFill>
                  <a:srgbClr val="88171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81717"/>
                </a:solidFill>
                <a:latin typeface="Calibri"/>
                <a:cs typeface="Calibri"/>
              </a:rPr>
              <a:t>Service </a:t>
            </a:r>
            <a:r>
              <a:rPr sz="2000" b="1" spc="-440" dirty="0">
                <a:solidFill>
                  <a:srgbClr val="88171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881717"/>
                </a:solidFill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000" y="1752600"/>
            <a:ext cx="3886835" cy="3542029"/>
            <a:chOff x="762000" y="1752600"/>
            <a:chExt cx="3886835" cy="3542029"/>
          </a:xfrm>
        </p:grpSpPr>
        <p:pic>
          <p:nvPicPr>
            <p:cNvPr id="17" name="object 17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762000" y="1752600"/>
              <a:ext cx="1371600" cy="13822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199764" y="2742124"/>
              <a:ext cx="1254633" cy="8771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031998" y="3773423"/>
              <a:ext cx="1616837" cy="15209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990600" y="2900172"/>
              <a:ext cx="2514600" cy="1874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79194" y="3567506"/>
            <a:ext cx="14382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spc="5" dirty="0">
                <a:solidFill>
                  <a:srgbClr val="F8E8A3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F8E8A3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8E8A3"/>
                </a:solidFill>
                <a:latin typeface="Calibri"/>
                <a:cs typeface="Calibri"/>
              </a:rPr>
              <a:t>na</a:t>
            </a:r>
            <a:r>
              <a:rPr sz="2000" b="1" spc="-35" dirty="0">
                <a:solidFill>
                  <a:srgbClr val="F8E8A3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F8E8A3"/>
                </a:solidFill>
                <a:latin typeface="Calibri"/>
                <a:cs typeface="Calibri"/>
              </a:rPr>
              <a:t>eme</a:t>
            </a:r>
            <a:r>
              <a:rPr sz="2000" b="1" spc="-25" dirty="0">
                <a:solidFill>
                  <a:srgbClr val="F8E8A3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8E8A3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F8E8A3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80053" y="2984245"/>
            <a:ext cx="982980" cy="2084705"/>
            <a:chOff x="3980053" y="2984245"/>
            <a:chExt cx="982980" cy="2084705"/>
          </a:xfrm>
        </p:grpSpPr>
        <p:pic>
          <p:nvPicPr>
            <p:cNvPr id="23" name="object 23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4131564" y="3319271"/>
              <a:ext cx="582168" cy="5897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3980053" y="2984245"/>
              <a:ext cx="835406" cy="80275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4323588" y="4491227"/>
              <a:ext cx="537972" cy="5775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4176268" y="4169917"/>
              <a:ext cx="786511" cy="77304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91452" y="2470332"/>
            <a:ext cx="1617345" cy="3084195"/>
            <a:chOff x="6791452" y="2470332"/>
            <a:chExt cx="1617345" cy="3084195"/>
          </a:xfrm>
        </p:grpSpPr>
        <p:pic>
          <p:nvPicPr>
            <p:cNvPr id="28" name="object 28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6791452" y="3343275"/>
              <a:ext cx="1616964" cy="22109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6998538" y="2470332"/>
              <a:ext cx="1383334" cy="221418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5</a:t>
            </a:fld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0975" y="556259"/>
            <a:ext cx="4933950" cy="1006601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221130" y="659638"/>
            <a:ext cx="436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Management</a:t>
            </a:r>
            <a:r>
              <a:rPr spc="-20" dirty="0"/>
              <a:t> Interface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8891" y="1478280"/>
            <a:ext cx="8692515" cy="5139690"/>
            <a:chOff x="278891" y="1478280"/>
            <a:chExt cx="8692515" cy="5139690"/>
          </a:xfrm>
        </p:grpSpPr>
        <p:pic>
          <p:nvPicPr>
            <p:cNvPr id="5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21563" y="1944624"/>
              <a:ext cx="8649462" cy="4673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78891" y="1478280"/>
              <a:ext cx="483108" cy="1341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62000" y="1752600"/>
              <a:ext cx="1371600" cy="1382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199891" y="2676818"/>
              <a:ext cx="1762379" cy="9424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370455" y="3871745"/>
              <a:ext cx="3039618" cy="17006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90600" y="2900172"/>
              <a:ext cx="2514600" cy="18745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962144" y="2362200"/>
              <a:ext cx="829055" cy="957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5410200" y="3806952"/>
              <a:ext cx="829055" cy="9570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666744" y="4939283"/>
              <a:ext cx="829055" cy="95859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79194" y="2961385"/>
            <a:ext cx="5626100" cy="31603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27425">
              <a:lnSpc>
                <a:spcPct val="100000"/>
              </a:lnSpc>
              <a:spcBef>
                <a:spcPts val="365"/>
              </a:spcBef>
            </a:pPr>
            <a:r>
              <a:rPr sz="1800" b="1" spc="-5" dirty="0">
                <a:latin typeface="Calibri"/>
                <a:cs typeface="Calibri"/>
              </a:rPr>
              <a:t>CLI</a:t>
            </a:r>
            <a:endParaRPr sz="1800">
              <a:latin typeface="Calibri"/>
              <a:cs typeface="Calibri"/>
            </a:endParaRPr>
          </a:p>
          <a:p>
            <a:pPr marL="2482850">
              <a:lnSpc>
                <a:spcPts val="2120"/>
              </a:lnSpc>
              <a:spcBef>
                <a:spcPts val="270"/>
              </a:spcBef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9"/>
              </a:rPr>
              <a:t>http://aws.amazon.com/cli/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240"/>
              </a:lnSpc>
            </a:pPr>
            <a:r>
              <a:rPr sz="2000" b="1" spc="-5" dirty="0">
                <a:solidFill>
                  <a:srgbClr val="F8E8A3"/>
                </a:solidFill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F8E8A3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R="1339850" algn="r">
              <a:lnSpc>
                <a:spcPts val="2005"/>
              </a:lnSpc>
            </a:pPr>
            <a:r>
              <a:rPr sz="1800" b="1" dirty="0">
                <a:latin typeface="Calibri"/>
                <a:cs typeface="Calibri"/>
              </a:rPr>
              <a:t>SDK</a:t>
            </a:r>
            <a:endParaRPr sz="1800">
              <a:latin typeface="Calibri"/>
              <a:cs typeface="Calibri"/>
            </a:endParaRPr>
          </a:p>
          <a:p>
            <a:pPr marL="2755900">
              <a:lnSpc>
                <a:spcPts val="2005"/>
              </a:lnSpc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0"/>
              </a:rPr>
              <a:t>http://aws.amazon.com/tools/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R="915035" algn="ctr">
              <a:lnSpc>
                <a:spcPts val="2005"/>
              </a:lnSpc>
              <a:spcBef>
                <a:spcPts val="5"/>
              </a:spcBef>
            </a:pPr>
            <a:r>
              <a:rPr sz="1800" b="1" spc="-20" dirty="0">
                <a:latin typeface="Calibri"/>
                <a:cs typeface="Calibri"/>
              </a:rPr>
              <a:t>Web</a:t>
            </a:r>
            <a:endParaRPr sz="1800">
              <a:latin typeface="Calibri"/>
              <a:cs typeface="Calibri"/>
            </a:endParaRPr>
          </a:p>
          <a:p>
            <a:pPr marL="888365">
              <a:lnSpc>
                <a:spcPts val="2005"/>
              </a:lnSpc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1"/>
              </a:rPr>
              <a:t>http://aws.amazon.com/console/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6</a:t>
            </a:fld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0975" y="556259"/>
            <a:ext cx="4862322" cy="1006601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221130" y="659638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Infrastructure</a:t>
            </a:r>
            <a:r>
              <a:rPr spc="-45" dirty="0"/>
              <a:t> </a:t>
            </a:r>
            <a:r>
              <a:rPr dirty="0"/>
              <a:t>Services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8891" y="1478280"/>
            <a:ext cx="8692515" cy="5139690"/>
            <a:chOff x="278891" y="1478280"/>
            <a:chExt cx="8692515" cy="5139690"/>
          </a:xfrm>
        </p:grpSpPr>
        <p:pic>
          <p:nvPicPr>
            <p:cNvPr id="5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21563" y="1944624"/>
              <a:ext cx="8649462" cy="46733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78891" y="1478280"/>
              <a:ext cx="483108" cy="1341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62000" y="1752600"/>
              <a:ext cx="1371600" cy="1382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199891" y="2677979"/>
              <a:ext cx="1762379" cy="1049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161031" y="4176545"/>
              <a:ext cx="3249041" cy="14020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143000" y="3429000"/>
              <a:ext cx="2112264" cy="1066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44878" y="3676015"/>
            <a:ext cx="148145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Inf</a:t>
            </a:r>
            <a:r>
              <a:rPr sz="2000" b="1" spc="-55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truct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e 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962144" y="2362200"/>
            <a:ext cx="829055" cy="9570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49344" y="2961385"/>
            <a:ext cx="2747010" cy="6426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278130" algn="ctr">
              <a:lnSpc>
                <a:spcPct val="100000"/>
              </a:lnSpc>
              <a:spcBef>
                <a:spcPts val="365"/>
              </a:spcBef>
            </a:pPr>
            <a:r>
              <a:rPr sz="1800" b="1" spc="-15" dirty="0"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9"/>
              </a:rPr>
              <a:t>http://aws.amazon.com/ec2/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52800" y="2526316"/>
            <a:ext cx="2886710" cy="3371850"/>
            <a:chOff x="3352800" y="2526316"/>
            <a:chExt cx="2886710" cy="3371850"/>
          </a:xfrm>
        </p:grpSpPr>
        <p:pic>
          <p:nvPicPr>
            <p:cNvPr id="15" name="object 15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5113463" y="2526316"/>
              <a:ext cx="505317" cy="4782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5410200" y="4111751"/>
              <a:ext cx="829055" cy="9570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5562600" y="4198619"/>
              <a:ext cx="525779" cy="5257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52800" y="4939283"/>
              <a:ext cx="829055" cy="95859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554985" y="4748276"/>
            <a:ext cx="4493895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37615" algn="r">
              <a:lnSpc>
                <a:spcPts val="2005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  <a:p>
            <a:pPr marL="1880235">
              <a:lnSpc>
                <a:spcPts val="2005"/>
              </a:lnSpc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2"/>
              </a:rPr>
              <a:t>http://aws.amazon.com/s3/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941705">
              <a:lnSpc>
                <a:spcPts val="2005"/>
              </a:lnSpc>
            </a:pPr>
            <a:r>
              <a:rPr sz="1800" b="1" spc="-5" dirty="0">
                <a:latin typeface="Calibri"/>
                <a:cs typeface="Calibri"/>
              </a:rPr>
              <a:t>EBS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05"/>
              </a:lnSpc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3"/>
              </a:rPr>
              <a:t>http://aws.amazon.com/ebs/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55136" y="3023616"/>
            <a:ext cx="4745990" cy="2539365"/>
            <a:chOff x="3255136" y="3023616"/>
            <a:chExt cx="4745990" cy="2539365"/>
          </a:xfrm>
        </p:grpSpPr>
        <p:pic>
          <p:nvPicPr>
            <p:cNvPr id="21" name="object 21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503675" y="5036820"/>
              <a:ext cx="525779" cy="5257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5136" y="3484814"/>
              <a:ext cx="3917950" cy="516255"/>
            </a:xfrm>
            <a:custGeom>
              <a:avLst/>
              <a:rect l="l" t="t" r="r" b="b"/>
              <a:pathLst>
                <a:path w="3917950" h="516254">
                  <a:moveTo>
                    <a:pt x="1125982" y="406719"/>
                  </a:moveTo>
                  <a:lnTo>
                    <a:pt x="1048130" y="411291"/>
                  </a:lnTo>
                  <a:lnTo>
                    <a:pt x="1048258" y="411291"/>
                  </a:lnTo>
                  <a:lnTo>
                    <a:pt x="968248" y="415482"/>
                  </a:lnTo>
                  <a:lnTo>
                    <a:pt x="968501" y="415482"/>
                  </a:lnTo>
                  <a:lnTo>
                    <a:pt x="886587" y="419546"/>
                  </a:lnTo>
                  <a:lnTo>
                    <a:pt x="886840" y="419546"/>
                  </a:lnTo>
                  <a:lnTo>
                    <a:pt x="803021" y="423102"/>
                  </a:lnTo>
                  <a:lnTo>
                    <a:pt x="803275" y="423102"/>
                  </a:lnTo>
                  <a:lnTo>
                    <a:pt x="717930" y="426404"/>
                  </a:lnTo>
                  <a:lnTo>
                    <a:pt x="718185" y="426404"/>
                  </a:lnTo>
                  <a:lnTo>
                    <a:pt x="543305" y="432119"/>
                  </a:lnTo>
                  <a:lnTo>
                    <a:pt x="543687" y="432119"/>
                  </a:lnTo>
                  <a:lnTo>
                    <a:pt x="364616" y="436310"/>
                  </a:lnTo>
                  <a:lnTo>
                    <a:pt x="364998" y="436310"/>
                  </a:lnTo>
                  <a:lnTo>
                    <a:pt x="183007" y="438850"/>
                  </a:lnTo>
                  <a:lnTo>
                    <a:pt x="0" y="439739"/>
                  </a:lnTo>
                  <a:lnTo>
                    <a:pt x="253" y="515939"/>
                  </a:lnTo>
                  <a:lnTo>
                    <a:pt x="366267" y="512383"/>
                  </a:lnTo>
                  <a:lnTo>
                    <a:pt x="720725" y="502604"/>
                  </a:lnTo>
                  <a:lnTo>
                    <a:pt x="972312" y="491682"/>
                  </a:lnTo>
                  <a:lnTo>
                    <a:pt x="1206118" y="477966"/>
                  </a:lnTo>
                  <a:lnTo>
                    <a:pt x="1349883" y="467679"/>
                  </a:lnTo>
                  <a:lnTo>
                    <a:pt x="1482089" y="456249"/>
                  </a:lnTo>
                  <a:lnTo>
                    <a:pt x="1601597" y="444184"/>
                  </a:lnTo>
                  <a:lnTo>
                    <a:pt x="1656207" y="437834"/>
                  </a:lnTo>
                  <a:lnTo>
                    <a:pt x="1707007" y="431357"/>
                  </a:lnTo>
                  <a:lnTo>
                    <a:pt x="1753997" y="424626"/>
                  </a:lnTo>
                  <a:lnTo>
                    <a:pt x="1796923" y="417895"/>
                  </a:lnTo>
                  <a:lnTo>
                    <a:pt x="1835912" y="410910"/>
                  </a:lnTo>
                  <a:lnTo>
                    <a:pt x="1855305" y="406846"/>
                  </a:lnTo>
                  <a:lnTo>
                    <a:pt x="1125727" y="406846"/>
                  </a:lnTo>
                  <a:lnTo>
                    <a:pt x="1125982" y="406719"/>
                  </a:lnTo>
                  <a:close/>
                </a:path>
                <a:path w="3917950" h="516254">
                  <a:moveTo>
                    <a:pt x="1536064" y="374461"/>
                  </a:moveTo>
                  <a:lnTo>
                    <a:pt x="1474977" y="380430"/>
                  </a:lnTo>
                  <a:lnTo>
                    <a:pt x="1475232" y="380430"/>
                  </a:lnTo>
                  <a:lnTo>
                    <a:pt x="1410842" y="386145"/>
                  </a:lnTo>
                  <a:lnTo>
                    <a:pt x="1411097" y="386145"/>
                  </a:lnTo>
                  <a:lnTo>
                    <a:pt x="1343660" y="391733"/>
                  </a:lnTo>
                  <a:lnTo>
                    <a:pt x="1344040" y="391733"/>
                  </a:lnTo>
                  <a:lnTo>
                    <a:pt x="1273683" y="396940"/>
                  </a:lnTo>
                  <a:lnTo>
                    <a:pt x="1273937" y="396940"/>
                  </a:lnTo>
                  <a:lnTo>
                    <a:pt x="1201039" y="401893"/>
                  </a:lnTo>
                  <a:lnTo>
                    <a:pt x="1125727" y="406846"/>
                  </a:lnTo>
                  <a:lnTo>
                    <a:pt x="1855305" y="406846"/>
                  </a:lnTo>
                  <a:lnTo>
                    <a:pt x="1900809" y="396432"/>
                  </a:lnTo>
                  <a:lnTo>
                    <a:pt x="1949450" y="380303"/>
                  </a:lnTo>
                  <a:lnTo>
                    <a:pt x="1960252" y="374588"/>
                  </a:lnTo>
                  <a:lnTo>
                    <a:pt x="1535684" y="374588"/>
                  </a:lnTo>
                  <a:lnTo>
                    <a:pt x="1536064" y="374461"/>
                  </a:lnTo>
                  <a:close/>
                </a:path>
                <a:path w="3917950" h="516254">
                  <a:moveTo>
                    <a:pt x="1988497" y="342711"/>
                  </a:moveTo>
                  <a:lnTo>
                    <a:pt x="1784730" y="342711"/>
                  </a:lnTo>
                  <a:lnTo>
                    <a:pt x="1742439" y="349315"/>
                  </a:lnTo>
                  <a:lnTo>
                    <a:pt x="1742948" y="349315"/>
                  </a:lnTo>
                  <a:lnTo>
                    <a:pt x="1696465" y="355792"/>
                  </a:lnTo>
                  <a:lnTo>
                    <a:pt x="1696974" y="355792"/>
                  </a:lnTo>
                  <a:lnTo>
                    <a:pt x="1646682" y="362269"/>
                  </a:lnTo>
                  <a:lnTo>
                    <a:pt x="1647189" y="362269"/>
                  </a:lnTo>
                  <a:lnTo>
                    <a:pt x="1592961" y="368492"/>
                  </a:lnTo>
                  <a:lnTo>
                    <a:pt x="1593341" y="368492"/>
                  </a:lnTo>
                  <a:lnTo>
                    <a:pt x="1535684" y="374588"/>
                  </a:lnTo>
                  <a:lnTo>
                    <a:pt x="1960252" y="374588"/>
                  </a:lnTo>
                  <a:lnTo>
                    <a:pt x="1969135" y="369889"/>
                  </a:lnTo>
                  <a:lnTo>
                    <a:pt x="1988058" y="353887"/>
                  </a:lnTo>
                  <a:lnTo>
                    <a:pt x="1991358" y="345505"/>
                  </a:lnTo>
                  <a:lnTo>
                    <a:pt x="1986534" y="345505"/>
                  </a:lnTo>
                  <a:lnTo>
                    <a:pt x="1988251" y="343092"/>
                  </a:lnTo>
                  <a:lnTo>
                    <a:pt x="1987930" y="343092"/>
                  </a:lnTo>
                  <a:lnTo>
                    <a:pt x="1988497" y="342711"/>
                  </a:lnTo>
                  <a:close/>
                </a:path>
                <a:path w="3917950" h="516254">
                  <a:moveTo>
                    <a:pt x="1991758" y="341072"/>
                  </a:moveTo>
                  <a:lnTo>
                    <a:pt x="1988432" y="342838"/>
                  </a:lnTo>
                  <a:lnTo>
                    <a:pt x="1986534" y="345505"/>
                  </a:lnTo>
                  <a:lnTo>
                    <a:pt x="1991758" y="341072"/>
                  </a:lnTo>
                  <a:close/>
                </a:path>
                <a:path w="3917950" h="516254">
                  <a:moveTo>
                    <a:pt x="1993456" y="340176"/>
                  </a:moveTo>
                  <a:lnTo>
                    <a:pt x="1991758" y="341072"/>
                  </a:lnTo>
                  <a:lnTo>
                    <a:pt x="1986534" y="345505"/>
                  </a:lnTo>
                  <a:lnTo>
                    <a:pt x="1991358" y="345505"/>
                  </a:lnTo>
                  <a:lnTo>
                    <a:pt x="1993456" y="340176"/>
                  </a:lnTo>
                  <a:close/>
                </a:path>
                <a:path w="3917950" h="516254">
                  <a:moveTo>
                    <a:pt x="1988546" y="342678"/>
                  </a:moveTo>
                  <a:lnTo>
                    <a:pt x="1987930" y="343092"/>
                  </a:lnTo>
                  <a:lnTo>
                    <a:pt x="1988412" y="342838"/>
                  </a:lnTo>
                  <a:lnTo>
                    <a:pt x="1988546" y="342678"/>
                  </a:lnTo>
                  <a:close/>
                </a:path>
                <a:path w="3917950" h="516254">
                  <a:moveTo>
                    <a:pt x="1988444" y="342821"/>
                  </a:moveTo>
                  <a:lnTo>
                    <a:pt x="1987930" y="343092"/>
                  </a:lnTo>
                  <a:lnTo>
                    <a:pt x="1988251" y="343092"/>
                  </a:lnTo>
                  <a:lnTo>
                    <a:pt x="1988444" y="342821"/>
                  </a:lnTo>
                  <a:close/>
                </a:path>
                <a:path w="3917950" h="516254">
                  <a:moveTo>
                    <a:pt x="1821814" y="335980"/>
                  </a:moveTo>
                  <a:lnTo>
                    <a:pt x="1783841" y="342838"/>
                  </a:lnTo>
                  <a:lnTo>
                    <a:pt x="1784730" y="342711"/>
                  </a:lnTo>
                  <a:lnTo>
                    <a:pt x="1988497" y="342711"/>
                  </a:lnTo>
                  <a:lnTo>
                    <a:pt x="1993133" y="336234"/>
                  </a:lnTo>
                  <a:lnTo>
                    <a:pt x="1820926" y="336234"/>
                  </a:lnTo>
                  <a:lnTo>
                    <a:pt x="1821814" y="335980"/>
                  </a:lnTo>
                  <a:close/>
                </a:path>
                <a:path w="3917950" h="516254">
                  <a:moveTo>
                    <a:pt x="1993884" y="339087"/>
                  </a:moveTo>
                  <a:lnTo>
                    <a:pt x="1988546" y="342678"/>
                  </a:lnTo>
                  <a:lnTo>
                    <a:pt x="1988444" y="342821"/>
                  </a:lnTo>
                  <a:lnTo>
                    <a:pt x="1991758" y="341072"/>
                  </a:lnTo>
                  <a:lnTo>
                    <a:pt x="1993777" y="339359"/>
                  </a:lnTo>
                  <a:lnTo>
                    <a:pt x="1993884" y="339087"/>
                  </a:lnTo>
                  <a:close/>
                </a:path>
                <a:path w="3917950" h="516254">
                  <a:moveTo>
                    <a:pt x="1997202" y="330519"/>
                  </a:moveTo>
                  <a:lnTo>
                    <a:pt x="1988546" y="342678"/>
                  </a:lnTo>
                  <a:lnTo>
                    <a:pt x="1993884" y="339087"/>
                  </a:lnTo>
                  <a:lnTo>
                    <a:pt x="1997202" y="330519"/>
                  </a:lnTo>
                  <a:close/>
                </a:path>
                <a:path w="3917950" h="516254">
                  <a:moveTo>
                    <a:pt x="3852489" y="132018"/>
                  </a:moveTo>
                  <a:lnTo>
                    <a:pt x="3842004" y="132018"/>
                  </a:lnTo>
                  <a:lnTo>
                    <a:pt x="3842385" y="208218"/>
                  </a:lnTo>
                  <a:lnTo>
                    <a:pt x="3734435" y="208726"/>
                  </a:lnTo>
                  <a:lnTo>
                    <a:pt x="3734816" y="208726"/>
                  </a:lnTo>
                  <a:lnTo>
                    <a:pt x="3700829" y="209200"/>
                  </a:lnTo>
                  <a:lnTo>
                    <a:pt x="3594862" y="271718"/>
                  </a:lnTo>
                  <a:lnTo>
                    <a:pt x="3583650" y="281820"/>
                  </a:lnTo>
                  <a:lnTo>
                    <a:pt x="3577367" y="295007"/>
                  </a:lnTo>
                  <a:lnTo>
                    <a:pt x="3576614" y="307206"/>
                  </a:lnTo>
                  <a:lnTo>
                    <a:pt x="3576542" y="309818"/>
                  </a:lnTo>
                  <a:lnTo>
                    <a:pt x="3581399" y="323915"/>
                  </a:lnTo>
                  <a:lnTo>
                    <a:pt x="3591502" y="335127"/>
                  </a:lnTo>
                  <a:lnTo>
                    <a:pt x="3604688" y="341409"/>
                  </a:lnTo>
                  <a:lnTo>
                    <a:pt x="3619279" y="342310"/>
                  </a:lnTo>
                  <a:lnTo>
                    <a:pt x="3633596" y="337377"/>
                  </a:lnTo>
                  <a:lnTo>
                    <a:pt x="3917822" y="169737"/>
                  </a:lnTo>
                  <a:lnTo>
                    <a:pt x="3852489" y="132018"/>
                  </a:lnTo>
                  <a:close/>
                </a:path>
                <a:path w="3917950" h="516254">
                  <a:moveTo>
                    <a:pt x="1993777" y="339359"/>
                  </a:moveTo>
                  <a:lnTo>
                    <a:pt x="1991758" y="341072"/>
                  </a:lnTo>
                  <a:lnTo>
                    <a:pt x="1993456" y="340176"/>
                  </a:lnTo>
                  <a:lnTo>
                    <a:pt x="1993777" y="339359"/>
                  </a:lnTo>
                  <a:close/>
                </a:path>
                <a:path w="3917950" h="516254">
                  <a:moveTo>
                    <a:pt x="1996834" y="338393"/>
                  </a:moveTo>
                  <a:lnTo>
                    <a:pt x="1994915" y="338393"/>
                  </a:lnTo>
                  <a:lnTo>
                    <a:pt x="1993777" y="339359"/>
                  </a:lnTo>
                  <a:lnTo>
                    <a:pt x="1993456" y="340176"/>
                  </a:lnTo>
                  <a:lnTo>
                    <a:pt x="1996834" y="338393"/>
                  </a:lnTo>
                  <a:close/>
                </a:path>
                <a:path w="3917950" h="516254">
                  <a:moveTo>
                    <a:pt x="1994915" y="338393"/>
                  </a:moveTo>
                  <a:lnTo>
                    <a:pt x="1993884" y="339087"/>
                  </a:lnTo>
                  <a:lnTo>
                    <a:pt x="1993777" y="339359"/>
                  </a:lnTo>
                  <a:lnTo>
                    <a:pt x="1994915" y="338393"/>
                  </a:lnTo>
                  <a:close/>
                </a:path>
                <a:path w="3917950" h="516254">
                  <a:moveTo>
                    <a:pt x="2017628" y="330519"/>
                  </a:moveTo>
                  <a:lnTo>
                    <a:pt x="1997202" y="330519"/>
                  </a:lnTo>
                  <a:lnTo>
                    <a:pt x="1993884" y="339087"/>
                  </a:lnTo>
                  <a:lnTo>
                    <a:pt x="1994915" y="338393"/>
                  </a:lnTo>
                  <a:lnTo>
                    <a:pt x="1996834" y="338393"/>
                  </a:lnTo>
                  <a:lnTo>
                    <a:pt x="1997796" y="337885"/>
                  </a:lnTo>
                  <a:lnTo>
                    <a:pt x="1997328" y="337885"/>
                  </a:lnTo>
                  <a:lnTo>
                    <a:pt x="2001647" y="335853"/>
                  </a:lnTo>
                  <a:lnTo>
                    <a:pt x="2002735" y="335853"/>
                  </a:lnTo>
                  <a:lnTo>
                    <a:pt x="2013886" y="331662"/>
                  </a:lnTo>
                  <a:lnTo>
                    <a:pt x="2016252" y="330773"/>
                  </a:lnTo>
                  <a:lnTo>
                    <a:pt x="2016786" y="330773"/>
                  </a:lnTo>
                  <a:lnTo>
                    <a:pt x="2017628" y="330519"/>
                  </a:lnTo>
                  <a:close/>
                </a:path>
                <a:path w="3917950" h="516254">
                  <a:moveTo>
                    <a:pt x="2001647" y="335853"/>
                  </a:moveTo>
                  <a:lnTo>
                    <a:pt x="1997328" y="337885"/>
                  </a:lnTo>
                  <a:lnTo>
                    <a:pt x="1998954" y="337274"/>
                  </a:lnTo>
                  <a:lnTo>
                    <a:pt x="2001647" y="335853"/>
                  </a:lnTo>
                  <a:close/>
                </a:path>
                <a:path w="3917950" h="516254">
                  <a:moveTo>
                    <a:pt x="1998954" y="337274"/>
                  </a:moveTo>
                  <a:lnTo>
                    <a:pt x="1997328" y="337885"/>
                  </a:lnTo>
                  <a:lnTo>
                    <a:pt x="1997796" y="337885"/>
                  </a:lnTo>
                  <a:lnTo>
                    <a:pt x="1998954" y="337274"/>
                  </a:lnTo>
                  <a:close/>
                </a:path>
                <a:path w="3917950" h="516254">
                  <a:moveTo>
                    <a:pt x="2002735" y="335853"/>
                  </a:moveTo>
                  <a:lnTo>
                    <a:pt x="2001647" y="335853"/>
                  </a:lnTo>
                  <a:lnTo>
                    <a:pt x="1998954" y="337274"/>
                  </a:lnTo>
                  <a:lnTo>
                    <a:pt x="2002735" y="335853"/>
                  </a:lnTo>
                  <a:close/>
                </a:path>
                <a:path w="3917950" h="516254">
                  <a:moveTo>
                    <a:pt x="2021839" y="329249"/>
                  </a:moveTo>
                  <a:lnTo>
                    <a:pt x="1854327" y="329249"/>
                  </a:lnTo>
                  <a:lnTo>
                    <a:pt x="1853184" y="329503"/>
                  </a:lnTo>
                  <a:lnTo>
                    <a:pt x="1820926" y="336234"/>
                  </a:lnTo>
                  <a:lnTo>
                    <a:pt x="1993133" y="336234"/>
                  </a:lnTo>
                  <a:lnTo>
                    <a:pt x="1997202" y="330519"/>
                  </a:lnTo>
                  <a:lnTo>
                    <a:pt x="2017628" y="330519"/>
                  </a:lnTo>
                  <a:lnTo>
                    <a:pt x="2021839" y="329249"/>
                  </a:lnTo>
                  <a:close/>
                </a:path>
                <a:path w="3917950" h="516254">
                  <a:moveTo>
                    <a:pt x="2016252" y="330773"/>
                  </a:moveTo>
                  <a:lnTo>
                    <a:pt x="2013839" y="331662"/>
                  </a:lnTo>
                  <a:lnTo>
                    <a:pt x="2014080" y="331589"/>
                  </a:lnTo>
                  <a:lnTo>
                    <a:pt x="2016252" y="330773"/>
                  </a:lnTo>
                  <a:close/>
                </a:path>
                <a:path w="3917950" h="516254">
                  <a:moveTo>
                    <a:pt x="2014080" y="331589"/>
                  </a:moveTo>
                  <a:lnTo>
                    <a:pt x="2013839" y="331662"/>
                  </a:lnTo>
                  <a:lnTo>
                    <a:pt x="2014080" y="331589"/>
                  </a:lnTo>
                  <a:close/>
                </a:path>
                <a:path w="3917950" h="516254">
                  <a:moveTo>
                    <a:pt x="2016786" y="330773"/>
                  </a:moveTo>
                  <a:lnTo>
                    <a:pt x="2016252" y="330773"/>
                  </a:lnTo>
                  <a:lnTo>
                    <a:pt x="2014080" y="331589"/>
                  </a:lnTo>
                  <a:lnTo>
                    <a:pt x="2016786" y="330773"/>
                  </a:lnTo>
                  <a:close/>
                </a:path>
                <a:path w="3917950" h="516254">
                  <a:moveTo>
                    <a:pt x="1853635" y="329394"/>
                  </a:moveTo>
                  <a:lnTo>
                    <a:pt x="1853112" y="329503"/>
                  </a:lnTo>
                  <a:lnTo>
                    <a:pt x="1853635" y="329394"/>
                  </a:lnTo>
                  <a:close/>
                </a:path>
                <a:path w="3917950" h="516254">
                  <a:moveTo>
                    <a:pt x="1880967" y="322771"/>
                  </a:moveTo>
                  <a:lnTo>
                    <a:pt x="1853635" y="329394"/>
                  </a:lnTo>
                  <a:lnTo>
                    <a:pt x="1854327" y="329249"/>
                  </a:lnTo>
                  <a:lnTo>
                    <a:pt x="2021839" y="329249"/>
                  </a:lnTo>
                  <a:lnTo>
                    <a:pt x="2036157" y="324931"/>
                  </a:lnTo>
                  <a:lnTo>
                    <a:pt x="2035937" y="324931"/>
                  </a:lnTo>
                  <a:lnTo>
                    <a:pt x="2037841" y="324423"/>
                  </a:lnTo>
                  <a:lnTo>
                    <a:pt x="2038072" y="324423"/>
                  </a:lnTo>
                  <a:lnTo>
                    <a:pt x="2043945" y="323026"/>
                  </a:lnTo>
                  <a:lnTo>
                    <a:pt x="1880108" y="323026"/>
                  </a:lnTo>
                  <a:lnTo>
                    <a:pt x="1880967" y="322771"/>
                  </a:lnTo>
                  <a:close/>
                </a:path>
                <a:path w="3917950" h="516254">
                  <a:moveTo>
                    <a:pt x="2037841" y="324423"/>
                  </a:moveTo>
                  <a:lnTo>
                    <a:pt x="2035937" y="324931"/>
                  </a:lnTo>
                  <a:lnTo>
                    <a:pt x="2036981" y="324683"/>
                  </a:lnTo>
                  <a:lnTo>
                    <a:pt x="2037841" y="324423"/>
                  </a:lnTo>
                  <a:close/>
                </a:path>
                <a:path w="3917950" h="516254">
                  <a:moveTo>
                    <a:pt x="2036981" y="324683"/>
                  </a:moveTo>
                  <a:lnTo>
                    <a:pt x="2035937" y="324931"/>
                  </a:lnTo>
                  <a:lnTo>
                    <a:pt x="2036157" y="324931"/>
                  </a:lnTo>
                  <a:lnTo>
                    <a:pt x="2036981" y="324683"/>
                  </a:lnTo>
                  <a:close/>
                </a:path>
                <a:path w="3917950" h="516254">
                  <a:moveTo>
                    <a:pt x="2038072" y="324423"/>
                  </a:moveTo>
                  <a:lnTo>
                    <a:pt x="2037841" y="324423"/>
                  </a:lnTo>
                  <a:lnTo>
                    <a:pt x="2036981" y="324683"/>
                  </a:lnTo>
                  <a:lnTo>
                    <a:pt x="2038072" y="324423"/>
                  </a:lnTo>
                  <a:close/>
                </a:path>
                <a:path w="3917950" h="516254">
                  <a:moveTo>
                    <a:pt x="1882013" y="322518"/>
                  </a:moveTo>
                  <a:lnTo>
                    <a:pt x="1880967" y="322771"/>
                  </a:lnTo>
                  <a:lnTo>
                    <a:pt x="1880108" y="323026"/>
                  </a:lnTo>
                  <a:lnTo>
                    <a:pt x="1882013" y="322518"/>
                  </a:lnTo>
                  <a:close/>
                </a:path>
                <a:path w="3917950" h="516254">
                  <a:moveTo>
                    <a:pt x="2046080" y="322518"/>
                  </a:moveTo>
                  <a:lnTo>
                    <a:pt x="1882013" y="322518"/>
                  </a:lnTo>
                  <a:lnTo>
                    <a:pt x="1880108" y="323026"/>
                  </a:lnTo>
                  <a:lnTo>
                    <a:pt x="2043945" y="323026"/>
                  </a:lnTo>
                  <a:lnTo>
                    <a:pt x="2046080" y="322518"/>
                  </a:lnTo>
                  <a:close/>
                </a:path>
                <a:path w="3917950" h="516254">
                  <a:moveTo>
                    <a:pt x="1902343" y="316438"/>
                  </a:moveTo>
                  <a:lnTo>
                    <a:pt x="1880967" y="322771"/>
                  </a:lnTo>
                  <a:lnTo>
                    <a:pt x="1882013" y="322518"/>
                  </a:lnTo>
                  <a:lnTo>
                    <a:pt x="2046080" y="322518"/>
                  </a:lnTo>
                  <a:lnTo>
                    <a:pt x="2063698" y="318327"/>
                  </a:lnTo>
                  <a:lnTo>
                    <a:pt x="2064765" y="318073"/>
                  </a:lnTo>
                  <a:lnTo>
                    <a:pt x="2069695" y="317057"/>
                  </a:lnTo>
                  <a:lnTo>
                    <a:pt x="1920621" y="317057"/>
                  </a:lnTo>
                  <a:lnTo>
                    <a:pt x="1920774" y="316676"/>
                  </a:lnTo>
                  <a:lnTo>
                    <a:pt x="1901698" y="316676"/>
                  </a:lnTo>
                  <a:lnTo>
                    <a:pt x="1902343" y="316438"/>
                  </a:lnTo>
                  <a:close/>
                </a:path>
                <a:path w="3917950" h="516254">
                  <a:moveTo>
                    <a:pt x="2064245" y="318197"/>
                  </a:moveTo>
                  <a:lnTo>
                    <a:pt x="2063623" y="318327"/>
                  </a:lnTo>
                  <a:lnTo>
                    <a:pt x="2064245" y="318197"/>
                  </a:lnTo>
                  <a:close/>
                </a:path>
                <a:path w="3917950" h="516254">
                  <a:moveTo>
                    <a:pt x="2064837" y="318073"/>
                  </a:moveTo>
                  <a:lnTo>
                    <a:pt x="2064245" y="318197"/>
                  </a:lnTo>
                  <a:lnTo>
                    <a:pt x="2064837" y="318073"/>
                  </a:lnTo>
                  <a:close/>
                </a:path>
                <a:path w="3917950" h="516254">
                  <a:moveTo>
                    <a:pt x="1929374" y="304802"/>
                  </a:moveTo>
                  <a:lnTo>
                    <a:pt x="1924075" y="308464"/>
                  </a:lnTo>
                  <a:lnTo>
                    <a:pt x="1920621" y="317057"/>
                  </a:lnTo>
                  <a:lnTo>
                    <a:pt x="1929374" y="304802"/>
                  </a:lnTo>
                  <a:close/>
                </a:path>
                <a:path w="3917950" h="516254">
                  <a:moveTo>
                    <a:pt x="2136410" y="304357"/>
                  </a:moveTo>
                  <a:lnTo>
                    <a:pt x="1930018" y="304357"/>
                  </a:lnTo>
                  <a:lnTo>
                    <a:pt x="1929374" y="304802"/>
                  </a:lnTo>
                  <a:lnTo>
                    <a:pt x="1920621" y="317057"/>
                  </a:lnTo>
                  <a:lnTo>
                    <a:pt x="2069695" y="317057"/>
                  </a:lnTo>
                  <a:lnTo>
                    <a:pt x="2096416" y="311469"/>
                  </a:lnTo>
                  <a:lnTo>
                    <a:pt x="2096008" y="311469"/>
                  </a:lnTo>
                  <a:lnTo>
                    <a:pt x="2133980" y="304611"/>
                  </a:lnTo>
                  <a:lnTo>
                    <a:pt x="2134814" y="304611"/>
                  </a:lnTo>
                  <a:lnTo>
                    <a:pt x="2136410" y="304357"/>
                  </a:lnTo>
                  <a:close/>
                </a:path>
                <a:path w="3917950" h="516254">
                  <a:moveTo>
                    <a:pt x="1904111" y="315914"/>
                  </a:moveTo>
                  <a:lnTo>
                    <a:pt x="1902343" y="316438"/>
                  </a:lnTo>
                  <a:lnTo>
                    <a:pt x="1901698" y="316676"/>
                  </a:lnTo>
                  <a:lnTo>
                    <a:pt x="1904111" y="315914"/>
                  </a:lnTo>
                  <a:close/>
                </a:path>
                <a:path w="3917950" h="516254">
                  <a:moveTo>
                    <a:pt x="1921082" y="315914"/>
                  </a:moveTo>
                  <a:lnTo>
                    <a:pt x="1904111" y="315914"/>
                  </a:lnTo>
                  <a:lnTo>
                    <a:pt x="1901698" y="316676"/>
                  </a:lnTo>
                  <a:lnTo>
                    <a:pt x="1920774" y="316676"/>
                  </a:lnTo>
                  <a:lnTo>
                    <a:pt x="1921082" y="315914"/>
                  </a:lnTo>
                  <a:close/>
                </a:path>
                <a:path w="3917950" h="516254">
                  <a:moveTo>
                    <a:pt x="1917893" y="310698"/>
                  </a:moveTo>
                  <a:lnTo>
                    <a:pt x="1902343" y="316438"/>
                  </a:lnTo>
                  <a:lnTo>
                    <a:pt x="1904111" y="315914"/>
                  </a:lnTo>
                  <a:lnTo>
                    <a:pt x="1921082" y="315914"/>
                  </a:lnTo>
                  <a:lnTo>
                    <a:pt x="1922824" y="311596"/>
                  </a:lnTo>
                  <a:lnTo>
                    <a:pt x="1916176" y="311596"/>
                  </a:lnTo>
                  <a:lnTo>
                    <a:pt x="1917893" y="310698"/>
                  </a:lnTo>
                  <a:close/>
                </a:path>
                <a:path w="3917950" h="516254">
                  <a:moveTo>
                    <a:pt x="1920621" y="309691"/>
                  </a:moveTo>
                  <a:lnTo>
                    <a:pt x="1917893" y="310698"/>
                  </a:lnTo>
                  <a:lnTo>
                    <a:pt x="1916176" y="311596"/>
                  </a:lnTo>
                  <a:lnTo>
                    <a:pt x="1920621" y="309691"/>
                  </a:lnTo>
                  <a:close/>
                </a:path>
                <a:path w="3917950" h="516254">
                  <a:moveTo>
                    <a:pt x="1923591" y="309691"/>
                  </a:moveTo>
                  <a:lnTo>
                    <a:pt x="1920621" y="309691"/>
                  </a:lnTo>
                  <a:lnTo>
                    <a:pt x="1916176" y="311596"/>
                  </a:lnTo>
                  <a:lnTo>
                    <a:pt x="1922824" y="311596"/>
                  </a:lnTo>
                  <a:lnTo>
                    <a:pt x="1923591" y="309691"/>
                  </a:lnTo>
                  <a:close/>
                </a:path>
                <a:path w="3917950" h="516254">
                  <a:moveTo>
                    <a:pt x="2097024" y="311342"/>
                  </a:moveTo>
                  <a:lnTo>
                    <a:pt x="2096008" y="311469"/>
                  </a:lnTo>
                  <a:lnTo>
                    <a:pt x="2096416" y="311469"/>
                  </a:lnTo>
                  <a:lnTo>
                    <a:pt x="2097024" y="311342"/>
                  </a:lnTo>
                  <a:close/>
                </a:path>
                <a:path w="3917950" h="516254">
                  <a:moveTo>
                    <a:pt x="1924570" y="307206"/>
                  </a:moveTo>
                  <a:lnTo>
                    <a:pt x="1917893" y="310698"/>
                  </a:lnTo>
                  <a:lnTo>
                    <a:pt x="1920621" y="309691"/>
                  </a:lnTo>
                  <a:lnTo>
                    <a:pt x="1923591" y="309691"/>
                  </a:lnTo>
                  <a:lnTo>
                    <a:pt x="1923791" y="309183"/>
                  </a:lnTo>
                  <a:lnTo>
                    <a:pt x="1923034" y="309183"/>
                  </a:lnTo>
                  <a:lnTo>
                    <a:pt x="1924182" y="308191"/>
                  </a:lnTo>
                  <a:lnTo>
                    <a:pt x="1924570" y="307206"/>
                  </a:lnTo>
                  <a:close/>
                </a:path>
                <a:path w="3917950" h="516254">
                  <a:moveTo>
                    <a:pt x="1924182" y="308191"/>
                  </a:moveTo>
                  <a:lnTo>
                    <a:pt x="1923034" y="309183"/>
                  </a:lnTo>
                  <a:lnTo>
                    <a:pt x="1924075" y="308464"/>
                  </a:lnTo>
                  <a:lnTo>
                    <a:pt x="1924182" y="308191"/>
                  </a:lnTo>
                  <a:close/>
                </a:path>
                <a:path w="3917950" h="516254">
                  <a:moveTo>
                    <a:pt x="1924075" y="308464"/>
                  </a:moveTo>
                  <a:lnTo>
                    <a:pt x="1923034" y="309183"/>
                  </a:lnTo>
                  <a:lnTo>
                    <a:pt x="1923791" y="309183"/>
                  </a:lnTo>
                  <a:lnTo>
                    <a:pt x="1924075" y="308464"/>
                  </a:lnTo>
                  <a:close/>
                </a:path>
                <a:path w="3917950" h="516254">
                  <a:moveTo>
                    <a:pt x="1929497" y="304630"/>
                  </a:moveTo>
                  <a:lnTo>
                    <a:pt x="1926477" y="306209"/>
                  </a:lnTo>
                  <a:lnTo>
                    <a:pt x="1924182" y="308191"/>
                  </a:lnTo>
                  <a:lnTo>
                    <a:pt x="1924075" y="308464"/>
                  </a:lnTo>
                  <a:lnTo>
                    <a:pt x="1929374" y="304802"/>
                  </a:lnTo>
                  <a:lnTo>
                    <a:pt x="1929497" y="304630"/>
                  </a:lnTo>
                  <a:close/>
                </a:path>
                <a:path w="3917950" h="516254">
                  <a:moveTo>
                    <a:pt x="1926477" y="306209"/>
                  </a:moveTo>
                  <a:lnTo>
                    <a:pt x="1924570" y="307206"/>
                  </a:lnTo>
                  <a:lnTo>
                    <a:pt x="1924182" y="308191"/>
                  </a:lnTo>
                  <a:lnTo>
                    <a:pt x="1926477" y="306209"/>
                  </a:lnTo>
                  <a:close/>
                </a:path>
                <a:path w="3917950" h="516254">
                  <a:moveTo>
                    <a:pt x="3701668" y="132975"/>
                  </a:moveTo>
                  <a:lnTo>
                    <a:pt x="3551555" y="135066"/>
                  </a:lnTo>
                  <a:lnTo>
                    <a:pt x="3197098" y="144845"/>
                  </a:lnTo>
                  <a:lnTo>
                    <a:pt x="2945511" y="155894"/>
                  </a:lnTo>
                  <a:lnTo>
                    <a:pt x="2638552" y="174563"/>
                  </a:lnTo>
                  <a:lnTo>
                    <a:pt x="2435733" y="191200"/>
                  </a:lnTo>
                  <a:lnTo>
                    <a:pt x="2316353" y="203265"/>
                  </a:lnTo>
                  <a:lnTo>
                    <a:pt x="2261742" y="209615"/>
                  </a:lnTo>
                  <a:lnTo>
                    <a:pt x="2210942" y="216219"/>
                  </a:lnTo>
                  <a:lnTo>
                    <a:pt x="2163953" y="222823"/>
                  </a:lnTo>
                  <a:lnTo>
                    <a:pt x="2120900" y="229554"/>
                  </a:lnTo>
                  <a:lnTo>
                    <a:pt x="2082038" y="236666"/>
                  </a:lnTo>
                  <a:lnTo>
                    <a:pt x="2017014" y="251144"/>
                  </a:lnTo>
                  <a:lnTo>
                    <a:pt x="1968500" y="267273"/>
                  </a:lnTo>
                  <a:lnTo>
                    <a:pt x="1929891" y="293689"/>
                  </a:lnTo>
                  <a:lnTo>
                    <a:pt x="1924570" y="307206"/>
                  </a:lnTo>
                  <a:lnTo>
                    <a:pt x="1926477" y="306209"/>
                  </a:lnTo>
                  <a:lnTo>
                    <a:pt x="1931415" y="301944"/>
                  </a:lnTo>
                  <a:lnTo>
                    <a:pt x="2151571" y="301944"/>
                  </a:lnTo>
                  <a:lnTo>
                    <a:pt x="2175510" y="298134"/>
                  </a:lnTo>
                  <a:lnTo>
                    <a:pt x="2175768" y="298134"/>
                  </a:lnTo>
                  <a:lnTo>
                    <a:pt x="2221357" y="291657"/>
                  </a:lnTo>
                  <a:lnTo>
                    <a:pt x="2221835" y="291657"/>
                  </a:lnTo>
                  <a:lnTo>
                    <a:pt x="2271141" y="285307"/>
                  </a:lnTo>
                  <a:lnTo>
                    <a:pt x="2270760" y="285307"/>
                  </a:lnTo>
                  <a:lnTo>
                    <a:pt x="2324862" y="279084"/>
                  </a:lnTo>
                  <a:lnTo>
                    <a:pt x="2324480" y="279084"/>
                  </a:lnTo>
                  <a:lnTo>
                    <a:pt x="2382139" y="272988"/>
                  </a:lnTo>
                  <a:lnTo>
                    <a:pt x="2381758" y="272988"/>
                  </a:lnTo>
                  <a:lnTo>
                    <a:pt x="2442972" y="267146"/>
                  </a:lnTo>
                  <a:lnTo>
                    <a:pt x="2442717" y="267146"/>
                  </a:lnTo>
                  <a:lnTo>
                    <a:pt x="2507107" y="261431"/>
                  </a:lnTo>
                  <a:lnTo>
                    <a:pt x="2506853" y="261431"/>
                  </a:lnTo>
                  <a:lnTo>
                    <a:pt x="2574163" y="255843"/>
                  </a:lnTo>
                  <a:lnTo>
                    <a:pt x="2575581" y="255843"/>
                  </a:lnTo>
                  <a:lnTo>
                    <a:pt x="2644140" y="250636"/>
                  </a:lnTo>
                  <a:lnTo>
                    <a:pt x="2643886" y="250636"/>
                  </a:lnTo>
                  <a:lnTo>
                    <a:pt x="2716911" y="245556"/>
                  </a:lnTo>
                  <a:lnTo>
                    <a:pt x="2792222" y="240730"/>
                  </a:lnTo>
                  <a:lnTo>
                    <a:pt x="2791841" y="240730"/>
                  </a:lnTo>
                  <a:lnTo>
                    <a:pt x="2869691" y="236285"/>
                  </a:lnTo>
                  <a:lnTo>
                    <a:pt x="2949448" y="231967"/>
                  </a:lnTo>
                  <a:lnTo>
                    <a:pt x="3031236" y="228030"/>
                  </a:lnTo>
                  <a:lnTo>
                    <a:pt x="3030982" y="228030"/>
                  </a:lnTo>
                  <a:lnTo>
                    <a:pt x="3114675" y="224347"/>
                  </a:lnTo>
                  <a:lnTo>
                    <a:pt x="3199891" y="221045"/>
                  </a:lnTo>
                  <a:lnTo>
                    <a:pt x="3199638" y="221045"/>
                  </a:lnTo>
                  <a:lnTo>
                    <a:pt x="3374390" y="215457"/>
                  </a:lnTo>
                  <a:lnTo>
                    <a:pt x="3374136" y="215457"/>
                  </a:lnTo>
                  <a:lnTo>
                    <a:pt x="3553206" y="211266"/>
                  </a:lnTo>
                  <a:lnTo>
                    <a:pt x="3552824" y="211266"/>
                  </a:lnTo>
                  <a:lnTo>
                    <a:pt x="3700829" y="209200"/>
                  </a:lnTo>
                  <a:lnTo>
                    <a:pt x="3766547" y="170429"/>
                  </a:lnTo>
                  <a:lnTo>
                    <a:pt x="3701668" y="132975"/>
                  </a:lnTo>
                  <a:close/>
                </a:path>
                <a:path w="3917950" h="516254">
                  <a:moveTo>
                    <a:pt x="1931415" y="301944"/>
                  </a:moveTo>
                  <a:lnTo>
                    <a:pt x="1926477" y="306209"/>
                  </a:lnTo>
                  <a:lnTo>
                    <a:pt x="1929511" y="304611"/>
                  </a:lnTo>
                  <a:lnTo>
                    <a:pt x="1931415" y="301944"/>
                  </a:lnTo>
                  <a:close/>
                </a:path>
                <a:path w="3917950" h="516254">
                  <a:moveTo>
                    <a:pt x="2134814" y="304611"/>
                  </a:moveTo>
                  <a:lnTo>
                    <a:pt x="2133980" y="304611"/>
                  </a:lnTo>
                  <a:lnTo>
                    <a:pt x="2133218" y="304865"/>
                  </a:lnTo>
                  <a:lnTo>
                    <a:pt x="2134814" y="304611"/>
                  </a:lnTo>
                  <a:close/>
                </a:path>
                <a:path w="3917950" h="516254">
                  <a:moveTo>
                    <a:pt x="1930018" y="304357"/>
                  </a:moveTo>
                  <a:lnTo>
                    <a:pt x="1929497" y="304630"/>
                  </a:lnTo>
                  <a:lnTo>
                    <a:pt x="1929374" y="304802"/>
                  </a:lnTo>
                  <a:lnTo>
                    <a:pt x="1930018" y="304357"/>
                  </a:lnTo>
                  <a:close/>
                </a:path>
                <a:path w="3917950" h="516254">
                  <a:moveTo>
                    <a:pt x="2151571" y="301944"/>
                  </a:moveTo>
                  <a:lnTo>
                    <a:pt x="1931415" y="301944"/>
                  </a:lnTo>
                  <a:lnTo>
                    <a:pt x="1929497" y="304630"/>
                  </a:lnTo>
                  <a:lnTo>
                    <a:pt x="1930018" y="304357"/>
                  </a:lnTo>
                  <a:lnTo>
                    <a:pt x="2136410" y="304357"/>
                  </a:lnTo>
                  <a:lnTo>
                    <a:pt x="2151571" y="301944"/>
                  </a:lnTo>
                  <a:close/>
                </a:path>
                <a:path w="3917950" h="516254">
                  <a:moveTo>
                    <a:pt x="2175768" y="298134"/>
                  </a:moveTo>
                  <a:lnTo>
                    <a:pt x="2175510" y="298134"/>
                  </a:lnTo>
                  <a:lnTo>
                    <a:pt x="2174875" y="298261"/>
                  </a:lnTo>
                  <a:lnTo>
                    <a:pt x="2175768" y="298134"/>
                  </a:lnTo>
                  <a:close/>
                </a:path>
                <a:path w="3917950" h="516254">
                  <a:moveTo>
                    <a:pt x="2221835" y="291657"/>
                  </a:moveTo>
                  <a:lnTo>
                    <a:pt x="2221357" y="291657"/>
                  </a:lnTo>
                  <a:lnTo>
                    <a:pt x="2220849" y="291784"/>
                  </a:lnTo>
                  <a:lnTo>
                    <a:pt x="2221835" y="291657"/>
                  </a:lnTo>
                  <a:close/>
                </a:path>
                <a:path w="3917950" h="516254">
                  <a:moveTo>
                    <a:pt x="2575581" y="255843"/>
                  </a:moveTo>
                  <a:lnTo>
                    <a:pt x="2574163" y="255843"/>
                  </a:lnTo>
                  <a:lnTo>
                    <a:pt x="2573909" y="255970"/>
                  </a:lnTo>
                  <a:lnTo>
                    <a:pt x="2575581" y="255843"/>
                  </a:lnTo>
                  <a:close/>
                </a:path>
                <a:path w="3917950" h="516254">
                  <a:moveTo>
                    <a:pt x="3766547" y="170429"/>
                  </a:moveTo>
                  <a:lnTo>
                    <a:pt x="3700829" y="209200"/>
                  </a:lnTo>
                  <a:lnTo>
                    <a:pt x="3734816" y="208726"/>
                  </a:lnTo>
                  <a:lnTo>
                    <a:pt x="3734435" y="208726"/>
                  </a:lnTo>
                  <a:lnTo>
                    <a:pt x="3842385" y="208218"/>
                  </a:lnTo>
                  <a:lnTo>
                    <a:pt x="3842359" y="203138"/>
                  </a:lnTo>
                  <a:lnTo>
                    <a:pt x="3823208" y="203138"/>
                  </a:lnTo>
                  <a:lnTo>
                    <a:pt x="3766547" y="170429"/>
                  </a:lnTo>
                  <a:close/>
                </a:path>
                <a:path w="3917950" h="516254">
                  <a:moveTo>
                    <a:pt x="3822827" y="137225"/>
                  </a:moveTo>
                  <a:lnTo>
                    <a:pt x="3766547" y="170429"/>
                  </a:lnTo>
                  <a:lnTo>
                    <a:pt x="3823208" y="203138"/>
                  </a:lnTo>
                  <a:lnTo>
                    <a:pt x="3822827" y="137225"/>
                  </a:lnTo>
                  <a:close/>
                </a:path>
                <a:path w="3917950" h="516254">
                  <a:moveTo>
                    <a:pt x="3842030" y="137225"/>
                  </a:moveTo>
                  <a:lnTo>
                    <a:pt x="3822827" y="137225"/>
                  </a:lnTo>
                  <a:lnTo>
                    <a:pt x="3823208" y="203138"/>
                  </a:lnTo>
                  <a:lnTo>
                    <a:pt x="3842359" y="203138"/>
                  </a:lnTo>
                  <a:lnTo>
                    <a:pt x="3842030" y="137225"/>
                  </a:lnTo>
                  <a:close/>
                </a:path>
                <a:path w="3917950" h="516254">
                  <a:moveTo>
                    <a:pt x="3842004" y="132018"/>
                  </a:moveTo>
                  <a:lnTo>
                    <a:pt x="3701668" y="132975"/>
                  </a:lnTo>
                  <a:lnTo>
                    <a:pt x="3766547" y="170429"/>
                  </a:lnTo>
                  <a:lnTo>
                    <a:pt x="3822827" y="137225"/>
                  </a:lnTo>
                  <a:lnTo>
                    <a:pt x="3842030" y="137225"/>
                  </a:lnTo>
                  <a:lnTo>
                    <a:pt x="3842004" y="132018"/>
                  </a:lnTo>
                  <a:close/>
                </a:path>
                <a:path w="3917950" h="516254">
                  <a:moveTo>
                    <a:pt x="3617704" y="0"/>
                  </a:moveTo>
                  <a:lnTo>
                    <a:pt x="3603132" y="1033"/>
                  </a:lnTo>
                  <a:lnTo>
                    <a:pt x="3590014" y="7425"/>
                  </a:lnTo>
                  <a:lnTo>
                    <a:pt x="3580003" y="18734"/>
                  </a:lnTo>
                  <a:lnTo>
                    <a:pt x="3575167" y="33103"/>
                  </a:lnTo>
                  <a:lnTo>
                    <a:pt x="3576177" y="47674"/>
                  </a:lnTo>
                  <a:lnTo>
                    <a:pt x="3582592" y="60793"/>
                  </a:lnTo>
                  <a:lnTo>
                    <a:pt x="3593972" y="70804"/>
                  </a:lnTo>
                  <a:lnTo>
                    <a:pt x="3701668" y="132975"/>
                  </a:lnTo>
                  <a:lnTo>
                    <a:pt x="3852489" y="132018"/>
                  </a:lnTo>
                  <a:lnTo>
                    <a:pt x="3632072" y="4764"/>
                  </a:lnTo>
                  <a:lnTo>
                    <a:pt x="3617704" y="0"/>
                  </a:lnTo>
                  <a:close/>
                </a:path>
              </a:pathLst>
            </a:custGeom>
            <a:solidFill>
              <a:srgbClr val="8694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13095" y="3140601"/>
              <a:ext cx="534035" cy="534035"/>
            </a:xfrm>
            <a:custGeom>
              <a:avLst/>
              <a:rect l="l" t="t" r="r" b="b"/>
              <a:pathLst>
                <a:path w="534034" h="534035">
                  <a:moveTo>
                    <a:pt x="459692" y="0"/>
                  </a:moveTo>
                  <a:lnTo>
                    <a:pt x="74175" y="0"/>
                  </a:lnTo>
                  <a:lnTo>
                    <a:pt x="32508" y="12792"/>
                  </a:lnTo>
                  <a:lnTo>
                    <a:pt x="5952" y="45242"/>
                  </a:lnTo>
                  <a:lnTo>
                    <a:pt x="0" y="74037"/>
                  </a:lnTo>
                  <a:lnTo>
                    <a:pt x="0" y="459334"/>
                  </a:lnTo>
                  <a:lnTo>
                    <a:pt x="16941" y="506867"/>
                  </a:lnTo>
                  <a:lnTo>
                    <a:pt x="52197" y="530634"/>
                  </a:lnTo>
                  <a:lnTo>
                    <a:pt x="459692" y="533833"/>
                  </a:lnTo>
                  <a:lnTo>
                    <a:pt x="467478" y="533376"/>
                  </a:lnTo>
                  <a:lnTo>
                    <a:pt x="506857" y="516922"/>
                  </a:lnTo>
                  <a:lnTo>
                    <a:pt x="530665" y="481272"/>
                  </a:lnTo>
                  <a:lnTo>
                    <a:pt x="533868" y="459334"/>
                  </a:lnTo>
                  <a:lnTo>
                    <a:pt x="533868" y="74038"/>
                  </a:lnTo>
                  <a:lnTo>
                    <a:pt x="516924" y="26965"/>
                  </a:lnTo>
                  <a:lnTo>
                    <a:pt x="481669" y="3196"/>
                  </a:lnTo>
                  <a:lnTo>
                    <a:pt x="459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01916" y="3241611"/>
              <a:ext cx="334645" cy="139700"/>
            </a:xfrm>
            <a:custGeom>
              <a:avLst/>
              <a:rect l="l" t="t" r="r" b="b"/>
              <a:pathLst>
                <a:path w="334645" h="139700">
                  <a:moveTo>
                    <a:pt x="61810" y="0"/>
                  </a:moveTo>
                  <a:lnTo>
                    <a:pt x="16484" y="0"/>
                  </a:lnTo>
                  <a:lnTo>
                    <a:pt x="16484" y="45250"/>
                  </a:lnTo>
                  <a:lnTo>
                    <a:pt x="61810" y="45250"/>
                  </a:lnTo>
                  <a:lnTo>
                    <a:pt x="61810" y="0"/>
                  </a:lnTo>
                  <a:close/>
                </a:path>
                <a:path w="334645" h="139700">
                  <a:moveTo>
                    <a:pt x="78295" y="70853"/>
                  </a:moveTo>
                  <a:lnTo>
                    <a:pt x="0" y="70853"/>
                  </a:lnTo>
                  <a:lnTo>
                    <a:pt x="0" y="85471"/>
                  </a:lnTo>
                  <a:lnTo>
                    <a:pt x="78295" y="85471"/>
                  </a:lnTo>
                  <a:lnTo>
                    <a:pt x="78295" y="70853"/>
                  </a:lnTo>
                  <a:close/>
                </a:path>
                <a:path w="334645" h="139700">
                  <a:moveTo>
                    <a:pt x="214731" y="124320"/>
                  </a:moveTo>
                  <a:lnTo>
                    <a:pt x="136893" y="124320"/>
                  </a:lnTo>
                  <a:lnTo>
                    <a:pt x="136893" y="139395"/>
                  </a:lnTo>
                  <a:lnTo>
                    <a:pt x="171234" y="139395"/>
                  </a:lnTo>
                  <a:lnTo>
                    <a:pt x="172148" y="138938"/>
                  </a:lnTo>
                  <a:lnTo>
                    <a:pt x="173532" y="138480"/>
                  </a:lnTo>
                  <a:lnTo>
                    <a:pt x="175818" y="138480"/>
                  </a:lnTo>
                  <a:lnTo>
                    <a:pt x="178104" y="138480"/>
                  </a:lnTo>
                  <a:lnTo>
                    <a:pt x="179933" y="139395"/>
                  </a:lnTo>
                  <a:lnTo>
                    <a:pt x="214731" y="139395"/>
                  </a:lnTo>
                  <a:lnTo>
                    <a:pt x="214731" y="124320"/>
                  </a:lnTo>
                  <a:close/>
                </a:path>
                <a:path w="334645" h="139700">
                  <a:moveTo>
                    <a:pt x="334238" y="0"/>
                  </a:moveTo>
                  <a:lnTo>
                    <a:pt x="288912" y="0"/>
                  </a:lnTo>
                  <a:lnTo>
                    <a:pt x="288912" y="45250"/>
                  </a:lnTo>
                  <a:lnTo>
                    <a:pt x="334238" y="45250"/>
                  </a:lnTo>
                  <a:lnTo>
                    <a:pt x="334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48808" y="3179450"/>
              <a:ext cx="457834" cy="457200"/>
            </a:xfrm>
            <a:custGeom>
              <a:avLst/>
              <a:rect l="l" t="t" r="r" b="b"/>
              <a:pathLst>
                <a:path w="457834" h="457200">
                  <a:moveTo>
                    <a:pt x="402458" y="0"/>
                  </a:moveTo>
                  <a:lnTo>
                    <a:pt x="54484" y="0"/>
                  </a:lnTo>
                  <a:lnTo>
                    <a:pt x="16024" y="15995"/>
                  </a:lnTo>
                  <a:lnTo>
                    <a:pt x="0" y="54845"/>
                  </a:lnTo>
                  <a:lnTo>
                    <a:pt x="0" y="402658"/>
                  </a:lnTo>
                  <a:lnTo>
                    <a:pt x="16025" y="441052"/>
                  </a:lnTo>
                  <a:lnTo>
                    <a:pt x="54485" y="457049"/>
                  </a:lnTo>
                  <a:lnTo>
                    <a:pt x="227560" y="457049"/>
                  </a:lnTo>
                  <a:lnTo>
                    <a:pt x="227560" y="415000"/>
                  </a:lnTo>
                  <a:lnTo>
                    <a:pt x="177192" y="415000"/>
                  </a:lnTo>
                  <a:lnTo>
                    <a:pt x="172158" y="414085"/>
                  </a:lnTo>
                  <a:lnTo>
                    <a:pt x="168034" y="411346"/>
                  </a:lnTo>
                  <a:lnTo>
                    <a:pt x="165288" y="407685"/>
                  </a:lnTo>
                  <a:lnTo>
                    <a:pt x="164373" y="402658"/>
                  </a:lnTo>
                  <a:lnTo>
                    <a:pt x="164373" y="362436"/>
                  </a:lnTo>
                  <a:lnTo>
                    <a:pt x="165288" y="357409"/>
                  </a:lnTo>
                  <a:lnTo>
                    <a:pt x="168034" y="353298"/>
                  </a:lnTo>
                  <a:lnTo>
                    <a:pt x="172158" y="350558"/>
                  </a:lnTo>
                  <a:lnTo>
                    <a:pt x="177192" y="349643"/>
                  </a:lnTo>
                  <a:lnTo>
                    <a:pt x="180853" y="349643"/>
                  </a:lnTo>
                  <a:lnTo>
                    <a:pt x="180853" y="327705"/>
                  </a:lnTo>
                  <a:lnTo>
                    <a:pt x="92027" y="327705"/>
                  </a:lnTo>
                  <a:lnTo>
                    <a:pt x="79665" y="173217"/>
                  </a:lnTo>
                  <a:lnTo>
                    <a:pt x="40750" y="173217"/>
                  </a:lnTo>
                  <a:lnTo>
                    <a:pt x="27929" y="120202"/>
                  </a:lnTo>
                  <a:lnTo>
                    <a:pt x="28845" y="115175"/>
                  </a:lnTo>
                  <a:lnTo>
                    <a:pt x="31592" y="111063"/>
                  </a:lnTo>
                  <a:lnTo>
                    <a:pt x="35710" y="108317"/>
                  </a:lnTo>
                  <a:lnTo>
                    <a:pt x="40750" y="107402"/>
                  </a:lnTo>
                  <a:lnTo>
                    <a:pt x="44411" y="107402"/>
                  </a:lnTo>
                  <a:lnTo>
                    <a:pt x="44411" y="49818"/>
                  </a:lnTo>
                  <a:lnTo>
                    <a:pt x="45326" y="44791"/>
                  </a:lnTo>
                  <a:lnTo>
                    <a:pt x="48078" y="40673"/>
                  </a:lnTo>
                  <a:lnTo>
                    <a:pt x="51739" y="37934"/>
                  </a:lnTo>
                  <a:lnTo>
                    <a:pt x="56773" y="37019"/>
                  </a:lnTo>
                  <a:lnTo>
                    <a:pt x="454398" y="37019"/>
                  </a:lnTo>
                  <a:lnTo>
                    <a:pt x="453284" y="33365"/>
                  </a:lnTo>
                  <a:lnTo>
                    <a:pt x="423978" y="4112"/>
                  </a:lnTo>
                  <a:lnTo>
                    <a:pt x="413447" y="909"/>
                  </a:lnTo>
                  <a:lnTo>
                    <a:pt x="402458" y="0"/>
                  </a:lnTo>
                  <a:close/>
                </a:path>
                <a:path w="457834" h="457200">
                  <a:moveTo>
                    <a:pt x="454398" y="37019"/>
                  </a:moveTo>
                  <a:lnTo>
                    <a:pt x="400170" y="37019"/>
                  </a:lnTo>
                  <a:lnTo>
                    <a:pt x="405210" y="37934"/>
                  </a:lnTo>
                  <a:lnTo>
                    <a:pt x="409329" y="40673"/>
                  </a:lnTo>
                  <a:lnTo>
                    <a:pt x="412074" y="44791"/>
                  </a:lnTo>
                  <a:lnTo>
                    <a:pt x="412990" y="49818"/>
                  </a:lnTo>
                  <a:lnTo>
                    <a:pt x="412990" y="107403"/>
                  </a:lnTo>
                  <a:lnTo>
                    <a:pt x="416657" y="107403"/>
                  </a:lnTo>
                  <a:lnTo>
                    <a:pt x="421691" y="108318"/>
                  </a:lnTo>
                  <a:lnTo>
                    <a:pt x="425351" y="111063"/>
                  </a:lnTo>
                  <a:lnTo>
                    <a:pt x="428103" y="115175"/>
                  </a:lnTo>
                  <a:lnTo>
                    <a:pt x="429019" y="120202"/>
                  </a:lnTo>
                  <a:lnTo>
                    <a:pt x="428935" y="160881"/>
                  </a:lnTo>
                  <a:lnTo>
                    <a:pt x="428103" y="165451"/>
                  </a:lnTo>
                  <a:lnTo>
                    <a:pt x="425351" y="169563"/>
                  </a:lnTo>
                  <a:lnTo>
                    <a:pt x="421691" y="172308"/>
                  </a:lnTo>
                  <a:lnTo>
                    <a:pt x="416657" y="173217"/>
                  </a:lnTo>
                  <a:lnTo>
                    <a:pt x="377278" y="173217"/>
                  </a:lnTo>
                  <a:lnTo>
                    <a:pt x="377278" y="314906"/>
                  </a:lnTo>
                  <a:lnTo>
                    <a:pt x="376363" y="319933"/>
                  </a:lnTo>
                  <a:lnTo>
                    <a:pt x="373617" y="324045"/>
                  </a:lnTo>
                  <a:lnTo>
                    <a:pt x="369950" y="326790"/>
                  </a:lnTo>
                  <a:lnTo>
                    <a:pt x="364917" y="327705"/>
                  </a:lnTo>
                  <a:lnTo>
                    <a:pt x="277006" y="327705"/>
                  </a:lnTo>
                  <a:lnTo>
                    <a:pt x="277006" y="349643"/>
                  </a:lnTo>
                  <a:lnTo>
                    <a:pt x="292577" y="402658"/>
                  </a:lnTo>
                  <a:lnTo>
                    <a:pt x="291656" y="407685"/>
                  </a:lnTo>
                  <a:lnTo>
                    <a:pt x="288910" y="411346"/>
                  </a:lnTo>
                  <a:lnTo>
                    <a:pt x="284792" y="414085"/>
                  </a:lnTo>
                  <a:lnTo>
                    <a:pt x="279752" y="415000"/>
                  </a:lnTo>
                  <a:lnTo>
                    <a:pt x="227560" y="415000"/>
                  </a:lnTo>
                  <a:lnTo>
                    <a:pt x="227560" y="457049"/>
                  </a:lnTo>
                  <a:lnTo>
                    <a:pt x="402459" y="457049"/>
                  </a:lnTo>
                  <a:lnTo>
                    <a:pt x="441381" y="441052"/>
                  </a:lnTo>
                  <a:lnTo>
                    <a:pt x="457403" y="402659"/>
                  </a:lnTo>
                  <a:lnTo>
                    <a:pt x="457402" y="54845"/>
                  </a:lnTo>
                  <a:lnTo>
                    <a:pt x="456487" y="43876"/>
                  </a:lnTo>
                  <a:lnTo>
                    <a:pt x="454398" y="37019"/>
                  </a:lnTo>
                  <a:close/>
                </a:path>
                <a:path w="457834" h="457200">
                  <a:moveTo>
                    <a:pt x="329662" y="37019"/>
                  </a:moveTo>
                  <a:lnTo>
                    <a:pt x="127745" y="37019"/>
                  </a:lnTo>
                  <a:lnTo>
                    <a:pt x="132779" y="37934"/>
                  </a:lnTo>
                  <a:lnTo>
                    <a:pt x="136440" y="40673"/>
                  </a:lnTo>
                  <a:lnTo>
                    <a:pt x="139192" y="44791"/>
                  </a:lnTo>
                  <a:lnTo>
                    <a:pt x="140107" y="49818"/>
                  </a:lnTo>
                  <a:lnTo>
                    <a:pt x="140107" y="107402"/>
                  </a:lnTo>
                  <a:lnTo>
                    <a:pt x="143768" y="107402"/>
                  </a:lnTo>
                  <a:lnTo>
                    <a:pt x="148808" y="108317"/>
                  </a:lnTo>
                  <a:lnTo>
                    <a:pt x="152926" y="111063"/>
                  </a:lnTo>
                  <a:lnTo>
                    <a:pt x="155672" y="115175"/>
                  </a:lnTo>
                  <a:lnTo>
                    <a:pt x="156587" y="120202"/>
                  </a:lnTo>
                  <a:lnTo>
                    <a:pt x="156504" y="160881"/>
                  </a:lnTo>
                  <a:lnTo>
                    <a:pt x="155672" y="165451"/>
                  </a:lnTo>
                  <a:lnTo>
                    <a:pt x="152926" y="169563"/>
                  </a:lnTo>
                  <a:lnTo>
                    <a:pt x="148808" y="172308"/>
                  </a:lnTo>
                  <a:lnTo>
                    <a:pt x="143768" y="173217"/>
                  </a:lnTo>
                  <a:lnTo>
                    <a:pt x="104853" y="173217"/>
                  </a:lnTo>
                  <a:lnTo>
                    <a:pt x="104853" y="302106"/>
                  </a:lnTo>
                  <a:lnTo>
                    <a:pt x="180853" y="302106"/>
                  </a:lnTo>
                  <a:lnTo>
                    <a:pt x="180853" y="291595"/>
                  </a:lnTo>
                  <a:lnTo>
                    <a:pt x="181774" y="286568"/>
                  </a:lnTo>
                  <a:lnTo>
                    <a:pt x="184520" y="282456"/>
                  </a:lnTo>
                  <a:lnTo>
                    <a:pt x="188181" y="279711"/>
                  </a:lnTo>
                  <a:lnTo>
                    <a:pt x="193221" y="278796"/>
                  </a:lnTo>
                  <a:lnTo>
                    <a:pt x="216113" y="278796"/>
                  </a:lnTo>
                  <a:lnTo>
                    <a:pt x="216113" y="226696"/>
                  </a:lnTo>
                  <a:lnTo>
                    <a:pt x="177192" y="226696"/>
                  </a:lnTo>
                  <a:lnTo>
                    <a:pt x="164373" y="213896"/>
                  </a:lnTo>
                  <a:lnTo>
                    <a:pt x="164456" y="173217"/>
                  </a:lnTo>
                  <a:lnTo>
                    <a:pt x="165288" y="168647"/>
                  </a:lnTo>
                  <a:lnTo>
                    <a:pt x="168033" y="164536"/>
                  </a:lnTo>
                  <a:lnTo>
                    <a:pt x="172158" y="161790"/>
                  </a:lnTo>
                  <a:lnTo>
                    <a:pt x="177192" y="160881"/>
                  </a:lnTo>
                  <a:lnTo>
                    <a:pt x="180853" y="160881"/>
                  </a:lnTo>
                  <a:lnTo>
                    <a:pt x="180852" y="103291"/>
                  </a:lnTo>
                  <a:lnTo>
                    <a:pt x="181774" y="98264"/>
                  </a:lnTo>
                  <a:lnTo>
                    <a:pt x="184520" y="94152"/>
                  </a:lnTo>
                  <a:lnTo>
                    <a:pt x="188180" y="91406"/>
                  </a:lnTo>
                  <a:lnTo>
                    <a:pt x="193220" y="90491"/>
                  </a:lnTo>
                  <a:lnTo>
                    <a:pt x="316843" y="90491"/>
                  </a:lnTo>
                  <a:lnTo>
                    <a:pt x="316843" y="49818"/>
                  </a:lnTo>
                  <a:lnTo>
                    <a:pt x="317758" y="44791"/>
                  </a:lnTo>
                  <a:lnTo>
                    <a:pt x="320503" y="40673"/>
                  </a:lnTo>
                  <a:lnTo>
                    <a:pt x="324622" y="37934"/>
                  </a:lnTo>
                  <a:lnTo>
                    <a:pt x="329662" y="37019"/>
                  </a:lnTo>
                  <a:close/>
                </a:path>
                <a:path w="457834" h="457200">
                  <a:moveTo>
                    <a:pt x="316843" y="90491"/>
                  </a:moveTo>
                  <a:lnTo>
                    <a:pt x="264187" y="90491"/>
                  </a:lnTo>
                  <a:lnTo>
                    <a:pt x="269220" y="91406"/>
                  </a:lnTo>
                  <a:lnTo>
                    <a:pt x="273345" y="94152"/>
                  </a:lnTo>
                  <a:lnTo>
                    <a:pt x="276091" y="98264"/>
                  </a:lnTo>
                  <a:lnTo>
                    <a:pt x="277006" y="103291"/>
                  </a:lnTo>
                  <a:lnTo>
                    <a:pt x="277006" y="160881"/>
                  </a:lnTo>
                  <a:lnTo>
                    <a:pt x="279752" y="160881"/>
                  </a:lnTo>
                  <a:lnTo>
                    <a:pt x="292577" y="213896"/>
                  </a:lnTo>
                  <a:lnTo>
                    <a:pt x="291656" y="218923"/>
                  </a:lnTo>
                  <a:lnTo>
                    <a:pt x="288910" y="223035"/>
                  </a:lnTo>
                  <a:lnTo>
                    <a:pt x="284792" y="225781"/>
                  </a:lnTo>
                  <a:lnTo>
                    <a:pt x="279752" y="226696"/>
                  </a:lnTo>
                  <a:lnTo>
                    <a:pt x="241294" y="226696"/>
                  </a:lnTo>
                  <a:lnTo>
                    <a:pt x="241294" y="278796"/>
                  </a:lnTo>
                  <a:lnTo>
                    <a:pt x="277006" y="302107"/>
                  </a:lnTo>
                  <a:lnTo>
                    <a:pt x="352097" y="302107"/>
                  </a:lnTo>
                  <a:lnTo>
                    <a:pt x="352097" y="173217"/>
                  </a:lnTo>
                  <a:lnTo>
                    <a:pt x="313176" y="173217"/>
                  </a:lnTo>
                  <a:lnTo>
                    <a:pt x="308142" y="172308"/>
                  </a:lnTo>
                  <a:lnTo>
                    <a:pt x="304024" y="169563"/>
                  </a:lnTo>
                  <a:lnTo>
                    <a:pt x="301272" y="165451"/>
                  </a:lnTo>
                  <a:lnTo>
                    <a:pt x="300440" y="160881"/>
                  </a:lnTo>
                  <a:lnTo>
                    <a:pt x="300356" y="120202"/>
                  </a:lnTo>
                  <a:lnTo>
                    <a:pt x="301272" y="115175"/>
                  </a:lnTo>
                  <a:lnTo>
                    <a:pt x="304023" y="111063"/>
                  </a:lnTo>
                  <a:lnTo>
                    <a:pt x="308142" y="108318"/>
                  </a:lnTo>
                  <a:lnTo>
                    <a:pt x="313176" y="107402"/>
                  </a:lnTo>
                  <a:lnTo>
                    <a:pt x="316843" y="107402"/>
                  </a:lnTo>
                  <a:lnTo>
                    <a:pt x="316843" y="90491"/>
                  </a:lnTo>
                  <a:close/>
                </a:path>
              </a:pathLst>
            </a:custGeom>
            <a:solidFill>
              <a:srgbClr val="7B9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38809" y="3295548"/>
              <a:ext cx="213995" cy="274320"/>
            </a:xfrm>
            <a:custGeom>
              <a:avLst/>
              <a:rect l="l" t="t" r="r" b="b"/>
              <a:pathLst>
                <a:path w="213995" h="274320">
                  <a:moveTo>
                    <a:pt x="61366" y="188302"/>
                  </a:moveTo>
                  <a:lnTo>
                    <a:pt x="16040" y="188302"/>
                  </a:lnTo>
                  <a:lnTo>
                    <a:pt x="16040" y="233553"/>
                  </a:lnTo>
                  <a:lnTo>
                    <a:pt x="61366" y="233553"/>
                  </a:lnTo>
                  <a:lnTo>
                    <a:pt x="61366" y="188302"/>
                  </a:lnTo>
                  <a:close/>
                </a:path>
                <a:path w="213995" h="274320">
                  <a:moveTo>
                    <a:pt x="61366" y="0"/>
                  </a:moveTo>
                  <a:lnTo>
                    <a:pt x="16040" y="0"/>
                  </a:lnTo>
                  <a:lnTo>
                    <a:pt x="16040" y="44792"/>
                  </a:lnTo>
                  <a:lnTo>
                    <a:pt x="61366" y="44792"/>
                  </a:lnTo>
                  <a:lnTo>
                    <a:pt x="61366" y="0"/>
                  </a:lnTo>
                  <a:close/>
                </a:path>
                <a:path w="213995" h="274320">
                  <a:moveTo>
                    <a:pt x="77838" y="258686"/>
                  </a:moveTo>
                  <a:lnTo>
                    <a:pt x="3213" y="258686"/>
                  </a:lnTo>
                  <a:lnTo>
                    <a:pt x="0" y="258686"/>
                  </a:lnTo>
                  <a:lnTo>
                    <a:pt x="0" y="273773"/>
                  </a:lnTo>
                  <a:lnTo>
                    <a:pt x="77838" y="273773"/>
                  </a:lnTo>
                  <a:lnTo>
                    <a:pt x="77838" y="258686"/>
                  </a:lnTo>
                  <a:close/>
                </a:path>
                <a:path w="213995" h="274320">
                  <a:moveTo>
                    <a:pt x="213829" y="16916"/>
                  </a:moveTo>
                  <a:lnTo>
                    <a:pt x="135991" y="16916"/>
                  </a:lnTo>
                  <a:lnTo>
                    <a:pt x="135991" y="31534"/>
                  </a:lnTo>
                  <a:lnTo>
                    <a:pt x="213829" y="31534"/>
                  </a:lnTo>
                  <a:lnTo>
                    <a:pt x="213829" y="16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7171944" y="3023616"/>
              <a:ext cx="829055" cy="95707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58559" y="3658870"/>
            <a:ext cx="274510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3040" algn="ctr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VPC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u="sng" spc="-10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alibri"/>
                <a:cs typeface="Calibri"/>
                <a:hlinkClick r:id="rId14"/>
              </a:rPr>
              <a:t>http://aws.amazon.com/vpc/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7</a:t>
            </a:fld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373505" y="73583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Amazon </a:t>
            </a:r>
            <a:r>
              <a:rPr b="0" spc="-10" dirty="0">
                <a:latin typeface="Calibri"/>
                <a:cs typeface="Calibri"/>
              </a:rPr>
              <a:t>Elastic Compute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Cloud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(EC2)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0802"/>
            <a:ext cx="7995920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resizable</a:t>
            </a:r>
            <a:r>
              <a:rPr sz="18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compute</a:t>
            </a:r>
            <a:r>
              <a:rPr sz="1800" b="1" spc="-2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capacity</a:t>
            </a:r>
            <a:r>
              <a:rPr sz="18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cloud.</a:t>
            </a:r>
            <a:endParaRPr sz="1800">
              <a:latin typeface="Calibri"/>
              <a:cs typeface="Calibri"/>
            </a:endParaRPr>
          </a:p>
          <a:p>
            <a:pPr marL="287020" marR="5715" indent="-274955" algn="just">
              <a:lnSpc>
                <a:spcPts val="1939"/>
              </a:lnSpc>
              <a:spcBef>
                <a:spcPts val="183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creating Virtual Machines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(VM)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on-demand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Pre-configured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templated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 Amazon Machine Image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(AMI)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immediately.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AMI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via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EDC517"/>
                </a:solidFill>
                <a:latin typeface="Calibri"/>
                <a:cs typeface="Calibri"/>
              </a:rPr>
              <a:t>AWS</a:t>
            </a:r>
            <a:r>
              <a:rPr sz="1800" b="1" spc="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Marketplace.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287020" marR="6350" indent="-274955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Auto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Scaling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automatically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scale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of</a:t>
            </a:r>
            <a:r>
              <a:rPr sz="18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the</a:t>
            </a:r>
            <a:r>
              <a:rPr sz="1800" b="1" spc="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capacity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up</a:t>
            </a:r>
            <a:r>
              <a:rPr sz="1800" b="1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seamlessly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demand </a:t>
            </a:r>
            <a:r>
              <a:rPr sz="1800" b="1" spc="-15" dirty="0">
                <a:solidFill>
                  <a:srgbClr val="EDC517"/>
                </a:solidFill>
                <a:latin typeface="Calibri"/>
                <a:cs typeface="Calibri"/>
              </a:rPr>
              <a:t>spikes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maintain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performance,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scales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down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during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demand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lulls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minimize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costs.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marL="287020" marR="5080" indent="-274955" algn="just">
              <a:lnSpc>
                <a:spcPts val="1939"/>
              </a:lnSpc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Elastic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Load Balancing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distributes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incoming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traffic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multiple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1560"/>
              </a:spcBef>
              <a:tabLst>
                <a:tab pos="287020" algn="l"/>
                <a:tab pos="1123315" algn="l"/>
                <a:tab pos="1715135" algn="l"/>
                <a:tab pos="2044064" algn="l"/>
                <a:tab pos="2644775" algn="l"/>
                <a:tab pos="3387090" algn="l"/>
                <a:tab pos="4286250" algn="l"/>
                <a:tab pos="5561965" algn="l"/>
                <a:tab pos="5918835" algn="l"/>
                <a:tab pos="695261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	tools	to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	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failure	resilient	applications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	launching	application</a:t>
            </a:r>
            <a:endParaRPr sz="1800">
              <a:latin typeface="Calibri"/>
              <a:cs typeface="Calibri"/>
            </a:endParaRPr>
          </a:p>
          <a:p>
            <a:pPr marL="28702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separate</a:t>
            </a:r>
            <a:r>
              <a:rPr sz="1800" b="1" spc="-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Availability</a:t>
            </a:r>
            <a:r>
              <a:rPr sz="1800" b="1" spc="-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Zones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2870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▪	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only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actually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consume,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DC517"/>
                </a:solidFill>
                <a:latin typeface="Calibri"/>
                <a:cs typeface="Calibri"/>
              </a:rPr>
              <a:t>instance-hours.</a:t>
            </a:r>
            <a:endParaRPr sz="1800">
              <a:latin typeface="Calibri"/>
              <a:cs typeface="Calibri"/>
            </a:endParaRPr>
          </a:p>
          <a:p>
            <a:pPr marL="287020" marR="95250" indent="-274955" algn="just">
              <a:lnSpc>
                <a:spcPts val="1939"/>
              </a:lnSpc>
              <a:spcBef>
                <a:spcPts val="1835"/>
              </a:spcBef>
            </a:pPr>
            <a:r>
              <a:rPr sz="1800" dirty="0">
                <a:solidFill>
                  <a:srgbClr val="EDC517"/>
                </a:solidFill>
                <a:latin typeface="Arial"/>
                <a:cs typeface="Arial"/>
              </a:rPr>
              <a:t>▪</a:t>
            </a:r>
            <a:r>
              <a:rPr sz="1800" spc="5" dirty="0">
                <a:solidFill>
                  <a:srgbClr val="EDC51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C517"/>
                </a:solidFill>
                <a:latin typeface="Calibri"/>
                <a:cs typeface="Calibri"/>
              </a:rPr>
              <a:t>VM Import/Export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enables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 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easily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images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your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back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37559" y="745236"/>
            <a:ext cx="2695193" cy="6286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2800" y="155447"/>
            <a:ext cx="2667000" cy="6004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08721" y="6475999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040"/>
              </a:lnSpc>
            </a:pPr>
            <a:fld id="{81D60167-4931-47E6-BA6A-407CBD079E47}" type="slidenum"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8</a:t>
            </a:fld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2287904" y="735838"/>
            <a:ext cx="256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EC2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2597" y="6443573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565910" cy="1468755"/>
            <a:chOff x="0" y="0"/>
            <a:chExt cx="1565910" cy="1468755"/>
          </a:xfrm>
        </p:grpSpPr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1565529" cy="1468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1013" y="317627"/>
              <a:ext cx="1003185" cy="8812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4155" y="1439992"/>
            <a:ext cx="8792210" cy="50806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286385" algn="l"/>
              </a:tabLst>
            </a:pPr>
            <a:r>
              <a:rPr sz="20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Micro</a:t>
            </a:r>
            <a:r>
              <a:rPr sz="2000" b="1" spc="-2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r>
              <a:rPr sz="2000" b="1" spc="-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(t1.micro):</a:t>
            </a:r>
            <a:endParaRPr sz="2000">
              <a:latin typeface="Calibri"/>
              <a:cs typeface="Calibri"/>
            </a:endParaRPr>
          </a:p>
          <a:p>
            <a:pPr marL="561340" marR="8890" indent="-274320">
              <a:lnSpc>
                <a:spcPts val="1730"/>
              </a:lnSpc>
              <a:spcBef>
                <a:spcPts val="65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Micro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613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MiB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ECUs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(for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periodic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bursts),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only,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32-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bit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286385" marR="5080" indent="-274320">
              <a:lnSpc>
                <a:spcPts val="2160"/>
              </a:lnSpc>
              <a:tabLst>
                <a:tab pos="286385" algn="l"/>
              </a:tabLst>
            </a:pPr>
            <a:r>
              <a:rPr sz="2000" dirty="0">
                <a:solidFill>
                  <a:srgbClr val="EDC517"/>
                </a:solidFill>
                <a:latin typeface="Arial"/>
                <a:cs typeface="Arial"/>
              </a:rPr>
              <a:t>▪	</a:t>
            </a:r>
            <a:r>
              <a:rPr sz="2000" b="1" spc="-10" dirty="0">
                <a:solidFill>
                  <a:srgbClr val="EDC517"/>
                </a:solidFill>
                <a:latin typeface="Calibri"/>
                <a:cs typeface="Calibri"/>
              </a:rPr>
              <a:t>Standard</a:t>
            </a:r>
            <a:r>
              <a:rPr sz="2000" b="1" spc="6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EDC517"/>
                </a:solidFill>
                <a:latin typeface="Calibri"/>
                <a:cs typeface="Calibri"/>
              </a:rPr>
              <a:t>Instances</a:t>
            </a:r>
            <a:r>
              <a:rPr sz="2000" b="1" spc="6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balanced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low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561340" marR="8255" indent="-274320">
              <a:lnSpc>
                <a:spcPts val="1730"/>
              </a:lnSpc>
              <a:spcBef>
                <a:spcPts val="62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M1</a:t>
            </a:r>
            <a:r>
              <a:rPr sz="1600" b="1" spc="2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Small</a:t>
            </a:r>
            <a:r>
              <a:rPr sz="1600" b="1" spc="2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2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(Default)</a:t>
            </a:r>
            <a:r>
              <a:rPr sz="1600" b="1" spc="21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1.7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(1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Unit),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160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32-bit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8255" indent="-274320">
              <a:lnSpc>
                <a:spcPts val="1730"/>
              </a:lnSpc>
              <a:spcBef>
                <a:spcPts val="60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M1</a:t>
            </a:r>
            <a:r>
              <a:rPr sz="1600" b="1" spc="6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Medium</a:t>
            </a:r>
            <a:r>
              <a:rPr sz="1600" b="1" spc="4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5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3.75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(1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410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32-bit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6985" indent="-274320">
              <a:lnSpc>
                <a:spcPts val="1730"/>
              </a:lnSpc>
              <a:spcBef>
                <a:spcPts val="59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M1</a:t>
            </a:r>
            <a:r>
              <a:rPr sz="1600" b="1" spc="13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1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1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7.5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(2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850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storage,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8255" indent="-274320">
              <a:lnSpc>
                <a:spcPts val="1730"/>
              </a:lnSpc>
              <a:spcBef>
                <a:spcPts val="595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M1</a:t>
            </a:r>
            <a:r>
              <a:rPr sz="1600" b="1" spc="30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3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30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3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(4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1690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561340" marR="8255" indent="-274320">
              <a:lnSpc>
                <a:spcPts val="1730"/>
              </a:lnSpc>
              <a:spcBef>
                <a:spcPts val="60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09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M3</a:t>
            </a:r>
            <a:r>
              <a:rPr sz="1600" b="1" spc="1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135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15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14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(4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3.25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each),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only,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64-bit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286385">
              <a:lnSpc>
                <a:spcPts val="1825"/>
              </a:lnSpc>
              <a:spcBef>
                <a:spcPts val="380"/>
              </a:spcBef>
            </a:pPr>
            <a:r>
              <a:rPr sz="1600" spc="-5" dirty="0">
                <a:solidFill>
                  <a:srgbClr val="EDC517"/>
                </a:solidFill>
                <a:latin typeface="Consolas"/>
                <a:cs typeface="Consolas"/>
              </a:rPr>
              <a:t>–</a:t>
            </a:r>
            <a:r>
              <a:rPr sz="1600" spc="415" dirty="0">
                <a:solidFill>
                  <a:srgbClr val="EDC517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M3</a:t>
            </a:r>
            <a:r>
              <a:rPr sz="1600" b="1" spc="204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DC517"/>
                </a:solidFill>
                <a:latin typeface="Calibri"/>
                <a:cs typeface="Calibri"/>
              </a:rPr>
              <a:t>Double</a:t>
            </a:r>
            <a:r>
              <a:rPr sz="1600" b="1" spc="20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Extra</a:t>
            </a:r>
            <a:r>
              <a:rPr sz="1600" b="1" spc="204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DC517"/>
                </a:solidFill>
                <a:latin typeface="Calibri"/>
                <a:cs typeface="Calibri"/>
              </a:rPr>
              <a:t>Large</a:t>
            </a:r>
            <a:r>
              <a:rPr sz="1600" b="1" spc="2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C517"/>
                </a:solidFill>
                <a:latin typeface="Calibri"/>
                <a:cs typeface="Calibri"/>
              </a:rPr>
              <a:t>Instance</a:t>
            </a:r>
            <a:r>
              <a:rPr sz="1600" b="1" spc="210" dirty="0">
                <a:solidFill>
                  <a:srgbClr val="EDC51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GiB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r>
              <a:rPr sz="16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(8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cores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  <a:p>
            <a:pPr marL="561340">
              <a:lnSpc>
                <a:spcPts val="1825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3.25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Compute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Units each),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EBS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only,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64-bit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600">
              <a:latin typeface="Calibri"/>
              <a:cs typeface="Calibri"/>
            </a:endParaRPr>
          </a:p>
          <a:p>
            <a:pPr marL="1948180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EC2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Compute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Unit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(ECU)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equivalent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CPU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4" y="6494170"/>
            <a:ext cx="4702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capacity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1.0-1.2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GHz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2007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Opteron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2007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Xeon 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processor.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37559" y="745236"/>
            <a:ext cx="2695193" cy="628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2800" y="155447"/>
            <a:ext cx="2667000" cy="600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BBE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</dc:creator>
  <cp:lastModifiedBy>SHUBHAM KUMAR VISHNOI</cp:lastModifiedBy>
  <dcterms:created xsi:type="dcterms:W3CDTF">2022-05-26T11:48:06Z</dcterms:created>
  <dcterms:modified xsi:type="dcterms:W3CDTF">2022-05-26T12:47:56Z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2022-05-26T00:00:00Z</vt:filetime>
  </property>
</Properties>
</file>