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Dosis"/>
      <p:regular r:id="rId33"/>
      <p:bold r:id="rId34"/>
    </p:embeddedFont>
    <p:embeddedFont>
      <p:font typeface="Vollkorn"/>
      <p:regular r:id="rId35"/>
      <p:bold r:id="rId36"/>
      <p:italic r:id="rId37"/>
      <p:boldItalic r:id="rId38"/>
    </p:embeddedFont>
    <p:embeddedFont>
      <p:font typeface="Chango"/>
      <p:regular r:id="rId39"/>
    </p:embeddedFont>
    <p:embeddedFont>
      <p:font typeface="Alfa Slab On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95942E-0028-4EEB-ACB8-BB766878C16F}">
  <a:tblStyle styleId="{9695942E-0028-4EEB-ACB8-BB766878C1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faSlabOne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Dosis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Vollkorn-regular.fntdata"/><Relationship Id="rId12" Type="http://schemas.openxmlformats.org/officeDocument/2006/relationships/slide" Target="slides/slide5.xml"/><Relationship Id="rId34" Type="http://schemas.openxmlformats.org/officeDocument/2006/relationships/font" Target="fonts/Dosis-bold.fntdata"/><Relationship Id="rId15" Type="http://schemas.openxmlformats.org/officeDocument/2006/relationships/slide" Target="slides/slide8.xml"/><Relationship Id="rId37" Type="http://schemas.openxmlformats.org/officeDocument/2006/relationships/font" Target="fonts/Vollkorn-italic.fntdata"/><Relationship Id="rId14" Type="http://schemas.openxmlformats.org/officeDocument/2006/relationships/slide" Target="slides/slide7.xml"/><Relationship Id="rId36" Type="http://schemas.openxmlformats.org/officeDocument/2006/relationships/font" Target="fonts/Vollkorn-bold.fntdata"/><Relationship Id="rId17" Type="http://schemas.openxmlformats.org/officeDocument/2006/relationships/slide" Target="slides/slide10.xml"/><Relationship Id="rId39" Type="http://schemas.openxmlformats.org/officeDocument/2006/relationships/font" Target="fonts/Chango-regular.fntdata"/><Relationship Id="rId16" Type="http://schemas.openxmlformats.org/officeDocument/2006/relationships/slide" Target="slides/slide9.xml"/><Relationship Id="rId38" Type="http://schemas.openxmlformats.org/officeDocument/2006/relationships/font" Target="fonts/Vollkorn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76adecc74a_0_1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76adecc74a_0_1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76adecc74a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76adecc74a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76adecc74a_0_1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76adecc74a_0_1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76adecc74a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76adecc74a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76adecc74a_0_1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76adecc74a_0_1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76adecc74a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76adecc74a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76adecc74a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76adecc74a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6adecc74a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6adecc74a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76adecc74a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76adecc74a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76adecc74a_0_1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76adecc74a_0_1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76adecc74a_0_1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76adecc74a_0_1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76af84eec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76af84eec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76adecc74a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76adecc74a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276adecc74a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276adecc74a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76adecc74a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76adecc74a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76adecc74a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76adecc74a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76adecc74a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76adecc74a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76adecc74a_0_2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76adecc74a_0_2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76adecc74a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76adecc74a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76adecc74a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76adecc74a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76adecc74a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76adecc74a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76adecc74a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76adecc74a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76adecc74a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76adecc74a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76adecc74a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76adecc74a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76adecc74a_0_1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76adecc74a_0_1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659B1"/>
            </a:gs>
            <a:gs pos="31000">
              <a:srgbClr val="132D59"/>
            </a:gs>
            <a:gs pos="100000">
              <a:schemeClr val="dk1"/>
            </a:gs>
          </a:gsLst>
          <a:lin ang="16200038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10366299">
            <a:off x="12249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664562">
            <a:off x="2826130" y="170733"/>
            <a:ext cx="1485253" cy="514568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-10650657">
            <a:off x="4427211" y="170742"/>
            <a:ext cx="1485201" cy="5145669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-10326334">
            <a:off x="606478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76175" y="-1774432"/>
            <a:ext cx="8991716" cy="8691963"/>
            <a:chOff x="3319625" y="2830275"/>
            <a:chExt cx="1130550" cy="1092875"/>
          </a:xfrm>
        </p:grpSpPr>
        <p:sp>
          <p:nvSpPr>
            <p:cNvPr id="61" name="Google Shape;61;p1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5"/>
          <p:cNvSpPr txBox="1"/>
          <p:nvPr>
            <p:ph hasCustomPrompt="1" idx="2" type="title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15"/>
          <p:cNvGrpSpPr/>
          <p:nvPr/>
        </p:nvGrpSpPr>
        <p:grpSpPr>
          <a:xfrm>
            <a:off x="720060" y="406325"/>
            <a:ext cx="3156175" cy="5146200"/>
            <a:chOff x="630948" y="406325"/>
            <a:chExt cx="3156175" cy="5146200"/>
          </a:xfrm>
        </p:grpSpPr>
        <p:sp>
          <p:nvSpPr>
            <p:cNvPr id="77" name="Google Shape;77;p15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3876295" y="84118"/>
            <a:ext cx="5149203" cy="4977499"/>
            <a:chOff x="3319625" y="2830275"/>
            <a:chExt cx="1130550" cy="1092875"/>
          </a:xfrm>
        </p:grpSpPr>
        <p:sp>
          <p:nvSpPr>
            <p:cNvPr id="81" name="Google Shape;81;p1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 rot="10800000">
            <a:off x="2748624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10800000">
            <a:off x="1593566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10800000">
            <a:off x="438507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10800000">
            <a:off x="-716551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6"/>
          <p:cNvGrpSpPr/>
          <p:nvPr/>
        </p:nvGrpSpPr>
        <p:grpSpPr>
          <a:xfrm>
            <a:off x="4866140" y="598918"/>
            <a:ext cx="4084112" cy="3947902"/>
            <a:chOff x="3319625" y="2830275"/>
            <a:chExt cx="1130550" cy="1092875"/>
          </a:xfrm>
        </p:grpSpPr>
        <p:sp>
          <p:nvSpPr>
            <p:cNvPr id="98" name="Google Shape;98;p1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7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13" name="Google Shape;113;p17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2" type="title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3" type="title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17"/>
          <p:cNvSpPr txBox="1"/>
          <p:nvPr>
            <p:ph idx="4" type="subTitle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8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131" name="Google Shape;131;p18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-5400000">
            <a:off x="1538348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20"/>
          <p:cNvGrpSpPr/>
          <p:nvPr/>
        </p:nvGrpSpPr>
        <p:grpSpPr>
          <a:xfrm>
            <a:off x="719877" y="-1237520"/>
            <a:ext cx="7704246" cy="7447397"/>
            <a:chOff x="3319625" y="2830275"/>
            <a:chExt cx="1130550" cy="1092875"/>
          </a:xfrm>
        </p:grpSpPr>
        <p:sp>
          <p:nvSpPr>
            <p:cNvPr id="149" name="Google Shape;149;p20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0"/>
          <p:cNvSpPr txBox="1"/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5400000">
            <a:off x="5699373" y="-1350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1"/>
          <p:cNvGrpSpPr/>
          <p:nvPr/>
        </p:nvGrpSpPr>
        <p:grpSpPr>
          <a:xfrm>
            <a:off x="3533215" y="-323958"/>
            <a:ext cx="5835673" cy="5640984"/>
            <a:chOff x="3319625" y="2830275"/>
            <a:chExt cx="1130550" cy="1092875"/>
          </a:xfrm>
        </p:grpSpPr>
        <p:sp>
          <p:nvSpPr>
            <p:cNvPr id="164" name="Google Shape;164;p21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1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7" name="Google Shape;177;p21"/>
          <p:cNvGrpSpPr/>
          <p:nvPr/>
        </p:nvGrpSpPr>
        <p:grpSpPr>
          <a:xfrm rot="10800000">
            <a:off x="719988" y="-1920831"/>
            <a:ext cx="3156175" cy="5146200"/>
            <a:chOff x="630948" y="406325"/>
            <a:chExt cx="3156175" cy="5146200"/>
          </a:xfrm>
        </p:grpSpPr>
        <p:sp>
          <p:nvSpPr>
            <p:cNvPr id="178" name="Google Shape;178;p21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2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183" name="Google Shape;183;p2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2"/>
          <p:cNvSpPr txBox="1"/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Alfa Slab One"/>
              <a:buNone/>
              <a:defRPr sz="4800"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3"/>
          <p:cNvGrpSpPr/>
          <p:nvPr/>
        </p:nvGrpSpPr>
        <p:grpSpPr>
          <a:xfrm>
            <a:off x="2993923" y="406325"/>
            <a:ext cx="3156175" cy="5146200"/>
            <a:chOff x="630948" y="406325"/>
            <a:chExt cx="3156175" cy="5146200"/>
          </a:xfrm>
        </p:grpSpPr>
        <p:sp>
          <p:nvSpPr>
            <p:cNvPr id="197" name="Google Shape;197;p23"/>
            <p:cNvSpPr/>
            <p:nvPr/>
          </p:nvSpPr>
          <p:spPr>
            <a:xfrm rot="10800000">
              <a:off x="630948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3"/>
            <p:cNvSpPr/>
            <p:nvPr/>
          </p:nvSpPr>
          <p:spPr>
            <a:xfrm rot="10800000">
              <a:off x="1240485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 rot="10800000">
              <a:off x="1850023" y="406325"/>
              <a:ext cx="1937100" cy="5146200"/>
            </a:xfrm>
            <a:prstGeom prst="trapezoid">
              <a:avLst>
                <a:gd fmla="val 23540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3"/>
          <p:cNvSpPr txBox="1"/>
          <p:nvPr>
            <p:ph hasCustomPrompt="1" type="title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23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203" name="Google Shape;203;p23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5"/>
          <p:cNvGrpSpPr/>
          <p:nvPr/>
        </p:nvGrpSpPr>
        <p:grpSpPr>
          <a:xfrm>
            <a:off x="1911486" y="-75195"/>
            <a:ext cx="5321047" cy="5143507"/>
            <a:chOff x="3319625" y="2830275"/>
            <a:chExt cx="1130550" cy="1092875"/>
          </a:xfrm>
        </p:grpSpPr>
        <p:sp>
          <p:nvSpPr>
            <p:cNvPr id="217" name="Google Shape;217;p2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5"/>
          <p:cNvSpPr txBox="1"/>
          <p:nvPr>
            <p:ph hasCustomPrompt="1"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5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hasCustomPrompt="1"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25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hasCustomPrompt="1"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5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236" name="Google Shape;236;p25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5"/>
          <p:cNvSpPr txBox="1"/>
          <p:nvPr>
            <p:ph hasCustomPrompt="1"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000"/>
              <a:buFont typeface="Vollkorn"/>
              <a:buNone/>
              <a:defRPr b="1" sz="5000">
                <a:latin typeface="Vollkorn"/>
                <a:ea typeface="Vollkorn"/>
                <a:cs typeface="Vollkorn"/>
                <a:sym typeface="Vollkorn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5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ollkorn"/>
              <a:buNone/>
              <a:defRPr b="1" sz="1820"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ollkorn"/>
              <a:buNone/>
              <a:defRPr b="1">
                <a:latin typeface="Vollkorn"/>
                <a:ea typeface="Vollkorn"/>
                <a:cs typeface="Vollkorn"/>
                <a:sym typeface="Vollkorn"/>
              </a:defRPr>
            </a:lvl9pPr>
          </a:lstStyle>
          <a:p/>
        </p:txBody>
      </p:sp>
      <p:sp>
        <p:nvSpPr>
          <p:cNvPr id="239" name="Google Shape;239;p25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5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4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25"/>
          <p:cNvSpPr/>
          <p:nvPr/>
        </p:nvSpPr>
        <p:spPr>
          <a:xfrm rot="10366299">
            <a:off x="7343771" y="170713"/>
            <a:ext cx="1485405" cy="5145726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 rot="-10326334">
            <a:off x="343537" y="170798"/>
            <a:ext cx="1485276" cy="5145558"/>
          </a:xfrm>
          <a:prstGeom prst="trapezoid">
            <a:avLst>
              <a:gd fmla="val 18518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45" name="Google Shape;245;p2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7" name="Google Shape;257;p26"/>
          <p:cNvSpPr txBox="1"/>
          <p:nvPr>
            <p:ph idx="1" type="subTitle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6"/>
          <p:cNvSpPr/>
          <p:nvPr/>
        </p:nvSpPr>
        <p:spPr>
          <a:xfrm rot="10800000">
            <a:off x="589198" y="40632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7"/>
          <p:cNvGrpSpPr/>
          <p:nvPr/>
        </p:nvGrpSpPr>
        <p:grpSpPr>
          <a:xfrm>
            <a:off x="3467145" y="84118"/>
            <a:ext cx="5149203" cy="4977499"/>
            <a:chOff x="3319625" y="2830275"/>
            <a:chExt cx="1130550" cy="1092875"/>
          </a:xfrm>
        </p:grpSpPr>
        <p:sp>
          <p:nvSpPr>
            <p:cNvPr id="261" name="Google Shape;261;p2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7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27"/>
          <p:cNvSpPr txBox="1"/>
          <p:nvPr>
            <p:ph idx="1" type="subTitle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720000" y="161925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28"/>
          <p:cNvSpPr txBox="1"/>
          <p:nvPr>
            <p:ph idx="1" type="subTitle"/>
          </p:nvPr>
        </p:nvSpPr>
        <p:spPr>
          <a:xfrm>
            <a:off x="720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7" name="Google Shape;277;p28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278" name="Google Shape;278;p28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8"/>
          <p:cNvSpPr/>
          <p:nvPr/>
        </p:nvSpPr>
        <p:spPr>
          <a:xfrm rot="-5400000">
            <a:off x="1407242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0" y="1619400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4572000" y="2552700"/>
            <a:ext cx="38520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3" name="Google Shape;293;p29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294" name="Google Shape;294;p2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Google Shape;305;p29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 rot="10800000">
            <a:off x="10504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 rot="10800000">
            <a:off x="382919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 rot="10800000">
            <a:off x="66079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11" name="Google Shape;311;p30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30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30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4" name="Google Shape;324;p30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0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6" name="Google Shape;326;p30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8" name="Google Shape;328;p30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31" name="Google Shape;331;p3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31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2" type="title"/>
          </p:nvPr>
        </p:nvSpPr>
        <p:spPr>
          <a:xfrm>
            <a:off x="720000" y="3592200"/>
            <a:ext cx="214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1" type="subTitle"/>
          </p:nvPr>
        </p:nvSpPr>
        <p:spPr>
          <a:xfrm>
            <a:off x="7200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1"/>
          <p:cNvSpPr txBox="1"/>
          <p:nvPr>
            <p:ph idx="3" type="title"/>
          </p:nvPr>
        </p:nvSpPr>
        <p:spPr>
          <a:xfrm>
            <a:off x="349875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6" name="Google Shape;346;p31"/>
          <p:cNvSpPr txBox="1"/>
          <p:nvPr>
            <p:ph idx="4" type="subTitle"/>
          </p:nvPr>
        </p:nvSpPr>
        <p:spPr>
          <a:xfrm>
            <a:off x="349875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1"/>
          <p:cNvSpPr txBox="1"/>
          <p:nvPr>
            <p:ph idx="5" type="title"/>
          </p:nvPr>
        </p:nvSpPr>
        <p:spPr>
          <a:xfrm>
            <a:off x="6277500" y="35922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8" name="Google Shape;348;p31"/>
          <p:cNvSpPr txBox="1"/>
          <p:nvPr>
            <p:ph idx="6" type="subTitle"/>
          </p:nvPr>
        </p:nvSpPr>
        <p:spPr>
          <a:xfrm>
            <a:off x="6277500" y="398910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1"/>
          <p:cNvSpPr txBox="1"/>
          <p:nvPr>
            <p:ph idx="7" type="title"/>
          </p:nvPr>
        </p:nvSpPr>
        <p:spPr>
          <a:xfrm>
            <a:off x="7200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0" name="Google Shape;350;p31"/>
          <p:cNvSpPr txBox="1"/>
          <p:nvPr>
            <p:ph idx="8" type="subTitle"/>
          </p:nvPr>
        </p:nvSpPr>
        <p:spPr>
          <a:xfrm>
            <a:off x="7200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1"/>
          <p:cNvSpPr txBox="1"/>
          <p:nvPr>
            <p:ph idx="9" type="title"/>
          </p:nvPr>
        </p:nvSpPr>
        <p:spPr>
          <a:xfrm>
            <a:off x="349875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31"/>
          <p:cNvSpPr txBox="1"/>
          <p:nvPr>
            <p:ph idx="13" type="subTitle"/>
          </p:nvPr>
        </p:nvSpPr>
        <p:spPr>
          <a:xfrm>
            <a:off x="349875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1"/>
          <p:cNvSpPr txBox="1"/>
          <p:nvPr>
            <p:ph idx="14" type="title"/>
          </p:nvPr>
        </p:nvSpPr>
        <p:spPr>
          <a:xfrm>
            <a:off x="6277500" y="20292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4" name="Google Shape;354;p31"/>
          <p:cNvSpPr txBox="1"/>
          <p:nvPr>
            <p:ph idx="15" type="subTitle"/>
          </p:nvPr>
        </p:nvSpPr>
        <p:spPr>
          <a:xfrm>
            <a:off x="6277500" y="2426150"/>
            <a:ext cx="214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1"/>
          <p:cNvSpPr/>
          <p:nvPr/>
        </p:nvSpPr>
        <p:spPr>
          <a:xfrm rot="10800000">
            <a:off x="66079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/>
          <p:nvPr/>
        </p:nvSpPr>
        <p:spPr>
          <a:xfrm rot="10800000">
            <a:off x="382920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 rot="10800000">
            <a:off x="1050450" y="1294324"/>
            <a:ext cx="1485600" cy="4258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_1_2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32"/>
          <p:cNvSpPr txBox="1"/>
          <p:nvPr>
            <p:ph idx="2" type="title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32"/>
          <p:cNvSpPr txBox="1"/>
          <p:nvPr>
            <p:ph idx="1" type="subTitle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2"/>
          <p:cNvSpPr txBox="1"/>
          <p:nvPr>
            <p:ph idx="3" type="title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3" name="Google Shape;363;p32"/>
          <p:cNvSpPr txBox="1"/>
          <p:nvPr>
            <p:ph idx="4" type="subTitle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2"/>
          <p:cNvSpPr txBox="1"/>
          <p:nvPr>
            <p:ph idx="5" type="title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5" name="Google Shape;365;p32"/>
          <p:cNvSpPr txBox="1"/>
          <p:nvPr>
            <p:ph idx="6" type="subTitle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2"/>
          <p:cNvSpPr txBox="1"/>
          <p:nvPr>
            <p:ph idx="7" type="title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7" name="Google Shape;367;p32"/>
          <p:cNvSpPr txBox="1"/>
          <p:nvPr>
            <p:ph idx="8" type="subTitle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32"/>
          <p:cNvSpPr txBox="1"/>
          <p:nvPr>
            <p:ph idx="9" type="title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9" name="Google Shape;369;p32"/>
          <p:cNvSpPr txBox="1"/>
          <p:nvPr>
            <p:ph idx="13" type="subTitle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0" name="Google Shape;370;p32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371" name="Google Shape;371;p32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/>
          <p:nvPr/>
        </p:nvSpPr>
        <p:spPr>
          <a:xfrm rot="10800000">
            <a:off x="1721549" y="539994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3829199" y="-431881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 rot="10800000">
            <a:off x="5936849" y="406319"/>
            <a:ext cx="1485600" cy="5146200"/>
          </a:xfrm>
          <a:prstGeom prst="trapezoid">
            <a:avLst>
              <a:gd fmla="val 39339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33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387" name="Google Shape;387;p33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33"/>
          <p:cNvSpPr txBox="1"/>
          <p:nvPr>
            <p:ph hasCustomPrompt="1" type="title"/>
          </p:nvPr>
        </p:nvSpPr>
        <p:spPr>
          <a:xfrm>
            <a:off x="7200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33"/>
          <p:cNvSpPr txBox="1"/>
          <p:nvPr>
            <p:ph idx="1" type="subTitle"/>
          </p:nvPr>
        </p:nvSpPr>
        <p:spPr>
          <a:xfrm>
            <a:off x="7200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3"/>
          <p:cNvSpPr txBox="1"/>
          <p:nvPr>
            <p:ph hasCustomPrompt="1" idx="2" type="title"/>
          </p:nvPr>
        </p:nvSpPr>
        <p:spPr>
          <a:xfrm>
            <a:off x="4935300" y="1203950"/>
            <a:ext cx="3488700" cy="9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1" name="Google Shape;401;p33"/>
          <p:cNvSpPr txBox="1"/>
          <p:nvPr>
            <p:ph idx="3" type="subTitle"/>
          </p:nvPr>
        </p:nvSpPr>
        <p:spPr>
          <a:xfrm>
            <a:off x="4935300" y="19335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3"/>
          <p:cNvSpPr txBox="1"/>
          <p:nvPr>
            <p:ph hasCustomPrompt="1" idx="4" type="title"/>
          </p:nvPr>
        </p:nvSpPr>
        <p:spPr>
          <a:xfrm>
            <a:off x="2827575" y="2740600"/>
            <a:ext cx="3488700" cy="8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3" name="Google Shape;403;p33"/>
          <p:cNvSpPr txBox="1"/>
          <p:nvPr>
            <p:ph idx="5" type="subTitle"/>
          </p:nvPr>
        </p:nvSpPr>
        <p:spPr>
          <a:xfrm>
            <a:off x="2827475" y="3414850"/>
            <a:ext cx="348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6" name="Google Shape;406;p34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7" name="Google Shape;407;p34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4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9" name="Google Shape;409;p34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4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1" name="Google Shape;411;p34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34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34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4" name="Google Shape;414;p34"/>
          <p:cNvGrpSpPr/>
          <p:nvPr/>
        </p:nvGrpSpPr>
        <p:grpSpPr>
          <a:xfrm>
            <a:off x="2112751" y="195807"/>
            <a:ext cx="4917892" cy="4753897"/>
            <a:chOff x="3319625" y="2830275"/>
            <a:chExt cx="1130550" cy="1092875"/>
          </a:xfrm>
        </p:grpSpPr>
        <p:sp>
          <p:nvSpPr>
            <p:cNvPr id="415" name="Google Shape;415;p34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2">
  <p:cSld name="CUSTOM_2_1_1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8" name="Google Shape;428;p35"/>
          <p:cNvSpPr txBox="1"/>
          <p:nvPr>
            <p:ph idx="2" type="title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9" name="Google Shape;429;p35"/>
          <p:cNvSpPr txBox="1"/>
          <p:nvPr>
            <p:ph idx="1" type="subTitle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5"/>
          <p:cNvSpPr txBox="1"/>
          <p:nvPr>
            <p:ph idx="3" type="title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1" name="Google Shape;431;p35"/>
          <p:cNvSpPr txBox="1"/>
          <p:nvPr>
            <p:ph idx="4" type="subTitle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5"/>
          <p:cNvSpPr txBox="1"/>
          <p:nvPr>
            <p:ph idx="5" type="title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3" name="Google Shape;433;p35"/>
          <p:cNvSpPr txBox="1"/>
          <p:nvPr>
            <p:ph idx="6" type="subTitle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 txBox="1"/>
          <p:nvPr>
            <p:ph idx="7" type="title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idx="8" type="subTitle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6" name="Google Shape;436;p35"/>
          <p:cNvGrpSpPr/>
          <p:nvPr/>
        </p:nvGrpSpPr>
        <p:grpSpPr>
          <a:xfrm>
            <a:off x="-77404" y="-106692"/>
            <a:ext cx="5385827" cy="5206129"/>
            <a:chOff x="3319625" y="2830275"/>
            <a:chExt cx="1130550" cy="1092875"/>
          </a:xfrm>
        </p:grpSpPr>
        <p:sp>
          <p:nvSpPr>
            <p:cNvPr id="437" name="Google Shape;437;p3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3">
  <p:cSld name="CUSTOM_1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0" name="Google Shape;450;p36"/>
          <p:cNvSpPr txBox="1"/>
          <p:nvPr>
            <p:ph idx="2" type="title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1" name="Google Shape;451;p36"/>
          <p:cNvSpPr txBox="1"/>
          <p:nvPr>
            <p:ph idx="1" type="subTitle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36"/>
          <p:cNvSpPr txBox="1"/>
          <p:nvPr>
            <p:ph idx="3" type="title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3" name="Google Shape;453;p36"/>
          <p:cNvSpPr txBox="1"/>
          <p:nvPr>
            <p:ph idx="4" type="subTitle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6"/>
          <p:cNvSpPr txBox="1"/>
          <p:nvPr>
            <p:ph idx="5" type="title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5" name="Google Shape;455;p36"/>
          <p:cNvSpPr txBox="1"/>
          <p:nvPr>
            <p:ph idx="6" type="subTitle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36"/>
          <p:cNvSpPr txBox="1"/>
          <p:nvPr>
            <p:ph idx="7" type="title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36"/>
          <p:cNvSpPr txBox="1"/>
          <p:nvPr>
            <p:ph idx="8" type="subTitle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8" name="Google Shape;458;p36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59" name="Google Shape;459;p36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 4">
  <p:cSld name="CUSTOM_11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7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472" name="Google Shape;472;p37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3" name="Google Shape;483;p37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p37"/>
          <p:cNvSpPr txBox="1"/>
          <p:nvPr>
            <p:ph idx="2" type="title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5" name="Google Shape;485;p37"/>
          <p:cNvSpPr txBox="1"/>
          <p:nvPr>
            <p:ph idx="1" type="subTitle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7"/>
          <p:cNvSpPr txBox="1"/>
          <p:nvPr>
            <p:ph idx="3" type="title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7" name="Google Shape;487;p37"/>
          <p:cNvSpPr txBox="1"/>
          <p:nvPr>
            <p:ph idx="4" type="subTitle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7"/>
          <p:cNvSpPr txBox="1"/>
          <p:nvPr>
            <p:ph idx="5" type="title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9" name="Google Shape;489;p37"/>
          <p:cNvSpPr txBox="1"/>
          <p:nvPr>
            <p:ph idx="6" type="subTitle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7"/>
          <p:cNvSpPr txBox="1"/>
          <p:nvPr>
            <p:ph idx="7" type="title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1" name="Google Shape;491;p37"/>
          <p:cNvSpPr txBox="1"/>
          <p:nvPr>
            <p:ph idx="8" type="subTitle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 rot="7605167">
            <a:off x="6156670" y="1078321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8"/>
          <p:cNvSpPr txBox="1"/>
          <p:nvPr>
            <p:ph type="title"/>
          </p:nvPr>
        </p:nvSpPr>
        <p:spPr>
          <a:xfrm>
            <a:off x="299385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5" name="Google Shape;495;p38"/>
          <p:cNvSpPr txBox="1"/>
          <p:nvPr>
            <p:ph hasCustomPrompt="1" idx="2" type="title"/>
          </p:nvPr>
        </p:nvSpPr>
        <p:spPr>
          <a:xfrm>
            <a:off x="410730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336165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38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8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38"/>
          <p:cNvGrpSpPr/>
          <p:nvPr/>
        </p:nvGrpSpPr>
        <p:grpSpPr>
          <a:xfrm>
            <a:off x="720057" y="-1205457"/>
            <a:ext cx="7704020" cy="7447069"/>
            <a:chOff x="3319625" y="2830275"/>
            <a:chExt cx="1130550" cy="1092875"/>
          </a:xfrm>
        </p:grpSpPr>
        <p:sp>
          <p:nvSpPr>
            <p:cNvPr id="501" name="Google Shape;501;p38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8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type="title"/>
          </p:nvPr>
        </p:nvSpPr>
        <p:spPr>
          <a:xfrm>
            <a:off x="2110325" y="3074338"/>
            <a:ext cx="49233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4" name="Google Shape;514;p39"/>
          <p:cNvSpPr txBox="1"/>
          <p:nvPr>
            <p:ph idx="1" type="subTitle"/>
          </p:nvPr>
        </p:nvSpPr>
        <p:spPr>
          <a:xfrm>
            <a:off x="2359250" y="1850950"/>
            <a:ext cx="44253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39"/>
          <p:cNvSpPr/>
          <p:nvPr/>
        </p:nvSpPr>
        <p:spPr>
          <a:xfrm rot="-3073427">
            <a:off x="536262" y="425948"/>
            <a:ext cx="1937152" cy="5146108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1989306" y="135"/>
            <a:ext cx="5165370" cy="4993127"/>
            <a:chOff x="3319625" y="2830275"/>
            <a:chExt cx="1130550" cy="1092875"/>
          </a:xfrm>
        </p:grpSpPr>
        <p:sp>
          <p:nvSpPr>
            <p:cNvPr id="517" name="Google Shape;517;p3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1"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1" type="subTitle"/>
          </p:nvPr>
        </p:nvSpPr>
        <p:spPr>
          <a:xfrm>
            <a:off x="720000" y="1445475"/>
            <a:ext cx="3852000" cy="13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40"/>
          <p:cNvSpPr txBox="1"/>
          <p:nvPr/>
        </p:nvSpPr>
        <p:spPr>
          <a:xfrm>
            <a:off x="720000" y="3432600"/>
            <a:ext cx="340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532" name="Google Shape;532;p40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33" name="Google Shape;533;p40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41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46" name="Google Shape;546;p41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42"/>
          <p:cNvGrpSpPr/>
          <p:nvPr/>
        </p:nvGrpSpPr>
        <p:grpSpPr>
          <a:xfrm>
            <a:off x="3681784" y="-106692"/>
            <a:ext cx="5385827" cy="5206129"/>
            <a:chOff x="3319625" y="2830275"/>
            <a:chExt cx="1130550" cy="1092875"/>
          </a:xfrm>
        </p:grpSpPr>
        <p:sp>
          <p:nvSpPr>
            <p:cNvPr id="559" name="Google Shape;559;p42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2"/>
          <p:cNvSpPr/>
          <p:nvPr/>
        </p:nvSpPr>
        <p:spPr>
          <a:xfrm rot="-7662554">
            <a:off x="975158" y="1078241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4_1_1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43"/>
          <p:cNvGrpSpPr/>
          <p:nvPr/>
        </p:nvGrpSpPr>
        <p:grpSpPr>
          <a:xfrm>
            <a:off x="719640" y="-1150845"/>
            <a:ext cx="7704246" cy="7447397"/>
            <a:chOff x="3319625" y="2830275"/>
            <a:chExt cx="1130550" cy="1092875"/>
          </a:xfrm>
        </p:grpSpPr>
        <p:sp>
          <p:nvSpPr>
            <p:cNvPr id="574" name="Google Shape;574;p43"/>
            <p:cNvSpPr/>
            <p:nvPr/>
          </p:nvSpPr>
          <p:spPr>
            <a:xfrm>
              <a:off x="4092027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3"/>
          <p:cNvSpPr/>
          <p:nvPr/>
        </p:nvSpPr>
        <p:spPr>
          <a:xfrm rot="-3194833">
            <a:off x="988100" y="-1112469"/>
            <a:ext cx="1937284" cy="514603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 rot="3137446">
            <a:off x="6169528" y="-1112509"/>
            <a:ext cx="1937368" cy="5146151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0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44"/>
          <p:cNvGrpSpPr/>
          <p:nvPr/>
        </p:nvGrpSpPr>
        <p:grpSpPr>
          <a:xfrm>
            <a:off x="-993616" y="-106692"/>
            <a:ext cx="5385827" cy="5206129"/>
            <a:chOff x="3319625" y="2830275"/>
            <a:chExt cx="1130550" cy="1092875"/>
          </a:xfrm>
        </p:grpSpPr>
        <p:sp>
          <p:nvSpPr>
            <p:cNvPr id="589" name="Google Shape;589;p44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" name="Google Shape;600;p44"/>
          <p:cNvSpPr/>
          <p:nvPr/>
        </p:nvSpPr>
        <p:spPr>
          <a:xfrm rot="5400000">
            <a:off x="5874417" y="65435"/>
            <a:ext cx="1937100" cy="5146200"/>
          </a:xfrm>
          <a:prstGeom prst="trapezoid">
            <a:avLst>
              <a:gd fmla="val 23540" name="adj"/>
            </a:avLst>
          </a:prstGeom>
          <a:gradFill>
            <a:gsLst>
              <a:gs pos="0">
                <a:srgbClr val="FFFFFF">
                  <a:alpha val="10980"/>
                  <a:alpha val="10670"/>
                </a:srgbClr>
              </a:gs>
              <a:gs pos="100000">
                <a:srgbClr val="FFFFFF">
                  <a:alpha val="0"/>
                  <a:alpha val="1067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659B1"/>
            </a:gs>
            <a:gs pos="34000">
              <a:srgbClr val="132D59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ollkorn"/>
              <a:buNone/>
              <a:defRPr b="1" sz="2800">
                <a:solidFill>
                  <a:schemeClr val="lt1"/>
                </a:solidFill>
                <a:latin typeface="Vollkorn"/>
                <a:ea typeface="Vollkorn"/>
                <a:cs typeface="Vollkorn"/>
                <a:sym typeface="Vollkor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o"/>
              <a:buNone/>
              <a:defRPr sz="2800">
                <a:solidFill>
                  <a:schemeClr val="dk1"/>
                </a:solidFill>
                <a:latin typeface="Chango"/>
                <a:ea typeface="Chango"/>
                <a:cs typeface="Chango"/>
                <a:sym typeface="Chang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4745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idx="1" type="subTitle"/>
          </p:nvPr>
        </p:nvSpPr>
        <p:spPr>
          <a:xfrm rot="-695">
            <a:off x="1603837" y="3915127"/>
            <a:ext cx="5936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Study of </a:t>
            </a:r>
            <a:r>
              <a:rPr b="1" lang="en"/>
              <a:t>Core Metrics</a:t>
            </a:r>
            <a:r>
              <a:rPr lang="en"/>
              <a:t> from 2011/2012 to 2015/2016</a:t>
            </a:r>
            <a:endParaRPr/>
          </a:p>
        </p:txBody>
      </p:sp>
      <p:sp>
        <p:nvSpPr>
          <p:cNvPr id="606" name="Google Shape;606;p45"/>
          <p:cNvSpPr txBox="1"/>
          <p:nvPr>
            <p:ph type="ctrTitle"/>
          </p:nvPr>
        </p:nvSpPr>
        <p:spPr>
          <a:xfrm rot="-174">
            <a:off x="1603825" y="2334571"/>
            <a:ext cx="5936400" cy="15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Comparative Analysis of  Player and Team Performance in Major European Soccer Leagues</a:t>
            </a:r>
            <a:endParaRPr sz="2000"/>
          </a:p>
        </p:txBody>
      </p:sp>
      <p:grpSp>
        <p:nvGrpSpPr>
          <p:cNvPr id="607" name="Google Shape;607;p45"/>
          <p:cNvGrpSpPr/>
          <p:nvPr/>
        </p:nvGrpSpPr>
        <p:grpSpPr>
          <a:xfrm>
            <a:off x="3799063" y="710125"/>
            <a:ext cx="1545980" cy="1545900"/>
            <a:chOff x="3781875" y="760425"/>
            <a:chExt cx="1545980" cy="1545900"/>
          </a:xfrm>
        </p:grpSpPr>
        <p:sp>
          <p:nvSpPr>
            <p:cNvPr id="608" name="Google Shape;608;p45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9" name="Google Shape;609;p45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610" name="Google Shape;610;p45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45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45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45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5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45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5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5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45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45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45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54"/>
          <p:cNvGrpSpPr/>
          <p:nvPr/>
        </p:nvGrpSpPr>
        <p:grpSpPr>
          <a:xfrm flipH="1">
            <a:off x="5317928" y="-6969873"/>
            <a:ext cx="9569831" cy="11206841"/>
            <a:chOff x="719993" y="-6695875"/>
            <a:chExt cx="9543110" cy="11206841"/>
          </a:xfrm>
        </p:grpSpPr>
        <p:sp>
          <p:nvSpPr>
            <p:cNvPr id="725" name="Google Shape;725;p54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8743188" y="2187033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54"/>
          <p:cNvSpPr txBox="1"/>
          <p:nvPr>
            <p:ph idx="1" type="subTitle"/>
          </p:nvPr>
        </p:nvSpPr>
        <p:spPr>
          <a:xfrm>
            <a:off x="720000" y="1980000"/>
            <a:ext cx="3852000" cy="26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 you know what helps you make your point clear? Lists like this one: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/>
              <a:t>T</a:t>
            </a:r>
            <a:r>
              <a:rPr lang="en">
                <a:solidFill>
                  <a:schemeClr val="lt1"/>
                </a:solidFill>
              </a:rPr>
              <a:t>hey’re simple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>
                <a:solidFill>
                  <a:schemeClr val="lt1"/>
                </a:solidFill>
              </a:rPr>
              <a:t>You can organize your ideas clearly</a:t>
            </a:r>
            <a:endParaRPr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/>
              <a:t>Y</a:t>
            </a:r>
            <a:r>
              <a:rPr lang="en">
                <a:solidFill>
                  <a:schemeClr val="lt1"/>
                </a:solidFill>
              </a:rPr>
              <a:t>ou’ll never forget to buy milk!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And the most important thing: the audience won’t miss the point of your presentation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54"/>
          <p:cNvSpPr txBox="1"/>
          <p:nvPr>
            <p:ph type="title"/>
          </p:nvPr>
        </p:nvSpPr>
        <p:spPr>
          <a:xfrm>
            <a:off x="720000" y="540000"/>
            <a:ext cx="38520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THE SLIDES TITLE GOES HERE!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4" name="Google Shape;734;p55"/>
          <p:cNvGrpSpPr/>
          <p:nvPr/>
        </p:nvGrpSpPr>
        <p:grpSpPr>
          <a:xfrm>
            <a:off x="2735265" y="-323958"/>
            <a:ext cx="5835673" cy="5640984"/>
            <a:chOff x="3319625" y="2830275"/>
            <a:chExt cx="1130550" cy="1092875"/>
          </a:xfrm>
        </p:grpSpPr>
        <p:sp>
          <p:nvSpPr>
            <p:cNvPr id="735" name="Google Shape;735;p55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5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5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5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5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55"/>
          <p:cNvSpPr txBox="1"/>
          <p:nvPr>
            <p:ph type="title"/>
          </p:nvPr>
        </p:nvSpPr>
        <p:spPr>
          <a:xfrm>
            <a:off x="720000" y="540000"/>
            <a:ext cx="3092100" cy="23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6"/>
          <p:cNvSpPr txBox="1"/>
          <p:nvPr>
            <p:ph idx="2" type="title"/>
          </p:nvPr>
        </p:nvSpPr>
        <p:spPr>
          <a:xfrm>
            <a:off x="1547450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52" name="Google Shape;752;p56"/>
          <p:cNvSpPr txBox="1"/>
          <p:nvPr>
            <p:ph idx="1" type="subTitle"/>
          </p:nvPr>
        </p:nvSpPr>
        <p:spPr>
          <a:xfrm>
            <a:off x="1547450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6"/>
          <p:cNvSpPr txBox="1"/>
          <p:nvPr>
            <p:ph idx="3" type="title"/>
          </p:nvPr>
        </p:nvSpPr>
        <p:spPr>
          <a:xfrm>
            <a:off x="5450113" y="2940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54" name="Google Shape;754;p56"/>
          <p:cNvSpPr txBox="1"/>
          <p:nvPr>
            <p:ph idx="4" type="subTitle"/>
          </p:nvPr>
        </p:nvSpPr>
        <p:spPr>
          <a:xfrm>
            <a:off x="5450113" y="3337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56"/>
          <p:cNvGrpSpPr/>
          <p:nvPr/>
        </p:nvGrpSpPr>
        <p:grpSpPr>
          <a:xfrm>
            <a:off x="2194779" y="1973045"/>
            <a:ext cx="851835" cy="851791"/>
            <a:chOff x="3781875" y="760425"/>
            <a:chExt cx="1545980" cy="1545900"/>
          </a:xfrm>
        </p:grpSpPr>
        <p:sp>
          <p:nvSpPr>
            <p:cNvPr id="756" name="Google Shape;756;p56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56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58" name="Google Shape;758;p56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56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56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56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56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56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56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56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56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56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56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9" name="Google Shape;769;p56"/>
          <p:cNvGrpSpPr/>
          <p:nvPr/>
        </p:nvGrpSpPr>
        <p:grpSpPr>
          <a:xfrm>
            <a:off x="6097454" y="1973045"/>
            <a:ext cx="851835" cy="851791"/>
            <a:chOff x="3781875" y="760425"/>
            <a:chExt cx="1545980" cy="1545900"/>
          </a:xfrm>
        </p:grpSpPr>
        <p:sp>
          <p:nvSpPr>
            <p:cNvPr id="770" name="Google Shape;770;p56"/>
            <p:cNvSpPr/>
            <p:nvPr/>
          </p:nvSpPr>
          <p:spPr>
            <a:xfrm>
              <a:off x="3781875" y="760425"/>
              <a:ext cx="1545900" cy="1545900"/>
            </a:xfrm>
            <a:prstGeom prst="ellipse">
              <a:avLst/>
            </a:pr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1" name="Google Shape;771;p56"/>
            <p:cNvGrpSpPr/>
            <p:nvPr/>
          </p:nvGrpSpPr>
          <p:grpSpPr>
            <a:xfrm>
              <a:off x="3781941" y="807708"/>
              <a:ext cx="1545914" cy="1494397"/>
              <a:chOff x="3319625" y="2830275"/>
              <a:chExt cx="1130550" cy="1092875"/>
            </a:xfrm>
          </p:grpSpPr>
          <p:sp>
            <p:nvSpPr>
              <p:cNvPr id="772" name="Google Shape;772;p56"/>
              <p:cNvSpPr/>
              <p:nvPr/>
            </p:nvSpPr>
            <p:spPr>
              <a:xfrm>
                <a:off x="4092000" y="3294025"/>
                <a:ext cx="263200" cy="350800"/>
              </a:xfrm>
              <a:custGeom>
                <a:rect b="b" l="l" r="r" t="t"/>
                <a:pathLst>
                  <a:path extrusionOk="0" h="14032" w="10528">
                    <a:moveTo>
                      <a:pt x="4437" y="0"/>
                    </a:moveTo>
                    <a:lnTo>
                      <a:pt x="4323" y="917"/>
                    </a:lnTo>
                    <a:lnTo>
                      <a:pt x="4012" y="2751"/>
                    </a:lnTo>
                    <a:lnTo>
                      <a:pt x="3619" y="4584"/>
                    </a:lnTo>
                    <a:lnTo>
                      <a:pt x="3144" y="6385"/>
                    </a:lnTo>
                    <a:lnTo>
                      <a:pt x="2587" y="8170"/>
                    </a:lnTo>
                    <a:lnTo>
                      <a:pt x="1949" y="9905"/>
                    </a:lnTo>
                    <a:lnTo>
                      <a:pt x="1228" y="11592"/>
                    </a:lnTo>
                    <a:lnTo>
                      <a:pt x="426" y="13229"/>
                    </a:lnTo>
                    <a:lnTo>
                      <a:pt x="1" y="14031"/>
                    </a:lnTo>
                    <a:lnTo>
                      <a:pt x="868" y="13818"/>
                    </a:lnTo>
                    <a:lnTo>
                      <a:pt x="2489" y="13360"/>
                    </a:lnTo>
                    <a:lnTo>
                      <a:pt x="4012" y="12836"/>
                    </a:lnTo>
                    <a:lnTo>
                      <a:pt x="5420" y="12263"/>
                    </a:lnTo>
                    <a:lnTo>
                      <a:pt x="6730" y="11625"/>
                    </a:lnTo>
                    <a:lnTo>
                      <a:pt x="7941" y="10953"/>
                    </a:lnTo>
                    <a:lnTo>
                      <a:pt x="9578" y="9889"/>
                    </a:lnTo>
                    <a:lnTo>
                      <a:pt x="10528" y="9120"/>
                    </a:lnTo>
                    <a:lnTo>
                      <a:pt x="10086" y="8055"/>
                    </a:lnTo>
                    <a:lnTo>
                      <a:pt x="8940" y="5829"/>
                    </a:lnTo>
                    <a:lnTo>
                      <a:pt x="7450" y="3537"/>
                    </a:lnTo>
                    <a:lnTo>
                      <a:pt x="5551" y="1195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56"/>
              <p:cNvSpPr/>
              <p:nvPr/>
            </p:nvSpPr>
            <p:spPr>
              <a:xfrm>
                <a:off x="4450150" y="335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56"/>
              <p:cNvSpPr/>
              <p:nvPr/>
            </p:nvSpPr>
            <p:spPr>
              <a:xfrm>
                <a:off x="3670825" y="3644800"/>
                <a:ext cx="421200" cy="231700"/>
              </a:xfrm>
              <a:custGeom>
                <a:rect b="b" l="l" r="r" t="t"/>
                <a:pathLst>
                  <a:path extrusionOk="0" h="9268" w="16848">
                    <a:moveTo>
                      <a:pt x="16848" y="0"/>
                    </a:moveTo>
                    <a:lnTo>
                      <a:pt x="15865" y="197"/>
                    </a:lnTo>
                    <a:lnTo>
                      <a:pt x="13770" y="541"/>
                    </a:lnTo>
                    <a:lnTo>
                      <a:pt x="11527" y="770"/>
                    </a:lnTo>
                    <a:lnTo>
                      <a:pt x="9120" y="901"/>
                    </a:lnTo>
                    <a:lnTo>
                      <a:pt x="6746" y="901"/>
                    </a:lnTo>
                    <a:lnTo>
                      <a:pt x="4650" y="803"/>
                    </a:lnTo>
                    <a:lnTo>
                      <a:pt x="2702" y="622"/>
                    </a:lnTo>
                    <a:lnTo>
                      <a:pt x="868" y="377"/>
                    </a:lnTo>
                    <a:lnTo>
                      <a:pt x="0" y="213"/>
                    </a:lnTo>
                    <a:lnTo>
                      <a:pt x="410" y="933"/>
                    </a:lnTo>
                    <a:lnTo>
                      <a:pt x="1294" y="2325"/>
                    </a:lnTo>
                    <a:lnTo>
                      <a:pt x="2227" y="3651"/>
                    </a:lnTo>
                    <a:lnTo>
                      <a:pt x="3226" y="4896"/>
                    </a:lnTo>
                    <a:lnTo>
                      <a:pt x="4290" y="6042"/>
                    </a:lnTo>
                    <a:lnTo>
                      <a:pt x="5387" y="7106"/>
                    </a:lnTo>
                    <a:lnTo>
                      <a:pt x="6533" y="8055"/>
                    </a:lnTo>
                    <a:lnTo>
                      <a:pt x="7745" y="8890"/>
                    </a:lnTo>
                    <a:lnTo>
                      <a:pt x="8367" y="9267"/>
                    </a:lnTo>
                    <a:lnTo>
                      <a:pt x="8989" y="8890"/>
                    </a:lnTo>
                    <a:lnTo>
                      <a:pt x="10217" y="8023"/>
                    </a:lnTo>
                    <a:lnTo>
                      <a:pt x="11396" y="7057"/>
                    </a:lnTo>
                    <a:lnTo>
                      <a:pt x="12509" y="5976"/>
                    </a:lnTo>
                    <a:lnTo>
                      <a:pt x="13573" y="4797"/>
                    </a:lnTo>
                    <a:lnTo>
                      <a:pt x="14588" y="3520"/>
                    </a:lnTo>
                    <a:lnTo>
                      <a:pt x="15538" y="2161"/>
                    </a:lnTo>
                    <a:lnTo>
                      <a:pt x="16438" y="737"/>
                    </a:lnTo>
                    <a:lnTo>
                      <a:pt x="168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56"/>
              <p:cNvSpPr/>
              <p:nvPr/>
            </p:nvSpPr>
            <p:spPr>
              <a:xfrm>
                <a:off x="3401100" y="3295650"/>
                <a:ext cx="269750" cy="354500"/>
              </a:xfrm>
              <a:custGeom>
                <a:rect b="b" l="l" r="r" t="t"/>
                <a:pathLst>
                  <a:path extrusionOk="0" h="14180" w="10790">
                    <a:moveTo>
                      <a:pt x="6238" y="1"/>
                    </a:moveTo>
                    <a:lnTo>
                      <a:pt x="5141" y="1196"/>
                    </a:lnTo>
                    <a:lnTo>
                      <a:pt x="3258" y="3537"/>
                    </a:lnTo>
                    <a:lnTo>
                      <a:pt x="1719" y="5846"/>
                    </a:lnTo>
                    <a:lnTo>
                      <a:pt x="508" y="8105"/>
                    </a:lnTo>
                    <a:lnTo>
                      <a:pt x="0" y="9202"/>
                    </a:lnTo>
                    <a:lnTo>
                      <a:pt x="458" y="9595"/>
                    </a:lnTo>
                    <a:lnTo>
                      <a:pt x="1457" y="10364"/>
                    </a:lnTo>
                    <a:lnTo>
                      <a:pt x="2554" y="11101"/>
                    </a:lnTo>
                    <a:lnTo>
                      <a:pt x="3766" y="11805"/>
                    </a:lnTo>
                    <a:lnTo>
                      <a:pt x="5092" y="12444"/>
                    </a:lnTo>
                    <a:lnTo>
                      <a:pt x="6549" y="13017"/>
                    </a:lnTo>
                    <a:lnTo>
                      <a:pt x="8137" y="13541"/>
                    </a:lnTo>
                    <a:lnTo>
                      <a:pt x="9873" y="13983"/>
                    </a:lnTo>
                    <a:lnTo>
                      <a:pt x="10789" y="14179"/>
                    </a:lnTo>
                    <a:lnTo>
                      <a:pt x="10347" y="13377"/>
                    </a:lnTo>
                    <a:lnTo>
                      <a:pt x="9529" y="11740"/>
                    </a:lnTo>
                    <a:lnTo>
                      <a:pt x="8792" y="10021"/>
                    </a:lnTo>
                    <a:lnTo>
                      <a:pt x="8137" y="8269"/>
                    </a:lnTo>
                    <a:lnTo>
                      <a:pt x="7564" y="6468"/>
                    </a:lnTo>
                    <a:lnTo>
                      <a:pt x="7073" y="4650"/>
                    </a:lnTo>
                    <a:lnTo>
                      <a:pt x="6664" y="2800"/>
                    </a:lnTo>
                    <a:lnTo>
                      <a:pt x="6353" y="934"/>
                    </a:lnTo>
                    <a:lnTo>
                      <a:pt x="623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56"/>
              <p:cNvSpPr/>
              <p:nvPr/>
            </p:nvSpPr>
            <p:spPr>
              <a:xfrm>
                <a:off x="4096500" y="2830275"/>
                <a:ext cx="205500" cy="143675"/>
              </a:xfrm>
              <a:custGeom>
                <a:rect b="b" l="l" r="r" t="t"/>
                <a:pathLst>
                  <a:path extrusionOk="0" h="5747" w="8220">
                    <a:moveTo>
                      <a:pt x="1" y="0"/>
                    </a:moveTo>
                    <a:lnTo>
                      <a:pt x="508" y="622"/>
                    </a:lnTo>
                    <a:lnTo>
                      <a:pt x="1392" y="1932"/>
                    </a:lnTo>
                    <a:lnTo>
                      <a:pt x="2178" y="3324"/>
                    </a:lnTo>
                    <a:lnTo>
                      <a:pt x="2833" y="4814"/>
                    </a:lnTo>
                    <a:lnTo>
                      <a:pt x="3111" y="5600"/>
                    </a:lnTo>
                    <a:lnTo>
                      <a:pt x="3832" y="5534"/>
                    </a:lnTo>
                    <a:lnTo>
                      <a:pt x="5191" y="5501"/>
                    </a:lnTo>
                    <a:lnTo>
                      <a:pt x="7090" y="5583"/>
                    </a:lnTo>
                    <a:lnTo>
                      <a:pt x="8220" y="5747"/>
                    </a:lnTo>
                    <a:lnTo>
                      <a:pt x="8220" y="5747"/>
                    </a:lnTo>
                    <a:lnTo>
                      <a:pt x="7679" y="5158"/>
                    </a:lnTo>
                    <a:lnTo>
                      <a:pt x="7090" y="4601"/>
                    </a:lnTo>
                    <a:lnTo>
                      <a:pt x="7024" y="4535"/>
                    </a:lnTo>
                    <a:lnTo>
                      <a:pt x="6942" y="4470"/>
                    </a:lnTo>
                    <a:lnTo>
                      <a:pt x="6795" y="4323"/>
                    </a:lnTo>
                    <a:lnTo>
                      <a:pt x="6631" y="4175"/>
                    </a:lnTo>
                    <a:lnTo>
                      <a:pt x="6451" y="4011"/>
                    </a:lnTo>
                    <a:lnTo>
                      <a:pt x="6255" y="3848"/>
                    </a:lnTo>
                    <a:lnTo>
                      <a:pt x="6140" y="3733"/>
                    </a:lnTo>
                    <a:lnTo>
                      <a:pt x="6009" y="3635"/>
                    </a:lnTo>
                    <a:lnTo>
                      <a:pt x="5682" y="3357"/>
                    </a:lnTo>
                    <a:lnTo>
                      <a:pt x="5354" y="3095"/>
                    </a:lnTo>
                    <a:lnTo>
                      <a:pt x="5338" y="3095"/>
                    </a:lnTo>
                    <a:lnTo>
                      <a:pt x="5322" y="3078"/>
                    </a:lnTo>
                    <a:lnTo>
                      <a:pt x="4961" y="2800"/>
                    </a:lnTo>
                    <a:lnTo>
                      <a:pt x="4601" y="2538"/>
                    </a:lnTo>
                    <a:lnTo>
                      <a:pt x="4569" y="2522"/>
                    </a:lnTo>
                    <a:lnTo>
                      <a:pt x="4552" y="2505"/>
                    </a:lnTo>
                    <a:lnTo>
                      <a:pt x="4176" y="2243"/>
                    </a:lnTo>
                    <a:lnTo>
                      <a:pt x="3783" y="1981"/>
                    </a:lnTo>
                    <a:lnTo>
                      <a:pt x="3390" y="1736"/>
                    </a:lnTo>
                    <a:lnTo>
                      <a:pt x="2980" y="1490"/>
                    </a:lnTo>
                    <a:lnTo>
                      <a:pt x="2866" y="1425"/>
                    </a:lnTo>
                    <a:lnTo>
                      <a:pt x="2751" y="1359"/>
                    </a:lnTo>
                    <a:lnTo>
                      <a:pt x="2391" y="1146"/>
                    </a:lnTo>
                    <a:lnTo>
                      <a:pt x="2031" y="966"/>
                    </a:lnTo>
                    <a:lnTo>
                      <a:pt x="1949" y="917"/>
                    </a:lnTo>
                    <a:lnTo>
                      <a:pt x="1867" y="868"/>
                    </a:lnTo>
                    <a:lnTo>
                      <a:pt x="1572" y="721"/>
                    </a:lnTo>
                    <a:lnTo>
                      <a:pt x="1294" y="590"/>
                    </a:lnTo>
                    <a:lnTo>
                      <a:pt x="1310" y="590"/>
                    </a:lnTo>
                    <a:lnTo>
                      <a:pt x="656" y="2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56"/>
              <p:cNvSpPr/>
              <p:nvPr/>
            </p:nvSpPr>
            <p:spPr>
              <a:xfrm>
                <a:off x="3550475" y="2955525"/>
                <a:ext cx="332400" cy="340150"/>
              </a:xfrm>
              <a:custGeom>
                <a:rect b="b" l="l" r="r" t="t"/>
                <a:pathLst>
                  <a:path extrusionOk="0" h="13606" w="13296">
                    <a:moveTo>
                      <a:pt x="1605" y="0"/>
                    </a:moveTo>
                    <a:lnTo>
                      <a:pt x="1327" y="770"/>
                    </a:lnTo>
                    <a:lnTo>
                      <a:pt x="852" y="2341"/>
                    </a:lnTo>
                    <a:lnTo>
                      <a:pt x="492" y="3979"/>
                    </a:lnTo>
                    <a:lnTo>
                      <a:pt x="230" y="5649"/>
                    </a:lnTo>
                    <a:lnTo>
                      <a:pt x="66" y="7384"/>
                    </a:lnTo>
                    <a:lnTo>
                      <a:pt x="1" y="9136"/>
                    </a:lnTo>
                    <a:lnTo>
                      <a:pt x="34" y="10921"/>
                    </a:lnTo>
                    <a:lnTo>
                      <a:pt x="165" y="12705"/>
                    </a:lnTo>
                    <a:lnTo>
                      <a:pt x="263" y="13606"/>
                    </a:lnTo>
                    <a:lnTo>
                      <a:pt x="918" y="12934"/>
                    </a:lnTo>
                    <a:lnTo>
                      <a:pt x="2342" y="11575"/>
                    </a:lnTo>
                    <a:lnTo>
                      <a:pt x="3914" y="10233"/>
                    </a:lnTo>
                    <a:lnTo>
                      <a:pt x="5633" y="8890"/>
                    </a:lnTo>
                    <a:lnTo>
                      <a:pt x="6550" y="8219"/>
                    </a:lnTo>
                    <a:lnTo>
                      <a:pt x="7434" y="7597"/>
                    </a:lnTo>
                    <a:lnTo>
                      <a:pt x="9153" y="6451"/>
                    </a:lnTo>
                    <a:lnTo>
                      <a:pt x="11674" y="4945"/>
                    </a:lnTo>
                    <a:lnTo>
                      <a:pt x="13295" y="4110"/>
                    </a:lnTo>
                    <a:lnTo>
                      <a:pt x="11511" y="3176"/>
                    </a:lnTo>
                    <a:lnTo>
                      <a:pt x="8269" y="1736"/>
                    </a:lnTo>
                    <a:lnTo>
                      <a:pt x="5355" y="737"/>
                    </a:lnTo>
                    <a:lnTo>
                      <a:pt x="2768" y="14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56"/>
              <p:cNvSpPr/>
              <p:nvPr/>
            </p:nvSpPr>
            <p:spPr>
              <a:xfrm>
                <a:off x="3882850" y="2970250"/>
                <a:ext cx="326250" cy="323800"/>
              </a:xfrm>
              <a:custGeom>
                <a:rect b="b" l="l" r="r" t="t"/>
                <a:pathLst>
                  <a:path extrusionOk="0" h="12952" w="13050">
                    <a:moveTo>
                      <a:pt x="11657" y="1"/>
                    </a:moveTo>
                    <a:lnTo>
                      <a:pt x="10413" y="115"/>
                    </a:lnTo>
                    <a:lnTo>
                      <a:pt x="7712" y="623"/>
                    </a:lnTo>
                    <a:lnTo>
                      <a:pt x="4781" y="1474"/>
                    </a:lnTo>
                    <a:lnTo>
                      <a:pt x="2456" y="2375"/>
                    </a:lnTo>
                    <a:lnTo>
                      <a:pt x="819" y="3111"/>
                    </a:lnTo>
                    <a:lnTo>
                      <a:pt x="0" y="3521"/>
                    </a:lnTo>
                    <a:lnTo>
                      <a:pt x="1097" y="4126"/>
                    </a:lnTo>
                    <a:lnTo>
                      <a:pt x="3406" y="5518"/>
                    </a:lnTo>
                    <a:lnTo>
                      <a:pt x="4617" y="6304"/>
                    </a:lnTo>
                    <a:lnTo>
                      <a:pt x="5862" y="7139"/>
                    </a:lnTo>
                    <a:lnTo>
                      <a:pt x="8137" y="8809"/>
                    </a:lnTo>
                    <a:lnTo>
                      <a:pt x="10184" y="10463"/>
                    </a:lnTo>
                    <a:lnTo>
                      <a:pt x="11985" y="12133"/>
                    </a:lnTo>
                    <a:lnTo>
                      <a:pt x="12803" y="12951"/>
                    </a:lnTo>
                    <a:lnTo>
                      <a:pt x="12902" y="12100"/>
                    </a:lnTo>
                    <a:lnTo>
                      <a:pt x="13016" y="10397"/>
                    </a:lnTo>
                    <a:lnTo>
                      <a:pt x="13049" y="8711"/>
                    </a:lnTo>
                    <a:lnTo>
                      <a:pt x="13000" y="7041"/>
                    </a:lnTo>
                    <a:lnTo>
                      <a:pt x="12869" y="5403"/>
                    </a:lnTo>
                    <a:lnTo>
                      <a:pt x="12640" y="3799"/>
                    </a:lnTo>
                    <a:lnTo>
                      <a:pt x="12329" y="2244"/>
                    </a:lnTo>
                    <a:lnTo>
                      <a:pt x="11903" y="721"/>
                    </a:lnTo>
                    <a:lnTo>
                      <a:pt x="116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56"/>
              <p:cNvSpPr/>
              <p:nvPr/>
            </p:nvSpPr>
            <p:spPr>
              <a:xfrm>
                <a:off x="3784600" y="3876475"/>
                <a:ext cx="193225" cy="46675"/>
              </a:xfrm>
              <a:custGeom>
                <a:rect b="b" l="l" r="r" t="t"/>
                <a:pathLst>
                  <a:path extrusionOk="0" h="1867" w="7729">
                    <a:moveTo>
                      <a:pt x="3816" y="0"/>
                    </a:moveTo>
                    <a:lnTo>
                      <a:pt x="2899" y="491"/>
                    </a:lnTo>
                    <a:lnTo>
                      <a:pt x="983" y="1261"/>
                    </a:lnTo>
                    <a:lnTo>
                      <a:pt x="1" y="1523"/>
                    </a:lnTo>
                    <a:lnTo>
                      <a:pt x="803" y="1654"/>
                    </a:lnTo>
                    <a:lnTo>
                      <a:pt x="1605" y="1752"/>
                    </a:lnTo>
                    <a:lnTo>
                      <a:pt x="1704" y="1752"/>
                    </a:lnTo>
                    <a:lnTo>
                      <a:pt x="1818" y="1768"/>
                    </a:lnTo>
                    <a:lnTo>
                      <a:pt x="2080" y="1785"/>
                    </a:lnTo>
                    <a:lnTo>
                      <a:pt x="2359" y="1817"/>
                    </a:lnTo>
                    <a:lnTo>
                      <a:pt x="2604" y="1834"/>
                    </a:lnTo>
                    <a:lnTo>
                      <a:pt x="2850" y="1850"/>
                    </a:lnTo>
                    <a:lnTo>
                      <a:pt x="3390" y="1866"/>
                    </a:lnTo>
                    <a:lnTo>
                      <a:pt x="4487" y="1866"/>
                    </a:lnTo>
                    <a:lnTo>
                      <a:pt x="5044" y="1850"/>
                    </a:lnTo>
                    <a:lnTo>
                      <a:pt x="5355" y="1817"/>
                    </a:lnTo>
                    <a:lnTo>
                      <a:pt x="5666" y="1801"/>
                    </a:lnTo>
                    <a:lnTo>
                      <a:pt x="5879" y="1785"/>
                    </a:lnTo>
                    <a:lnTo>
                      <a:pt x="6075" y="1768"/>
                    </a:lnTo>
                    <a:lnTo>
                      <a:pt x="6910" y="1670"/>
                    </a:lnTo>
                    <a:lnTo>
                      <a:pt x="7729" y="1555"/>
                    </a:lnTo>
                    <a:lnTo>
                      <a:pt x="7221" y="1424"/>
                    </a:lnTo>
                    <a:lnTo>
                      <a:pt x="6206" y="1113"/>
                    </a:lnTo>
                    <a:lnTo>
                      <a:pt x="4749" y="508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56"/>
              <p:cNvSpPr/>
              <p:nvPr/>
            </p:nvSpPr>
            <p:spPr>
              <a:xfrm>
                <a:off x="4355175" y="3423775"/>
                <a:ext cx="90500" cy="198950"/>
              </a:xfrm>
              <a:custGeom>
                <a:rect b="b" l="l" r="r" t="t"/>
                <a:pathLst>
                  <a:path extrusionOk="0" h="7958" w="3620">
                    <a:moveTo>
                      <a:pt x="3619" y="0"/>
                    </a:moveTo>
                    <a:lnTo>
                      <a:pt x="3275" y="491"/>
                    </a:lnTo>
                    <a:lnTo>
                      <a:pt x="2490" y="1490"/>
                    </a:lnTo>
                    <a:lnTo>
                      <a:pt x="1589" y="2472"/>
                    </a:lnTo>
                    <a:lnTo>
                      <a:pt x="574" y="3455"/>
                    </a:lnTo>
                    <a:lnTo>
                      <a:pt x="1" y="3930"/>
                    </a:lnTo>
                    <a:lnTo>
                      <a:pt x="394" y="4994"/>
                    </a:lnTo>
                    <a:lnTo>
                      <a:pt x="951" y="7008"/>
                    </a:lnTo>
                    <a:lnTo>
                      <a:pt x="1131" y="7957"/>
                    </a:lnTo>
                    <a:lnTo>
                      <a:pt x="1376" y="7482"/>
                    </a:lnTo>
                    <a:lnTo>
                      <a:pt x="1622" y="6975"/>
                    </a:lnTo>
                    <a:lnTo>
                      <a:pt x="1622" y="6991"/>
                    </a:lnTo>
                    <a:lnTo>
                      <a:pt x="1736" y="6729"/>
                    </a:lnTo>
                    <a:lnTo>
                      <a:pt x="1851" y="6467"/>
                    </a:lnTo>
                    <a:lnTo>
                      <a:pt x="1884" y="6385"/>
                    </a:lnTo>
                    <a:lnTo>
                      <a:pt x="1933" y="6304"/>
                    </a:lnTo>
                    <a:lnTo>
                      <a:pt x="2031" y="6058"/>
                    </a:lnTo>
                    <a:lnTo>
                      <a:pt x="2129" y="5829"/>
                    </a:lnTo>
                    <a:lnTo>
                      <a:pt x="2211" y="5600"/>
                    </a:lnTo>
                    <a:lnTo>
                      <a:pt x="2309" y="5370"/>
                    </a:lnTo>
                    <a:lnTo>
                      <a:pt x="2375" y="5174"/>
                    </a:lnTo>
                    <a:lnTo>
                      <a:pt x="2457" y="4977"/>
                    </a:lnTo>
                    <a:lnTo>
                      <a:pt x="2604" y="4568"/>
                    </a:lnTo>
                    <a:lnTo>
                      <a:pt x="2735" y="4159"/>
                    </a:lnTo>
                    <a:lnTo>
                      <a:pt x="2784" y="3995"/>
                    </a:lnTo>
                    <a:lnTo>
                      <a:pt x="2833" y="3815"/>
                    </a:lnTo>
                    <a:lnTo>
                      <a:pt x="2932" y="3504"/>
                    </a:lnTo>
                    <a:lnTo>
                      <a:pt x="3013" y="3209"/>
                    </a:lnTo>
                    <a:lnTo>
                      <a:pt x="3063" y="3029"/>
                    </a:lnTo>
                    <a:lnTo>
                      <a:pt x="3095" y="2849"/>
                    </a:lnTo>
                    <a:lnTo>
                      <a:pt x="3210" y="2456"/>
                    </a:lnTo>
                    <a:lnTo>
                      <a:pt x="3292" y="2047"/>
                    </a:lnTo>
                    <a:lnTo>
                      <a:pt x="3341" y="1801"/>
                    </a:lnTo>
                    <a:lnTo>
                      <a:pt x="3390" y="1572"/>
                    </a:lnTo>
                    <a:lnTo>
                      <a:pt x="3406" y="1490"/>
                    </a:lnTo>
                    <a:lnTo>
                      <a:pt x="3423" y="1392"/>
                    </a:lnTo>
                    <a:lnTo>
                      <a:pt x="3537" y="704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56"/>
              <p:cNvSpPr/>
              <p:nvPr/>
            </p:nvSpPr>
            <p:spPr>
              <a:xfrm>
                <a:off x="3476800" y="2833950"/>
                <a:ext cx="183400" cy="126100"/>
              </a:xfrm>
              <a:custGeom>
                <a:rect b="b" l="l" r="r" t="t"/>
                <a:pathLst>
                  <a:path extrusionOk="0" h="5044" w="7336">
                    <a:moveTo>
                      <a:pt x="7336" y="1"/>
                    </a:moveTo>
                    <a:lnTo>
                      <a:pt x="6681" y="295"/>
                    </a:lnTo>
                    <a:lnTo>
                      <a:pt x="6042" y="606"/>
                    </a:lnTo>
                    <a:lnTo>
                      <a:pt x="5960" y="639"/>
                    </a:lnTo>
                    <a:lnTo>
                      <a:pt x="5895" y="688"/>
                    </a:lnTo>
                    <a:lnTo>
                      <a:pt x="4945" y="1179"/>
                    </a:lnTo>
                    <a:lnTo>
                      <a:pt x="4045" y="1736"/>
                    </a:lnTo>
                    <a:lnTo>
                      <a:pt x="3979" y="1785"/>
                    </a:lnTo>
                    <a:lnTo>
                      <a:pt x="3914" y="1818"/>
                    </a:lnTo>
                    <a:lnTo>
                      <a:pt x="3275" y="2244"/>
                    </a:lnTo>
                    <a:lnTo>
                      <a:pt x="2064" y="3160"/>
                    </a:lnTo>
                    <a:lnTo>
                      <a:pt x="1474" y="3652"/>
                    </a:lnTo>
                    <a:lnTo>
                      <a:pt x="1409" y="3701"/>
                    </a:lnTo>
                    <a:lnTo>
                      <a:pt x="1360" y="3750"/>
                    </a:lnTo>
                    <a:lnTo>
                      <a:pt x="1098" y="3979"/>
                    </a:lnTo>
                    <a:lnTo>
                      <a:pt x="820" y="4225"/>
                    </a:lnTo>
                    <a:lnTo>
                      <a:pt x="836" y="4225"/>
                    </a:lnTo>
                    <a:lnTo>
                      <a:pt x="410" y="4618"/>
                    </a:lnTo>
                    <a:lnTo>
                      <a:pt x="1" y="5043"/>
                    </a:lnTo>
                    <a:lnTo>
                      <a:pt x="476" y="4945"/>
                    </a:lnTo>
                    <a:lnTo>
                      <a:pt x="1524" y="4814"/>
                    </a:lnTo>
                    <a:lnTo>
                      <a:pt x="2653" y="4765"/>
                    </a:lnTo>
                    <a:lnTo>
                      <a:pt x="3898" y="4814"/>
                    </a:lnTo>
                    <a:lnTo>
                      <a:pt x="4552" y="4863"/>
                    </a:lnTo>
                    <a:lnTo>
                      <a:pt x="4814" y="4192"/>
                    </a:lnTo>
                    <a:lnTo>
                      <a:pt x="5420" y="2915"/>
                    </a:lnTo>
                    <a:lnTo>
                      <a:pt x="6124" y="1687"/>
                    </a:lnTo>
                    <a:lnTo>
                      <a:pt x="6910" y="541"/>
                    </a:lnTo>
                    <a:lnTo>
                      <a:pt x="73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56"/>
              <p:cNvSpPr/>
              <p:nvPr/>
            </p:nvSpPr>
            <p:spPr>
              <a:xfrm>
                <a:off x="3319625" y="3423350"/>
                <a:ext cx="81500" cy="181350"/>
              </a:xfrm>
              <a:custGeom>
                <a:rect b="b" l="l" r="r" t="t"/>
                <a:pathLst>
                  <a:path extrusionOk="0" h="7254" w="3260">
                    <a:moveTo>
                      <a:pt x="1" y="1"/>
                    </a:moveTo>
                    <a:lnTo>
                      <a:pt x="99" y="836"/>
                    </a:lnTo>
                    <a:lnTo>
                      <a:pt x="247" y="1671"/>
                    </a:lnTo>
                    <a:lnTo>
                      <a:pt x="263" y="1704"/>
                    </a:lnTo>
                    <a:lnTo>
                      <a:pt x="263" y="1736"/>
                    </a:lnTo>
                    <a:lnTo>
                      <a:pt x="361" y="2178"/>
                    </a:lnTo>
                    <a:lnTo>
                      <a:pt x="459" y="2604"/>
                    </a:lnTo>
                    <a:lnTo>
                      <a:pt x="492" y="2751"/>
                    </a:lnTo>
                    <a:lnTo>
                      <a:pt x="525" y="2899"/>
                    </a:lnTo>
                    <a:lnTo>
                      <a:pt x="852" y="4061"/>
                    </a:lnTo>
                    <a:lnTo>
                      <a:pt x="1245" y="5207"/>
                    </a:lnTo>
                    <a:lnTo>
                      <a:pt x="1262" y="5224"/>
                    </a:lnTo>
                    <a:lnTo>
                      <a:pt x="1262" y="5256"/>
                    </a:lnTo>
                    <a:lnTo>
                      <a:pt x="1474" y="5797"/>
                    </a:lnTo>
                    <a:lnTo>
                      <a:pt x="1704" y="6321"/>
                    </a:lnTo>
                    <a:lnTo>
                      <a:pt x="1704" y="6337"/>
                    </a:lnTo>
                    <a:lnTo>
                      <a:pt x="1704" y="6353"/>
                    </a:lnTo>
                    <a:lnTo>
                      <a:pt x="1917" y="6812"/>
                    </a:lnTo>
                    <a:lnTo>
                      <a:pt x="2129" y="7254"/>
                    </a:lnTo>
                    <a:lnTo>
                      <a:pt x="2359" y="6484"/>
                    </a:lnTo>
                    <a:lnTo>
                      <a:pt x="2932" y="4896"/>
                    </a:lnTo>
                    <a:lnTo>
                      <a:pt x="3259" y="4094"/>
                    </a:lnTo>
                    <a:lnTo>
                      <a:pt x="2735" y="3586"/>
                    </a:lnTo>
                    <a:lnTo>
                      <a:pt x="1786" y="2571"/>
                    </a:lnTo>
                    <a:lnTo>
                      <a:pt x="983" y="1540"/>
                    </a:lnTo>
                    <a:lnTo>
                      <a:pt x="296" y="5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3" name="Google Shape;783;p56"/>
          <p:cNvSpPr txBox="1"/>
          <p:nvPr>
            <p:ph type="title"/>
          </p:nvPr>
        </p:nvSpPr>
        <p:spPr>
          <a:xfrm>
            <a:off x="72005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YOU NEED TO DIVIDE THE CONTENT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7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789" name="Google Shape;789;p57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very cold place full of iron oxide dust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7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7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92" name="Google Shape;792;p57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793" name="Google Shape;793;p57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</a:t>
            </a:r>
            <a:endParaRPr/>
          </a:p>
        </p:txBody>
      </p:sp>
      <p:grpSp>
        <p:nvGrpSpPr>
          <p:cNvPr id="794" name="Google Shape;794;p57"/>
          <p:cNvGrpSpPr/>
          <p:nvPr/>
        </p:nvGrpSpPr>
        <p:grpSpPr>
          <a:xfrm flipH="1">
            <a:off x="1482949" y="1644154"/>
            <a:ext cx="620226" cy="1302834"/>
            <a:chOff x="3703825" y="1401950"/>
            <a:chExt cx="1736354" cy="3565501"/>
          </a:xfrm>
        </p:grpSpPr>
        <p:sp>
          <p:nvSpPr>
            <p:cNvPr id="795" name="Google Shape;795;p57"/>
            <p:cNvSpPr/>
            <p:nvPr/>
          </p:nvSpPr>
          <p:spPr>
            <a:xfrm>
              <a:off x="3703825" y="4406003"/>
              <a:ext cx="447236" cy="446557"/>
            </a:xfrm>
            <a:custGeom>
              <a:rect b="b" l="l" r="r" t="t"/>
              <a:pathLst>
                <a:path extrusionOk="0" h="13165" w="13186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67" y="1420"/>
                  </a:lnTo>
                  <a:lnTo>
                    <a:pt x="1528" y="2337"/>
                  </a:lnTo>
                  <a:lnTo>
                    <a:pt x="1114" y="2882"/>
                  </a:lnTo>
                  <a:lnTo>
                    <a:pt x="764" y="3472"/>
                  </a:lnTo>
                  <a:lnTo>
                    <a:pt x="262" y="4672"/>
                  </a:lnTo>
                  <a:lnTo>
                    <a:pt x="0" y="5939"/>
                  </a:lnTo>
                  <a:lnTo>
                    <a:pt x="0" y="7205"/>
                  </a:lnTo>
                  <a:lnTo>
                    <a:pt x="240" y="8449"/>
                  </a:lnTo>
                  <a:lnTo>
                    <a:pt x="721" y="9628"/>
                  </a:lnTo>
                  <a:lnTo>
                    <a:pt x="1419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71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26" y="13164"/>
                  </a:lnTo>
                  <a:lnTo>
                    <a:pt x="8470" y="12924"/>
                  </a:lnTo>
                  <a:lnTo>
                    <a:pt x="9649" y="12466"/>
                  </a:lnTo>
                  <a:lnTo>
                    <a:pt x="10719" y="11767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86" y="7227"/>
                  </a:lnTo>
                  <a:lnTo>
                    <a:pt x="13186" y="5960"/>
                  </a:lnTo>
                  <a:lnTo>
                    <a:pt x="12946" y="4716"/>
                  </a:lnTo>
                  <a:lnTo>
                    <a:pt x="12465" y="3537"/>
                  </a:lnTo>
                  <a:lnTo>
                    <a:pt x="11767" y="2468"/>
                  </a:lnTo>
                  <a:lnTo>
                    <a:pt x="10850" y="1507"/>
                  </a:lnTo>
                  <a:lnTo>
                    <a:pt x="10282" y="1114"/>
                  </a:lnTo>
                  <a:lnTo>
                    <a:pt x="9715" y="765"/>
                  </a:lnTo>
                  <a:lnTo>
                    <a:pt x="8492" y="263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4148092" y="1401950"/>
              <a:ext cx="1292087" cy="3565501"/>
            </a:xfrm>
            <a:custGeom>
              <a:rect b="b" l="l" r="r" t="t"/>
              <a:pathLst>
                <a:path extrusionOk="0" h="105115" w="38095">
                  <a:moveTo>
                    <a:pt x="7401" y="31917"/>
                  </a:moveTo>
                  <a:lnTo>
                    <a:pt x="7663" y="32048"/>
                  </a:lnTo>
                  <a:lnTo>
                    <a:pt x="7816" y="32201"/>
                  </a:lnTo>
                  <a:lnTo>
                    <a:pt x="7816" y="33227"/>
                  </a:lnTo>
                  <a:lnTo>
                    <a:pt x="7663" y="33270"/>
                  </a:lnTo>
                  <a:lnTo>
                    <a:pt x="6964" y="33292"/>
                  </a:lnTo>
                  <a:lnTo>
                    <a:pt x="6746" y="33096"/>
                  </a:lnTo>
                  <a:lnTo>
                    <a:pt x="6702" y="32877"/>
                  </a:lnTo>
                  <a:lnTo>
                    <a:pt x="6724" y="32703"/>
                  </a:lnTo>
                  <a:lnTo>
                    <a:pt x="6768" y="32550"/>
                  </a:lnTo>
                  <a:lnTo>
                    <a:pt x="7095" y="31982"/>
                  </a:lnTo>
                  <a:lnTo>
                    <a:pt x="7401" y="31917"/>
                  </a:lnTo>
                  <a:close/>
                  <a:moveTo>
                    <a:pt x="18032" y="1"/>
                  </a:moveTo>
                  <a:lnTo>
                    <a:pt x="16941" y="154"/>
                  </a:lnTo>
                  <a:lnTo>
                    <a:pt x="16046" y="416"/>
                  </a:lnTo>
                  <a:lnTo>
                    <a:pt x="15107" y="809"/>
                  </a:lnTo>
                  <a:lnTo>
                    <a:pt x="14976" y="896"/>
                  </a:lnTo>
                  <a:lnTo>
                    <a:pt x="14671" y="1071"/>
                  </a:lnTo>
                  <a:lnTo>
                    <a:pt x="14147" y="1507"/>
                  </a:lnTo>
                  <a:lnTo>
                    <a:pt x="13732" y="2031"/>
                  </a:lnTo>
                  <a:lnTo>
                    <a:pt x="13404" y="2642"/>
                  </a:lnTo>
                  <a:lnTo>
                    <a:pt x="13011" y="3646"/>
                  </a:lnTo>
                  <a:lnTo>
                    <a:pt x="12749" y="5087"/>
                  </a:lnTo>
                  <a:lnTo>
                    <a:pt x="12684" y="7205"/>
                  </a:lnTo>
                  <a:lnTo>
                    <a:pt x="12880" y="9191"/>
                  </a:lnTo>
                  <a:lnTo>
                    <a:pt x="12924" y="9410"/>
                  </a:lnTo>
                  <a:lnTo>
                    <a:pt x="13077" y="9628"/>
                  </a:lnTo>
                  <a:lnTo>
                    <a:pt x="13317" y="10217"/>
                  </a:lnTo>
                  <a:lnTo>
                    <a:pt x="13557" y="11265"/>
                  </a:lnTo>
                  <a:lnTo>
                    <a:pt x="13732" y="13383"/>
                  </a:lnTo>
                  <a:lnTo>
                    <a:pt x="13732" y="13798"/>
                  </a:lnTo>
                  <a:lnTo>
                    <a:pt x="13666" y="13950"/>
                  </a:lnTo>
                  <a:lnTo>
                    <a:pt x="13252" y="14256"/>
                  </a:lnTo>
                  <a:lnTo>
                    <a:pt x="12247" y="14736"/>
                  </a:lnTo>
                  <a:lnTo>
                    <a:pt x="9868" y="15566"/>
                  </a:lnTo>
                  <a:lnTo>
                    <a:pt x="9344" y="15719"/>
                  </a:lnTo>
                  <a:lnTo>
                    <a:pt x="8645" y="16003"/>
                  </a:lnTo>
                  <a:lnTo>
                    <a:pt x="7314" y="16701"/>
                  </a:lnTo>
                  <a:lnTo>
                    <a:pt x="5502" y="17880"/>
                  </a:lnTo>
                  <a:lnTo>
                    <a:pt x="2860" y="20107"/>
                  </a:lnTo>
                  <a:lnTo>
                    <a:pt x="2467" y="20521"/>
                  </a:lnTo>
                  <a:lnTo>
                    <a:pt x="2162" y="21067"/>
                  </a:lnTo>
                  <a:lnTo>
                    <a:pt x="1747" y="22268"/>
                  </a:lnTo>
                  <a:lnTo>
                    <a:pt x="1529" y="23534"/>
                  </a:lnTo>
                  <a:lnTo>
                    <a:pt x="1463" y="24756"/>
                  </a:lnTo>
                  <a:lnTo>
                    <a:pt x="1660" y="27420"/>
                  </a:lnTo>
                  <a:lnTo>
                    <a:pt x="1791" y="27987"/>
                  </a:lnTo>
                  <a:lnTo>
                    <a:pt x="1419" y="29275"/>
                  </a:lnTo>
                  <a:lnTo>
                    <a:pt x="437" y="33554"/>
                  </a:lnTo>
                  <a:lnTo>
                    <a:pt x="110" y="35803"/>
                  </a:lnTo>
                  <a:lnTo>
                    <a:pt x="0" y="37200"/>
                  </a:lnTo>
                  <a:lnTo>
                    <a:pt x="22" y="37811"/>
                  </a:lnTo>
                  <a:lnTo>
                    <a:pt x="22" y="37986"/>
                  </a:lnTo>
                  <a:lnTo>
                    <a:pt x="44" y="38160"/>
                  </a:lnTo>
                  <a:lnTo>
                    <a:pt x="110" y="38684"/>
                  </a:lnTo>
                  <a:lnTo>
                    <a:pt x="393" y="39514"/>
                  </a:lnTo>
                  <a:lnTo>
                    <a:pt x="786" y="40147"/>
                  </a:lnTo>
                  <a:lnTo>
                    <a:pt x="1223" y="40605"/>
                  </a:lnTo>
                  <a:lnTo>
                    <a:pt x="1900" y="41042"/>
                  </a:lnTo>
                  <a:lnTo>
                    <a:pt x="2555" y="41238"/>
                  </a:lnTo>
                  <a:lnTo>
                    <a:pt x="2642" y="41260"/>
                  </a:lnTo>
                  <a:lnTo>
                    <a:pt x="3013" y="41304"/>
                  </a:lnTo>
                  <a:lnTo>
                    <a:pt x="3690" y="41348"/>
                  </a:lnTo>
                  <a:lnTo>
                    <a:pt x="4607" y="41217"/>
                  </a:lnTo>
                  <a:lnTo>
                    <a:pt x="5895" y="40715"/>
                  </a:lnTo>
                  <a:lnTo>
                    <a:pt x="6069" y="40562"/>
                  </a:lnTo>
                  <a:lnTo>
                    <a:pt x="6178" y="40322"/>
                  </a:lnTo>
                  <a:lnTo>
                    <a:pt x="6484" y="39950"/>
                  </a:lnTo>
                  <a:lnTo>
                    <a:pt x="7008" y="39623"/>
                  </a:lnTo>
                  <a:lnTo>
                    <a:pt x="8078" y="39601"/>
                  </a:lnTo>
                  <a:lnTo>
                    <a:pt x="8274" y="39667"/>
                  </a:lnTo>
                  <a:lnTo>
                    <a:pt x="8427" y="48945"/>
                  </a:lnTo>
                  <a:lnTo>
                    <a:pt x="8405" y="49883"/>
                  </a:lnTo>
                  <a:lnTo>
                    <a:pt x="8689" y="51455"/>
                  </a:lnTo>
                  <a:lnTo>
                    <a:pt x="9322" y="53049"/>
                  </a:lnTo>
                  <a:lnTo>
                    <a:pt x="9453" y="53289"/>
                  </a:lnTo>
                  <a:lnTo>
                    <a:pt x="9846" y="55952"/>
                  </a:lnTo>
                  <a:lnTo>
                    <a:pt x="10086" y="57458"/>
                  </a:lnTo>
                  <a:lnTo>
                    <a:pt x="10152" y="58070"/>
                  </a:lnTo>
                  <a:lnTo>
                    <a:pt x="10501" y="59620"/>
                  </a:lnTo>
                  <a:lnTo>
                    <a:pt x="11309" y="62305"/>
                  </a:lnTo>
                  <a:lnTo>
                    <a:pt x="13295" y="67522"/>
                  </a:lnTo>
                  <a:lnTo>
                    <a:pt x="13710" y="68505"/>
                  </a:lnTo>
                  <a:lnTo>
                    <a:pt x="13906" y="68985"/>
                  </a:lnTo>
                  <a:lnTo>
                    <a:pt x="14081" y="70164"/>
                  </a:lnTo>
                  <a:lnTo>
                    <a:pt x="14059" y="71474"/>
                  </a:lnTo>
                  <a:lnTo>
                    <a:pt x="13906" y="72871"/>
                  </a:lnTo>
                  <a:lnTo>
                    <a:pt x="13295" y="76014"/>
                  </a:lnTo>
                  <a:lnTo>
                    <a:pt x="13077" y="76757"/>
                  </a:lnTo>
                  <a:lnTo>
                    <a:pt x="12793" y="77302"/>
                  </a:lnTo>
                  <a:lnTo>
                    <a:pt x="12335" y="78961"/>
                  </a:lnTo>
                  <a:lnTo>
                    <a:pt x="11789" y="82170"/>
                  </a:lnTo>
                  <a:lnTo>
                    <a:pt x="11265" y="88938"/>
                  </a:lnTo>
                  <a:lnTo>
                    <a:pt x="11221" y="90313"/>
                  </a:lnTo>
                  <a:lnTo>
                    <a:pt x="11199" y="90553"/>
                  </a:lnTo>
                  <a:lnTo>
                    <a:pt x="10894" y="91208"/>
                  </a:lnTo>
                  <a:lnTo>
                    <a:pt x="10108" y="92409"/>
                  </a:lnTo>
                  <a:lnTo>
                    <a:pt x="8165" y="94832"/>
                  </a:lnTo>
                  <a:lnTo>
                    <a:pt x="7728" y="95312"/>
                  </a:lnTo>
                  <a:lnTo>
                    <a:pt x="7270" y="96142"/>
                  </a:lnTo>
                  <a:lnTo>
                    <a:pt x="6637" y="97583"/>
                  </a:lnTo>
                  <a:lnTo>
                    <a:pt x="6135" y="99067"/>
                  </a:lnTo>
                  <a:lnTo>
                    <a:pt x="6091" y="99285"/>
                  </a:lnTo>
                  <a:lnTo>
                    <a:pt x="5938" y="99700"/>
                  </a:lnTo>
                  <a:lnTo>
                    <a:pt x="5829" y="100530"/>
                  </a:lnTo>
                  <a:lnTo>
                    <a:pt x="5960" y="101316"/>
                  </a:lnTo>
                  <a:lnTo>
                    <a:pt x="6222" y="102058"/>
                  </a:lnTo>
                  <a:lnTo>
                    <a:pt x="7161" y="103521"/>
                  </a:lnTo>
                  <a:lnTo>
                    <a:pt x="7466" y="103826"/>
                  </a:lnTo>
                  <a:lnTo>
                    <a:pt x="7947" y="104285"/>
                  </a:lnTo>
                  <a:lnTo>
                    <a:pt x="8820" y="104852"/>
                  </a:lnTo>
                  <a:lnTo>
                    <a:pt x="9628" y="105114"/>
                  </a:lnTo>
                  <a:lnTo>
                    <a:pt x="10348" y="105114"/>
                  </a:lnTo>
                  <a:lnTo>
                    <a:pt x="11221" y="104852"/>
                  </a:lnTo>
                  <a:lnTo>
                    <a:pt x="11876" y="104372"/>
                  </a:lnTo>
                  <a:lnTo>
                    <a:pt x="11942" y="104306"/>
                  </a:lnTo>
                  <a:lnTo>
                    <a:pt x="12313" y="103935"/>
                  </a:lnTo>
                  <a:lnTo>
                    <a:pt x="12859" y="103084"/>
                  </a:lnTo>
                  <a:lnTo>
                    <a:pt x="13383" y="101971"/>
                  </a:lnTo>
                  <a:lnTo>
                    <a:pt x="13448" y="101774"/>
                  </a:lnTo>
                  <a:lnTo>
                    <a:pt x="13623" y="98107"/>
                  </a:lnTo>
                  <a:lnTo>
                    <a:pt x="13710" y="94854"/>
                  </a:lnTo>
                  <a:lnTo>
                    <a:pt x="13775" y="94199"/>
                  </a:lnTo>
                  <a:lnTo>
                    <a:pt x="13950" y="93086"/>
                  </a:lnTo>
                  <a:lnTo>
                    <a:pt x="14321" y="91819"/>
                  </a:lnTo>
                  <a:lnTo>
                    <a:pt x="15173" y="90466"/>
                  </a:lnTo>
                  <a:lnTo>
                    <a:pt x="15347" y="90335"/>
                  </a:lnTo>
                  <a:lnTo>
                    <a:pt x="16133" y="88960"/>
                  </a:lnTo>
                  <a:lnTo>
                    <a:pt x="17792" y="85445"/>
                  </a:lnTo>
                  <a:lnTo>
                    <a:pt x="19932" y="80468"/>
                  </a:lnTo>
                  <a:lnTo>
                    <a:pt x="20281" y="79529"/>
                  </a:lnTo>
                  <a:lnTo>
                    <a:pt x="20718" y="77870"/>
                  </a:lnTo>
                  <a:lnTo>
                    <a:pt x="20827" y="76887"/>
                  </a:lnTo>
                  <a:lnTo>
                    <a:pt x="20805" y="76887"/>
                  </a:lnTo>
                  <a:lnTo>
                    <a:pt x="21110" y="72456"/>
                  </a:lnTo>
                  <a:lnTo>
                    <a:pt x="21372" y="70142"/>
                  </a:lnTo>
                  <a:lnTo>
                    <a:pt x="21372" y="70207"/>
                  </a:lnTo>
                  <a:lnTo>
                    <a:pt x="21482" y="69421"/>
                  </a:lnTo>
                  <a:lnTo>
                    <a:pt x="21765" y="68221"/>
                  </a:lnTo>
                  <a:lnTo>
                    <a:pt x="22115" y="67413"/>
                  </a:lnTo>
                  <a:lnTo>
                    <a:pt x="22486" y="66911"/>
                  </a:lnTo>
                  <a:lnTo>
                    <a:pt x="22857" y="66649"/>
                  </a:lnTo>
                  <a:lnTo>
                    <a:pt x="23184" y="66562"/>
                  </a:lnTo>
                  <a:lnTo>
                    <a:pt x="23534" y="66605"/>
                  </a:lnTo>
                  <a:lnTo>
                    <a:pt x="23599" y="66627"/>
                  </a:lnTo>
                  <a:lnTo>
                    <a:pt x="23294" y="67413"/>
                  </a:lnTo>
                  <a:lnTo>
                    <a:pt x="22901" y="69050"/>
                  </a:lnTo>
                  <a:lnTo>
                    <a:pt x="22682" y="71146"/>
                  </a:lnTo>
                  <a:lnTo>
                    <a:pt x="22682" y="71517"/>
                  </a:lnTo>
                  <a:lnTo>
                    <a:pt x="22835" y="72041"/>
                  </a:lnTo>
                  <a:lnTo>
                    <a:pt x="23184" y="72827"/>
                  </a:lnTo>
                  <a:lnTo>
                    <a:pt x="23621" y="73351"/>
                  </a:lnTo>
                  <a:lnTo>
                    <a:pt x="24079" y="73657"/>
                  </a:lnTo>
                  <a:lnTo>
                    <a:pt x="24734" y="73853"/>
                  </a:lnTo>
                  <a:lnTo>
                    <a:pt x="25324" y="73788"/>
                  </a:lnTo>
                  <a:lnTo>
                    <a:pt x="25389" y="73766"/>
                  </a:lnTo>
                  <a:lnTo>
                    <a:pt x="25673" y="73744"/>
                  </a:lnTo>
                  <a:lnTo>
                    <a:pt x="26197" y="73591"/>
                  </a:lnTo>
                  <a:lnTo>
                    <a:pt x="26874" y="73176"/>
                  </a:lnTo>
                  <a:lnTo>
                    <a:pt x="27529" y="72369"/>
                  </a:lnTo>
                  <a:lnTo>
                    <a:pt x="28009" y="71364"/>
                  </a:lnTo>
                  <a:lnTo>
                    <a:pt x="28424" y="69793"/>
                  </a:lnTo>
                  <a:lnTo>
                    <a:pt x="28576" y="68243"/>
                  </a:lnTo>
                  <a:lnTo>
                    <a:pt x="28576" y="68068"/>
                  </a:lnTo>
                  <a:lnTo>
                    <a:pt x="28620" y="67631"/>
                  </a:lnTo>
                  <a:lnTo>
                    <a:pt x="28773" y="66846"/>
                  </a:lnTo>
                  <a:lnTo>
                    <a:pt x="29144" y="65798"/>
                  </a:lnTo>
                  <a:lnTo>
                    <a:pt x="30039" y="64422"/>
                  </a:lnTo>
                  <a:lnTo>
                    <a:pt x="30214" y="64226"/>
                  </a:lnTo>
                  <a:lnTo>
                    <a:pt x="30410" y="63942"/>
                  </a:lnTo>
                  <a:lnTo>
                    <a:pt x="30650" y="63331"/>
                  </a:lnTo>
                  <a:lnTo>
                    <a:pt x="30825" y="62436"/>
                  </a:lnTo>
                  <a:lnTo>
                    <a:pt x="30716" y="60908"/>
                  </a:lnTo>
                  <a:lnTo>
                    <a:pt x="30629" y="60646"/>
                  </a:lnTo>
                  <a:lnTo>
                    <a:pt x="30301" y="60253"/>
                  </a:lnTo>
                  <a:lnTo>
                    <a:pt x="29646" y="59794"/>
                  </a:lnTo>
                  <a:lnTo>
                    <a:pt x="29079" y="59641"/>
                  </a:lnTo>
                  <a:lnTo>
                    <a:pt x="28576" y="59751"/>
                  </a:lnTo>
                  <a:lnTo>
                    <a:pt x="27965" y="60187"/>
                  </a:lnTo>
                  <a:lnTo>
                    <a:pt x="27507" y="60798"/>
                  </a:lnTo>
                  <a:lnTo>
                    <a:pt x="27463" y="60864"/>
                  </a:lnTo>
                  <a:lnTo>
                    <a:pt x="27223" y="61017"/>
                  </a:lnTo>
                  <a:lnTo>
                    <a:pt x="26852" y="61104"/>
                  </a:lnTo>
                  <a:lnTo>
                    <a:pt x="26590" y="60995"/>
                  </a:lnTo>
                  <a:lnTo>
                    <a:pt x="26415" y="60755"/>
                  </a:lnTo>
                  <a:lnTo>
                    <a:pt x="26262" y="59903"/>
                  </a:lnTo>
                  <a:lnTo>
                    <a:pt x="26284" y="59641"/>
                  </a:lnTo>
                  <a:lnTo>
                    <a:pt x="26524" y="59358"/>
                  </a:lnTo>
                  <a:lnTo>
                    <a:pt x="27201" y="58026"/>
                  </a:lnTo>
                  <a:lnTo>
                    <a:pt x="28227" y="55668"/>
                  </a:lnTo>
                  <a:lnTo>
                    <a:pt x="28424" y="55166"/>
                  </a:lnTo>
                  <a:lnTo>
                    <a:pt x="28620" y="54402"/>
                  </a:lnTo>
                  <a:lnTo>
                    <a:pt x="28860" y="52961"/>
                  </a:lnTo>
                  <a:lnTo>
                    <a:pt x="28926" y="51630"/>
                  </a:lnTo>
                  <a:lnTo>
                    <a:pt x="28882" y="50473"/>
                  </a:lnTo>
                  <a:lnTo>
                    <a:pt x="28489" y="48224"/>
                  </a:lnTo>
                  <a:lnTo>
                    <a:pt x="28336" y="47831"/>
                  </a:lnTo>
                  <a:lnTo>
                    <a:pt x="28096" y="43356"/>
                  </a:lnTo>
                  <a:lnTo>
                    <a:pt x="27922" y="40125"/>
                  </a:lnTo>
                  <a:lnTo>
                    <a:pt x="28140" y="29210"/>
                  </a:lnTo>
                  <a:lnTo>
                    <a:pt x="28184" y="28817"/>
                  </a:lnTo>
                  <a:lnTo>
                    <a:pt x="28402" y="28206"/>
                  </a:lnTo>
                  <a:lnTo>
                    <a:pt x="28729" y="27769"/>
                  </a:lnTo>
                  <a:lnTo>
                    <a:pt x="29100" y="27485"/>
                  </a:lnTo>
                  <a:lnTo>
                    <a:pt x="30105" y="27201"/>
                  </a:lnTo>
                  <a:lnTo>
                    <a:pt x="30367" y="27223"/>
                  </a:lnTo>
                  <a:lnTo>
                    <a:pt x="30476" y="27507"/>
                  </a:lnTo>
                  <a:lnTo>
                    <a:pt x="30869" y="28075"/>
                  </a:lnTo>
                  <a:lnTo>
                    <a:pt x="31633" y="28948"/>
                  </a:lnTo>
                  <a:lnTo>
                    <a:pt x="33314" y="30411"/>
                  </a:lnTo>
                  <a:lnTo>
                    <a:pt x="33663" y="30651"/>
                  </a:lnTo>
                  <a:lnTo>
                    <a:pt x="33597" y="31000"/>
                  </a:lnTo>
                  <a:lnTo>
                    <a:pt x="33597" y="33227"/>
                  </a:lnTo>
                  <a:lnTo>
                    <a:pt x="33707" y="37549"/>
                  </a:lnTo>
                  <a:lnTo>
                    <a:pt x="33750" y="38488"/>
                  </a:lnTo>
                  <a:lnTo>
                    <a:pt x="33859" y="39798"/>
                  </a:lnTo>
                  <a:lnTo>
                    <a:pt x="33859" y="41762"/>
                  </a:lnTo>
                  <a:lnTo>
                    <a:pt x="33663" y="43509"/>
                  </a:lnTo>
                  <a:lnTo>
                    <a:pt x="33597" y="43705"/>
                  </a:lnTo>
                  <a:lnTo>
                    <a:pt x="33139" y="45124"/>
                  </a:lnTo>
                  <a:lnTo>
                    <a:pt x="32615" y="47416"/>
                  </a:lnTo>
                  <a:lnTo>
                    <a:pt x="32419" y="49665"/>
                  </a:lnTo>
                  <a:lnTo>
                    <a:pt x="32440" y="49949"/>
                  </a:lnTo>
                  <a:lnTo>
                    <a:pt x="32593" y="50691"/>
                  </a:lnTo>
                  <a:lnTo>
                    <a:pt x="33095" y="51717"/>
                  </a:lnTo>
                  <a:lnTo>
                    <a:pt x="33750" y="52263"/>
                  </a:lnTo>
                  <a:lnTo>
                    <a:pt x="34492" y="52459"/>
                  </a:lnTo>
                  <a:lnTo>
                    <a:pt x="35213" y="52394"/>
                  </a:lnTo>
                  <a:lnTo>
                    <a:pt x="35868" y="52175"/>
                  </a:lnTo>
                  <a:lnTo>
                    <a:pt x="36588" y="51804"/>
                  </a:lnTo>
                  <a:lnTo>
                    <a:pt x="36697" y="51739"/>
                  </a:lnTo>
                  <a:lnTo>
                    <a:pt x="36654" y="49905"/>
                  </a:lnTo>
                  <a:lnTo>
                    <a:pt x="36763" y="46347"/>
                  </a:lnTo>
                  <a:lnTo>
                    <a:pt x="37025" y="42133"/>
                  </a:lnTo>
                  <a:lnTo>
                    <a:pt x="37112" y="41435"/>
                  </a:lnTo>
                  <a:lnTo>
                    <a:pt x="37330" y="40409"/>
                  </a:lnTo>
                  <a:lnTo>
                    <a:pt x="37658" y="38335"/>
                  </a:lnTo>
                  <a:lnTo>
                    <a:pt x="37964" y="35279"/>
                  </a:lnTo>
                  <a:lnTo>
                    <a:pt x="38095" y="30389"/>
                  </a:lnTo>
                  <a:lnTo>
                    <a:pt x="38051" y="29581"/>
                  </a:lnTo>
                  <a:lnTo>
                    <a:pt x="36195" y="25237"/>
                  </a:lnTo>
                  <a:lnTo>
                    <a:pt x="34754" y="21744"/>
                  </a:lnTo>
                  <a:lnTo>
                    <a:pt x="34929" y="22071"/>
                  </a:lnTo>
                  <a:lnTo>
                    <a:pt x="35322" y="22748"/>
                  </a:lnTo>
                  <a:lnTo>
                    <a:pt x="35366" y="22726"/>
                  </a:lnTo>
                  <a:lnTo>
                    <a:pt x="35191" y="22202"/>
                  </a:lnTo>
                  <a:lnTo>
                    <a:pt x="34754" y="21198"/>
                  </a:lnTo>
                  <a:lnTo>
                    <a:pt x="34492" y="20609"/>
                  </a:lnTo>
                  <a:lnTo>
                    <a:pt x="33859" y="19648"/>
                  </a:lnTo>
                  <a:lnTo>
                    <a:pt x="33161" y="18884"/>
                  </a:lnTo>
                  <a:lnTo>
                    <a:pt x="32462" y="18317"/>
                  </a:lnTo>
                  <a:lnTo>
                    <a:pt x="31458" y="17705"/>
                  </a:lnTo>
                  <a:lnTo>
                    <a:pt x="30585" y="17356"/>
                  </a:lnTo>
                  <a:lnTo>
                    <a:pt x="30498" y="17356"/>
                  </a:lnTo>
                  <a:lnTo>
                    <a:pt x="29821" y="17160"/>
                  </a:lnTo>
                  <a:lnTo>
                    <a:pt x="28402" y="16614"/>
                  </a:lnTo>
                  <a:lnTo>
                    <a:pt x="26677" y="15741"/>
                  </a:lnTo>
                  <a:lnTo>
                    <a:pt x="26372" y="15566"/>
                  </a:lnTo>
                  <a:lnTo>
                    <a:pt x="25455" y="15348"/>
                  </a:lnTo>
                  <a:lnTo>
                    <a:pt x="24167" y="14780"/>
                  </a:lnTo>
                  <a:lnTo>
                    <a:pt x="23163" y="13950"/>
                  </a:lnTo>
                  <a:lnTo>
                    <a:pt x="23075" y="13798"/>
                  </a:lnTo>
                  <a:lnTo>
                    <a:pt x="22857" y="13557"/>
                  </a:lnTo>
                  <a:lnTo>
                    <a:pt x="22617" y="12968"/>
                  </a:lnTo>
                  <a:lnTo>
                    <a:pt x="22529" y="11964"/>
                  </a:lnTo>
                  <a:lnTo>
                    <a:pt x="22922" y="10043"/>
                  </a:lnTo>
                  <a:lnTo>
                    <a:pt x="23075" y="9672"/>
                  </a:lnTo>
                  <a:lnTo>
                    <a:pt x="23381" y="8929"/>
                  </a:lnTo>
                  <a:lnTo>
                    <a:pt x="23665" y="7467"/>
                  </a:lnTo>
                  <a:lnTo>
                    <a:pt x="23686" y="6070"/>
                  </a:lnTo>
                  <a:lnTo>
                    <a:pt x="23490" y="4782"/>
                  </a:lnTo>
                  <a:lnTo>
                    <a:pt x="22988" y="3144"/>
                  </a:lnTo>
                  <a:lnTo>
                    <a:pt x="22333" y="1835"/>
                  </a:lnTo>
                  <a:lnTo>
                    <a:pt x="22246" y="1704"/>
                  </a:lnTo>
                  <a:lnTo>
                    <a:pt x="21962" y="1420"/>
                  </a:lnTo>
                  <a:lnTo>
                    <a:pt x="21372" y="918"/>
                  </a:lnTo>
                  <a:lnTo>
                    <a:pt x="20456" y="394"/>
                  </a:lnTo>
                  <a:lnTo>
                    <a:pt x="19233" y="44"/>
                  </a:lnTo>
                  <a:lnTo>
                    <a:pt x="18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7"/>
          <p:cNvGrpSpPr/>
          <p:nvPr/>
        </p:nvGrpSpPr>
        <p:grpSpPr>
          <a:xfrm flipH="1">
            <a:off x="6794401" y="1643901"/>
            <a:ext cx="1112722" cy="1303356"/>
            <a:chOff x="719993" y="-6695875"/>
            <a:chExt cx="9543070" cy="11206841"/>
          </a:xfrm>
        </p:grpSpPr>
        <p:sp>
          <p:nvSpPr>
            <p:cNvPr id="798" name="Google Shape;798;p57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8886998" y="2330772"/>
              <a:ext cx="1376066" cy="1376401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57"/>
          <p:cNvGrpSpPr/>
          <p:nvPr/>
        </p:nvGrpSpPr>
        <p:grpSpPr>
          <a:xfrm flipH="1">
            <a:off x="4117469" y="1644036"/>
            <a:ext cx="909054" cy="1303084"/>
            <a:chOff x="4711809" y="-3574466"/>
            <a:chExt cx="5168018" cy="7374557"/>
          </a:xfrm>
        </p:grpSpPr>
        <p:sp>
          <p:nvSpPr>
            <p:cNvPr id="801" name="Google Shape;801;p57"/>
            <p:cNvSpPr/>
            <p:nvPr/>
          </p:nvSpPr>
          <p:spPr>
            <a:xfrm>
              <a:off x="4711809" y="-3574466"/>
              <a:ext cx="5168018" cy="7374469"/>
            </a:xfrm>
            <a:custGeom>
              <a:rect b="b" l="l" r="r" t="t"/>
              <a:pathLst>
                <a:path extrusionOk="0" h="85511" w="59926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7942470" y="2833791"/>
              <a:ext cx="966000" cy="9663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3" name="Google Shape;803;p57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...OR MAYBE YOU COULD USE THREE COLUMNS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8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09" name="Google Shape;809;p58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 beautiful name and is the second planet from the Sun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8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11" name="Google Shape;811;p58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very cold place full of iron oxide dust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8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13" name="Google Shape;813;p58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also of helium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58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15" name="Google Shape;815;p58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</a:t>
            </a:r>
            <a:endParaRPr/>
          </a:p>
        </p:txBody>
      </p:sp>
      <p:grpSp>
        <p:nvGrpSpPr>
          <p:cNvPr id="816" name="Google Shape;816;p58"/>
          <p:cNvGrpSpPr/>
          <p:nvPr/>
        </p:nvGrpSpPr>
        <p:grpSpPr>
          <a:xfrm>
            <a:off x="717726" y="1401950"/>
            <a:ext cx="4722453" cy="4306317"/>
            <a:chOff x="717726" y="1401950"/>
            <a:chExt cx="4722453" cy="4306317"/>
          </a:xfrm>
        </p:grpSpPr>
        <p:grpSp>
          <p:nvGrpSpPr>
            <p:cNvPr id="817" name="Google Shape;817;p58"/>
            <p:cNvGrpSpPr/>
            <p:nvPr/>
          </p:nvGrpSpPr>
          <p:grpSpPr>
            <a:xfrm>
              <a:off x="3703825" y="1401950"/>
              <a:ext cx="1736354" cy="3565501"/>
              <a:chOff x="3703825" y="1401950"/>
              <a:chExt cx="1736354" cy="3565501"/>
            </a:xfrm>
          </p:grpSpPr>
          <p:sp>
            <p:nvSpPr>
              <p:cNvPr id="818" name="Google Shape;818;p58"/>
              <p:cNvSpPr/>
              <p:nvPr/>
            </p:nvSpPr>
            <p:spPr>
              <a:xfrm>
                <a:off x="3703825" y="4406003"/>
                <a:ext cx="447236" cy="446557"/>
              </a:xfrm>
              <a:custGeom>
                <a:rect b="b" l="l" r="r" t="t"/>
                <a:pathLst>
                  <a:path extrusionOk="0" h="13165" w="13186">
                    <a:moveTo>
                      <a:pt x="5960" y="1"/>
                    </a:moveTo>
                    <a:lnTo>
                      <a:pt x="4716" y="241"/>
                    </a:lnTo>
                    <a:lnTo>
                      <a:pt x="3537" y="721"/>
                    </a:lnTo>
                    <a:lnTo>
                      <a:pt x="2467" y="1420"/>
                    </a:lnTo>
                    <a:lnTo>
                      <a:pt x="1528" y="2337"/>
                    </a:lnTo>
                    <a:lnTo>
                      <a:pt x="1114" y="2882"/>
                    </a:lnTo>
                    <a:lnTo>
                      <a:pt x="764" y="3472"/>
                    </a:lnTo>
                    <a:lnTo>
                      <a:pt x="262" y="4672"/>
                    </a:lnTo>
                    <a:lnTo>
                      <a:pt x="0" y="5939"/>
                    </a:lnTo>
                    <a:lnTo>
                      <a:pt x="0" y="7205"/>
                    </a:lnTo>
                    <a:lnTo>
                      <a:pt x="240" y="8449"/>
                    </a:lnTo>
                    <a:lnTo>
                      <a:pt x="721" y="9628"/>
                    </a:lnTo>
                    <a:lnTo>
                      <a:pt x="1419" y="10719"/>
                    </a:lnTo>
                    <a:lnTo>
                      <a:pt x="2336" y="11658"/>
                    </a:lnTo>
                    <a:lnTo>
                      <a:pt x="2882" y="12051"/>
                    </a:lnTo>
                    <a:lnTo>
                      <a:pt x="3471" y="12422"/>
                    </a:lnTo>
                    <a:lnTo>
                      <a:pt x="4672" y="12924"/>
                    </a:lnTo>
                    <a:lnTo>
                      <a:pt x="5938" y="13164"/>
                    </a:lnTo>
                    <a:lnTo>
                      <a:pt x="7226" y="13164"/>
                    </a:lnTo>
                    <a:lnTo>
                      <a:pt x="8470" y="12924"/>
                    </a:lnTo>
                    <a:lnTo>
                      <a:pt x="9649" y="12466"/>
                    </a:lnTo>
                    <a:lnTo>
                      <a:pt x="10719" y="11767"/>
                    </a:lnTo>
                    <a:lnTo>
                      <a:pt x="11658" y="10829"/>
                    </a:lnTo>
                    <a:lnTo>
                      <a:pt x="12051" y="10283"/>
                    </a:lnTo>
                    <a:lnTo>
                      <a:pt x="12422" y="9715"/>
                    </a:lnTo>
                    <a:lnTo>
                      <a:pt x="12924" y="8493"/>
                    </a:lnTo>
                    <a:lnTo>
                      <a:pt x="13186" y="7227"/>
                    </a:lnTo>
                    <a:lnTo>
                      <a:pt x="13186" y="5960"/>
                    </a:lnTo>
                    <a:lnTo>
                      <a:pt x="12946" y="4716"/>
                    </a:lnTo>
                    <a:lnTo>
                      <a:pt x="12465" y="3537"/>
                    </a:lnTo>
                    <a:lnTo>
                      <a:pt x="11767" y="2468"/>
                    </a:lnTo>
                    <a:lnTo>
                      <a:pt x="10850" y="1507"/>
                    </a:lnTo>
                    <a:lnTo>
                      <a:pt x="10282" y="1114"/>
                    </a:lnTo>
                    <a:lnTo>
                      <a:pt x="9715" y="765"/>
                    </a:lnTo>
                    <a:lnTo>
                      <a:pt x="8492" y="263"/>
                    </a:lnTo>
                    <a:lnTo>
                      <a:pt x="7248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8"/>
              <p:cNvSpPr/>
              <p:nvPr/>
            </p:nvSpPr>
            <p:spPr>
              <a:xfrm>
                <a:off x="4148092" y="1401950"/>
                <a:ext cx="1292087" cy="3565501"/>
              </a:xfrm>
              <a:custGeom>
                <a:rect b="b" l="l" r="r" t="t"/>
                <a:pathLst>
                  <a:path extrusionOk="0" h="105115" w="38095">
                    <a:moveTo>
                      <a:pt x="7401" y="31917"/>
                    </a:moveTo>
                    <a:lnTo>
                      <a:pt x="7663" y="32048"/>
                    </a:lnTo>
                    <a:lnTo>
                      <a:pt x="7816" y="32201"/>
                    </a:lnTo>
                    <a:lnTo>
                      <a:pt x="7816" y="33227"/>
                    </a:lnTo>
                    <a:lnTo>
                      <a:pt x="7663" y="33270"/>
                    </a:lnTo>
                    <a:lnTo>
                      <a:pt x="6964" y="33292"/>
                    </a:lnTo>
                    <a:lnTo>
                      <a:pt x="6746" y="33096"/>
                    </a:lnTo>
                    <a:lnTo>
                      <a:pt x="6702" y="32877"/>
                    </a:lnTo>
                    <a:lnTo>
                      <a:pt x="6724" y="32703"/>
                    </a:lnTo>
                    <a:lnTo>
                      <a:pt x="6768" y="32550"/>
                    </a:lnTo>
                    <a:lnTo>
                      <a:pt x="7095" y="31982"/>
                    </a:lnTo>
                    <a:lnTo>
                      <a:pt x="7401" y="31917"/>
                    </a:lnTo>
                    <a:close/>
                    <a:moveTo>
                      <a:pt x="18032" y="1"/>
                    </a:moveTo>
                    <a:lnTo>
                      <a:pt x="16941" y="154"/>
                    </a:lnTo>
                    <a:lnTo>
                      <a:pt x="16046" y="416"/>
                    </a:lnTo>
                    <a:lnTo>
                      <a:pt x="15107" y="809"/>
                    </a:lnTo>
                    <a:lnTo>
                      <a:pt x="14976" y="896"/>
                    </a:lnTo>
                    <a:lnTo>
                      <a:pt x="14671" y="1071"/>
                    </a:lnTo>
                    <a:lnTo>
                      <a:pt x="14147" y="1507"/>
                    </a:lnTo>
                    <a:lnTo>
                      <a:pt x="13732" y="2031"/>
                    </a:lnTo>
                    <a:lnTo>
                      <a:pt x="13404" y="2642"/>
                    </a:lnTo>
                    <a:lnTo>
                      <a:pt x="13011" y="3646"/>
                    </a:lnTo>
                    <a:lnTo>
                      <a:pt x="12749" y="5087"/>
                    </a:lnTo>
                    <a:lnTo>
                      <a:pt x="12684" y="7205"/>
                    </a:lnTo>
                    <a:lnTo>
                      <a:pt x="12880" y="9191"/>
                    </a:lnTo>
                    <a:lnTo>
                      <a:pt x="12924" y="9410"/>
                    </a:lnTo>
                    <a:lnTo>
                      <a:pt x="13077" y="9628"/>
                    </a:lnTo>
                    <a:lnTo>
                      <a:pt x="13317" y="10217"/>
                    </a:lnTo>
                    <a:lnTo>
                      <a:pt x="13557" y="11265"/>
                    </a:lnTo>
                    <a:lnTo>
                      <a:pt x="13732" y="13383"/>
                    </a:lnTo>
                    <a:lnTo>
                      <a:pt x="13732" y="13798"/>
                    </a:lnTo>
                    <a:lnTo>
                      <a:pt x="13666" y="13950"/>
                    </a:lnTo>
                    <a:lnTo>
                      <a:pt x="13252" y="14256"/>
                    </a:lnTo>
                    <a:lnTo>
                      <a:pt x="12247" y="14736"/>
                    </a:lnTo>
                    <a:lnTo>
                      <a:pt x="9868" y="15566"/>
                    </a:lnTo>
                    <a:lnTo>
                      <a:pt x="9344" y="15719"/>
                    </a:lnTo>
                    <a:lnTo>
                      <a:pt x="8645" y="16003"/>
                    </a:lnTo>
                    <a:lnTo>
                      <a:pt x="7314" y="16701"/>
                    </a:lnTo>
                    <a:lnTo>
                      <a:pt x="5502" y="17880"/>
                    </a:lnTo>
                    <a:lnTo>
                      <a:pt x="2860" y="20107"/>
                    </a:lnTo>
                    <a:lnTo>
                      <a:pt x="2467" y="20521"/>
                    </a:lnTo>
                    <a:lnTo>
                      <a:pt x="2162" y="21067"/>
                    </a:lnTo>
                    <a:lnTo>
                      <a:pt x="1747" y="22268"/>
                    </a:lnTo>
                    <a:lnTo>
                      <a:pt x="1529" y="23534"/>
                    </a:lnTo>
                    <a:lnTo>
                      <a:pt x="1463" y="24756"/>
                    </a:lnTo>
                    <a:lnTo>
                      <a:pt x="1660" y="27420"/>
                    </a:lnTo>
                    <a:lnTo>
                      <a:pt x="1791" y="27987"/>
                    </a:lnTo>
                    <a:lnTo>
                      <a:pt x="1419" y="29275"/>
                    </a:lnTo>
                    <a:lnTo>
                      <a:pt x="437" y="33554"/>
                    </a:lnTo>
                    <a:lnTo>
                      <a:pt x="110" y="35803"/>
                    </a:lnTo>
                    <a:lnTo>
                      <a:pt x="0" y="37200"/>
                    </a:lnTo>
                    <a:lnTo>
                      <a:pt x="22" y="37811"/>
                    </a:lnTo>
                    <a:lnTo>
                      <a:pt x="22" y="37986"/>
                    </a:lnTo>
                    <a:lnTo>
                      <a:pt x="44" y="38160"/>
                    </a:lnTo>
                    <a:lnTo>
                      <a:pt x="110" y="38684"/>
                    </a:lnTo>
                    <a:lnTo>
                      <a:pt x="393" y="39514"/>
                    </a:lnTo>
                    <a:lnTo>
                      <a:pt x="786" y="40147"/>
                    </a:lnTo>
                    <a:lnTo>
                      <a:pt x="1223" y="40605"/>
                    </a:lnTo>
                    <a:lnTo>
                      <a:pt x="1900" y="41042"/>
                    </a:lnTo>
                    <a:lnTo>
                      <a:pt x="2555" y="41238"/>
                    </a:lnTo>
                    <a:lnTo>
                      <a:pt x="2642" y="41260"/>
                    </a:lnTo>
                    <a:lnTo>
                      <a:pt x="3013" y="41304"/>
                    </a:lnTo>
                    <a:lnTo>
                      <a:pt x="3690" y="41348"/>
                    </a:lnTo>
                    <a:lnTo>
                      <a:pt x="4607" y="41217"/>
                    </a:lnTo>
                    <a:lnTo>
                      <a:pt x="5895" y="40715"/>
                    </a:lnTo>
                    <a:lnTo>
                      <a:pt x="6069" y="40562"/>
                    </a:lnTo>
                    <a:lnTo>
                      <a:pt x="6178" y="40322"/>
                    </a:lnTo>
                    <a:lnTo>
                      <a:pt x="6484" y="39950"/>
                    </a:lnTo>
                    <a:lnTo>
                      <a:pt x="7008" y="39623"/>
                    </a:lnTo>
                    <a:lnTo>
                      <a:pt x="8078" y="39601"/>
                    </a:lnTo>
                    <a:lnTo>
                      <a:pt x="8274" y="39667"/>
                    </a:lnTo>
                    <a:lnTo>
                      <a:pt x="8427" y="48945"/>
                    </a:lnTo>
                    <a:lnTo>
                      <a:pt x="8405" y="49883"/>
                    </a:lnTo>
                    <a:lnTo>
                      <a:pt x="8689" y="51455"/>
                    </a:lnTo>
                    <a:lnTo>
                      <a:pt x="9322" y="53049"/>
                    </a:lnTo>
                    <a:lnTo>
                      <a:pt x="9453" y="53289"/>
                    </a:lnTo>
                    <a:lnTo>
                      <a:pt x="9846" y="55952"/>
                    </a:lnTo>
                    <a:lnTo>
                      <a:pt x="10086" y="57458"/>
                    </a:lnTo>
                    <a:lnTo>
                      <a:pt x="10152" y="58070"/>
                    </a:lnTo>
                    <a:lnTo>
                      <a:pt x="10501" y="59620"/>
                    </a:lnTo>
                    <a:lnTo>
                      <a:pt x="11309" y="62305"/>
                    </a:lnTo>
                    <a:lnTo>
                      <a:pt x="13295" y="67522"/>
                    </a:lnTo>
                    <a:lnTo>
                      <a:pt x="13710" y="68505"/>
                    </a:lnTo>
                    <a:lnTo>
                      <a:pt x="13906" y="68985"/>
                    </a:lnTo>
                    <a:lnTo>
                      <a:pt x="14081" y="70164"/>
                    </a:lnTo>
                    <a:lnTo>
                      <a:pt x="14059" y="71474"/>
                    </a:lnTo>
                    <a:lnTo>
                      <a:pt x="13906" y="72871"/>
                    </a:lnTo>
                    <a:lnTo>
                      <a:pt x="13295" y="76014"/>
                    </a:lnTo>
                    <a:lnTo>
                      <a:pt x="13077" y="76757"/>
                    </a:lnTo>
                    <a:lnTo>
                      <a:pt x="12793" y="77302"/>
                    </a:lnTo>
                    <a:lnTo>
                      <a:pt x="12335" y="78961"/>
                    </a:lnTo>
                    <a:lnTo>
                      <a:pt x="11789" y="82170"/>
                    </a:lnTo>
                    <a:lnTo>
                      <a:pt x="11265" y="88938"/>
                    </a:lnTo>
                    <a:lnTo>
                      <a:pt x="11221" y="90313"/>
                    </a:lnTo>
                    <a:lnTo>
                      <a:pt x="11199" y="90553"/>
                    </a:lnTo>
                    <a:lnTo>
                      <a:pt x="10894" y="91208"/>
                    </a:lnTo>
                    <a:lnTo>
                      <a:pt x="10108" y="92409"/>
                    </a:lnTo>
                    <a:lnTo>
                      <a:pt x="8165" y="94832"/>
                    </a:lnTo>
                    <a:lnTo>
                      <a:pt x="7728" y="95312"/>
                    </a:lnTo>
                    <a:lnTo>
                      <a:pt x="7270" y="96142"/>
                    </a:lnTo>
                    <a:lnTo>
                      <a:pt x="6637" y="97583"/>
                    </a:lnTo>
                    <a:lnTo>
                      <a:pt x="6135" y="99067"/>
                    </a:lnTo>
                    <a:lnTo>
                      <a:pt x="6091" y="99285"/>
                    </a:lnTo>
                    <a:lnTo>
                      <a:pt x="5938" y="99700"/>
                    </a:lnTo>
                    <a:lnTo>
                      <a:pt x="5829" y="100530"/>
                    </a:lnTo>
                    <a:lnTo>
                      <a:pt x="5960" y="101316"/>
                    </a:lnTo>
                    <a:lnTo>
                      <a:pt x="6222" y="102058"/>
                    </a:lnTo>
                    <a:lnTo>
                      <a:pt x="7161" y="103521"/>
                    </a:lnTo>
                    <a:lnTo>
                      <a:pt x="7466" y="103826"/>
                    </a:lnTo>
                    <a:lnTo>
                      <a:pt x="7947" y="104285"/>
                    </a:lnTo>
                    <a:lnTo>
                      <a:pt x="8820" y="104852"/>
                    </a:lnTo>
                    <a:lnTo>
                      <a:pt x="9628" y="105114"/>
                    </a:lnTo>
                    <a:lnTo>
                      <a:pt x="10348" y="105114"/>
                    </a:lnTo>
                    <a:lnTo>
                      <a:pt x="11221" y="104852"/>
                    </a:lnTo>
                    <a:lnTo>
                      <a:pt x="11876" y="104372"/>
                    </a:lnTo>
                    <a:lnTo>
                      <a:pt x="11942" y="104306"/>
                    </a:lnTo>
                    <a:lnTo>
                      <a:pt x="12313" y="103935"/>
                    </a:lnTo>
                    <a:lnTo>
                      <a:pt x="12859" y="103084"/>
                    </a:lnTo>
                    <a:lnTo>
                      <a:pt x="13383" y="101971"/>
                    </a:lnTo>
                    <a:lnTo>
                      <a:pt x="13448" y="101774"/>
                    </a:lnTo>
                    <a:lnTo>
                      <a:pt x="13623" y="98107"/>
                    </a:lnTo>
                    <a:lnTo>
                      <a:pt x="13710" y="94854"/>
                    </a:lnTo>
                    <a:lnTo>
                      <a:pt x="13775" y="94199"/>
                    </a:lnTo>
                    <a:lnTo>
                      <a:pt x="13950" y="93086"/>
                    </a:lnTo>
                    <a:lnTo>
                      <a:pt x="14321" y="91819"/>
                    </a:lnTo>
                    <a:lnTo>
                      <a:pt x="15173" y="90466"/>
                    </a:lnTo>
                    <a:lnTo>
                      <a:pt x="15347" y="90335"/>
                    </a:lnTo>
                    <a:lnTo>
                      <a:pt x="16133" y="88960"/>
                    </a:lnTo>
                    <a:lnTo>
                      <a:pt x="17792" y="85445"/>
                    </a:lnTo>
                    <a:lnTo>
                      <a:pt x="19932" y="80468"/>
                    </a:lnTo>
                    <a:lnTo>
                      <a:pt x="20281" y="79529"/>
                    </a:lnTo>
                    <a:lnTo>
                      <a:pt x="20718" y="77870"/>
                    </a:lnTo>
                    <a:lnTo>
                      <a:pt x="20827" y="76887"/>
                    </a:lnTo>
                    <a:lnTo>
                      <a:pt x="20805" y="76887"/>
                    </a:lnTo>
                    <a:lnTo>
                      <a:pt x="21110" y="72456"/>
                    </a:lnTo>
                    <a:lnTo>
                      <a:pt x="21372" y="70142"/>
                    </a:lnTo>
                    <a:lnTo>
                      <a:pt x="21372" y="70207"/>
                    </a:lnTo>
                    <a:lnTo>
                      <a:pt x="21482" y="69421"/>
                    </a:lnTo>
                    <a:lnTo>
                      <a:pt x="21765" y="68221"/>
                    </a:lnTo>
                    <a:lnTo>
                      <a:pt x="22115" y="67413"/>
                    </a:lnTo>
                    <a:lnTo>
                      <a:pt x="22486" y="66911"/>
                    </a:lnTo>
                    <a:lnTo>
                      <a:pt x="22857" y="66649"/>
                    </a:lnTo>
                    <a:lnTo>
                      <a:pt x="23184" y="66562"/>
                    </a:lnTo>
                    <a:lnTo>
                      <a:pt x="23534" y="66605"/>
                    </a:lnTo>
                    <a:lnTo>
                      <a:pt x="23599" y="66627"/>
                    </a:lnTo>
                    <a:lnTo>
                      <a:pt x="23294" y="67413"/>
                    </a:lnTo>
                    <a:lnTo>
                      <a:pt x="22901" y="69050"/>
                    </a:lnTo>
                    <a:lnTo>
                      <a:pt x="22682" y="71146"/>
                    </a:lnTo>
                    <a:lnTo>
                      <a:pt x="22682" y="71517"/>
                    </a:lnTo>
                    <a:lnTo>
                      <a:pt x="22835" y="72041"/>
                    </a:lnTo>
                    <a:lnTo>
                      <a:pt x="23184" y="72827"/>
                    </a:lnTo>
                    <a:lnTo>
                      <a:pt x="23621" y="73351"/>
                    </a:lnTo>
                    <a:lnTo>
                      <a:pt x="24079" y="73657"/>
                    </a:lnTo>
                    <a:lnTo>
                      <a:pt x="24734" y="73853"/>
                    </a:lnTo>
                    <a:lnTo>
                      <a:pt x="25324" y="73788"/>
                    </a:lnTo>
                    <a:lnTo>
                      <a:pt x="25389" y="73766"/>
                    </a:lnTo>
                    <a:lnTo>
                      <a:pt x="25673" y="73744"/>
                    </a:lnTo>
                    <a:lnTo>
                      <a:pt x="26197" y="73591"/>
                    </a:lnTo>
                    <a:lnTo>
                      <a:pt x="26874" y="73176"/>
                    </a:lnTo>
                    <a:lnTo>
                      <a:pt x="27529" y="72369"/>
                    </a:lnTo>
                    <a:lnTo>
                      <a:pt x="28009" y="71364"/>
                    </a:lnTo>
                    <a:lnTo>
                      <a:pt x="28424" y="69793"/>
                    </a:lnTo>
                    <a:lnTo>
                      <a:pt x="28576" y="68243"/>
                    </a:lnTo>
                    <a:lnTo>
                      <a:pt x="28576" y="68068"/>
                    </a:lnTo>
                    <a:lnTo>
                      <a:pt x="28620" y="67631"/>
                    </a:lnTo>
                    <a:lnTo>
                      <a:pt x="28773" y="66846"/>
                    </a:lnTo>
                    <a:lnTo>
                      <a:pt x="29144" y="65798"/>
                    </a:lnTo>
                    <a:lnTo>
                      <a:pt x="30039" y="64422"/>
                    </a:lnTo>
                    <a:lnTo>
                      <a:pt x="30214" y="64226"/>
                    </a:lnTo>
                    <a:lnTo>
                      <a:pt x="30410" y="63942"/>
                    </a:lnTo>
                    <a:lnTo>
                      <a:pt x="30650" y="63331"/>
                    </a:lnTo>
                    <a:lnTo>
                      <a:pt x="30825" y="62436"/>
                    </a:lnTo>
                    <a:lnTo>
                      <a:pt x="30716" y="60908"/>
                    </a:lnTo>
                    <a:lnTo>
                      <a:pt x="30629" y="60646"/>
                    </a:lnTo>
                    <a:lnTo>
                      <a:pt x="30301" y="60253"/>
                    </a:lnTo>
                    <a:lnTo>
                      <a:pt x="29646" y="59794"/>
                    </a:lnTo>
                    <a:lnTo>
                      <a:pt x="29079" y="59641"/>
                    </a:lnTo>
                    <a:lnTo>
                      <a:pt x="28576" y="59751"/>
                    </a:lnTo>
                    <a:lnTo>
                      <a:pt x="27965" y="60187"/>
                    </a:lnTo>
                    <a:lnTo>
                      <a:pt x="27507" y="60798"/>
                    </a:lnTo>
                    <a:lnTo>
                      <a:pt x="27463" y="60864"/>
                    </a:lnTo>
                    <a:lnTo>
                      <a:pt x="27223" y="61017"/>
                    </a:lnTo>
                    <a:lnTo>
                      <a:pt x="26852" y="61104"/>
                    </a:lnTo>
                    <a:lnTo>
                      <a:pt x="26590" y="60995"/>
                    </a:lnTo>
                    <a:lnTo>
                      <a:pt x="26415" y="60755"/>
                    </a:lnTo>
                    <a:lnTo>
                      <a:pt x="26262" y="59903"/>
                    </a:lnTo>
                    <a:lnTo>
                      <a:pt x="26284" y="59641"/>
                    </a:lnTo>
                    <a:lnTo>
                      <a:pt x="26524" y="59358"/>
                    </a:lnTo>
                    <a:lnTo>
                      <a:pt x="27201" y="58026"/>
                    </a:lnTo>
                    <a:lnTo>
                      <a:pt x="28227" y="55668"/>
                    </a:lnTo>
                    <a:lnTo>
                      <a:pt x="28424" y="55166"/>
                    </a:lnTo>
                    <a:lnTo>
                      <a:pt x="28620" y="54402"/>
                    </a:lnTo>
                    <a:lnTo>
                      <a:pt x="28860" y="52961"/>
                    </a:lnTo>
                    <a:lnTo>
                      <a:pt x="28926" y="51630"/>
                    </a:lnTo>
                    <a:lnTo>
                      <a:pt x="28882" y="50473"/>
                    </a:lnTo>
                    <a:lnTo>
                      <a:pt x="28489" y="48224"/>
                    </a:lnTo>
                    <a:lnTo>
                      <a:pt x="28336" y="47831"/>
                    </a:lnTo>
                    <a:lnTo>
                      <a:pt x="28096" y="43356"/>
                    </a:lnTo>
                    <a:lnTo>
                      <a:pt x="27922" y="40125"/>
                    </a:lnTo>
                    <a:lnTo>
                      <a:pt x="28140" y="29210"/>
                    </a:lnTo>
                    <a:lnTo>
                      <a:pt x="28184" y="28817"/>
                    </a:lnTo>
                    <a:lnTo>
                      <a:pt x="28402" y="28206"/>
                    </a:lnTo>
                    <a:lnTo>
                      <a:pt x="28729" y="27769"/>
                    </a:lnTo>
                    <a:lnTo>
                      <a:pt x="29100" y="27485"/>
                    </a:lnTo>
                    <a:lnTo>
                      <a:pt x="30105" y="27201"/>
                    </a:lnTo>
                    <a:lnTo>
                      <a:pt x="30367" y="27223"/>
                    </a:lnTo>
                    <a:lnTo>
                      <a:pt x="30476" y="27507"/>
                    </a:lnTo>
                    <a:lnTo>
                      <a:pt x="30869" y="28075"/>
                    </a:lnTo>
                    <a:lnTo>
                      <a:pt x="31633" y="28948"/>
                    </a:lnTo>
                    <a:lnTo>
                      <a:pt x="33314" y="30411"/>
                    </a:lnTo>
                    <a:lnTo>
                      <a:pt x="33663" y="30651"/>
                    </a:lnTo>
                    <a:lnTo>
                      <a:pt x="33597" y="31000"/>
                    </a:lnTo>
                    <a:lnTo>
                      <a:pt x="33597" y="33227"/>
                    </a:lnTo>
                    <a:lnTo>
                      <a:pt x="33707" y="37549"/>
                    </a:lnTo>
                    <a:lnTo>
                      <a:pt x="33750" y="38488"/>
                    </a:lnTo>
                    <a:lnTo>
                      <a:pt x="33859" y="39798"/>
                    </a:lnTo>
                    <a:lnTo>
                      <a:pt x="33859" y="41762"/>
                    </a:lnTo>
                    <a:lnTo>
                      <a:pt x="33663" y="43509"/>
                    </a:lnTo>
                    <a:lnTo>
                      <a:pt x="33597" y="43705"/>
                    </a:lnTo>
                    <a:lnTo>
                      <a:pt x="33139" y="45124"/>
                    </a:lnTo>
                    <a:lnTo>
                      <a:pt x="32615" y="47416"/>
                    </a:lnTo>
                    <a:lnTo>
                      <a:pt x="32419" y="49665"/>
                    </a:lnTo>
                    <a:lnTo>
                      <a:pt x="32440" y="49949"/>
                    </a:lnTo>
                    <a:lnTo>
                      <a:pt x="32593" y="50691"/>
                    </a:lnTo>
                    <a:lnTo>
                      <a:pt x="33095" y="51717"/>
                    </a:lnTo>
                    <a:lnTo>
                      <a:pt x="33750" y="52263"/>
                    </a:lnTo>
                    <a:lnTo>
                      <a:pt x="34492" y="52459"/>
                    </a:lnTo>
                    <a:lnTo>
                      <a:pt x="35213" y="52394"/>
                    </a:lnTo>
                    <a:lnTo>
                      <a:pt x="35868" y="52175"/>
                    </a:lnTo>
                    <a:lnTo>
                      <a:pt x="36588" y="51804"/>
                    </a:lnTo>
                    <a:lnTo>
                      <a:pt x="36697" y="51739"/>
                    </a:lnTo>
                    <a:lnTo>
                      <a:pt x="36654" y="49905"/>
                    </a:lnTo>
                    <a:lnTo>
                      <a:pt x="36763" y="46347"/>
                    </a:lnTo>
                    <a:lnTo>
                      <a:pt x="37025" y="42133"/>
                    </a:lnTo>
                    <a:lnTo>
                      <a:pt x="37112" y="41435"/>
                    </a:lnTo>
                    <a:lnTo>
                      <a:pt x="37330" y="40409"/>
                    </a:lnTo>
                    <a:lnTo>
                      <a:pt x="37658" y="38335"/>
                    </a:lnTo>
                    <a:lnTo>
                      <a:pt x="37964" y="35279"/>
                    </a:lnTo>
                    <a:lnTo>
                      <a:pt x="38095" y="30389"/>
                    </a:lnTo>
                    <a:lnTo>
                      <a:pt x="38051" y="29581"/>
                    </a:lnTo>
                    <a:lnTo>
                      <a:pt x="36195" y="25237"/>
                    </a:lnTo>
                    <a:lnTo>
                      <a:pt x="34754" y="21744"/>
                    </a:lnTo>
                    <a:lnTo>
                      <a:pt x="34929" y="22071"/>
                    </a:lnTo>
                    <a:lnTo>
                      <a:pt x="35322" y="22748"/>
                    </a:lnTo>
                    <a:lnTo>
                      <a:pt x="35366" y="22726"/>
                    </a:lnTo>
                    <a:lnTo>
                      <a:pt x="35191" y="22202"/>
                    </a:lnTo>
                    <a:lnTo>
                      <a:pt x="34754" y="21198"/>
                    </a:lnTo>
                    <a:lnTo>
                      <a:pt x="34492" y="20609"/>
                    </a:lnTo>
                    <a:lnTo>
                      <a:pt x="33859" y="19648"/>
                    </a:lnTo>
                    <a:lnTo>
                      <a:pt x="33161" y="18884"/>
                    </a:lnTo>
                    <a:lnTo>
                      <a:pt x="32462" y="18317"/>
                    </a:lnTo>
                    <a:lnTo>
                      <a:pt x="31458" y="17705"/>
                    </a:lnTo>
                    <a:lnTo>
                      <a:pt x="30585" y="17356"/>
                    </a:lnTo>
                    <a:lnTo>
                      <a:pt x="30498" y="17356"/>
                    </a:lnTo>
                    <a:lnTo>
                      <a:pt x="29821" y="17160"/>
                    </a:lnTo>
                    <a:lnTo>
                      <a:pt x="28402" y="16614"/>
                    </a:lnTo>
                    <a:lnTo>
                      <a:pt x="26677" y="15741"/>
                    </a:lnTo>
                    <a:lnTo>
                      <a:pt x="26372" y="15566"/>
                    </a:lnTo>
                    <a:lnTo>
                      <a:pt x="25455" y="15348"/>
                    </a:lnTo>
                    <a:lnTo>
                      <a:pt x="24167" y="14780"/>
                    </a:lnTo>
                    <a:lnTo>
                      <a:pt x="23163" y="13950"/>
                    </a:lnTo>
                    <a:lnTo>
                      <a:pt x="23075" y="13798"/>
                    </a:lnTo>
                    <a:lnTo>
                      <a:pt x="22857" y="13557"/>
                    </a:lnTo>
                    <a:lnTo>
                      <a:pt x="22617" y="12968"/>
                    </a:lnTo>
                    <a:lnTo>
                      <a:pt x="22529" y="11964"/>
                    </a:lnTo>
                    <a:lnTo>
                      <a:pt x="22922" y="10043"/>
                    </a:lnTo>
                    <a:lnTo>
                      <a:pt x="23075" y="9672"/>
                    </a:lnTo>
                    <a:lnTo>
                      <a:pt x="23381" y="8929"/>
                    </a:lnTo>
                    <a:lnTo>
                      <a:pt x="23665" y="7467"/>
                    </a:lnTo>
                    <a:lnTo>
                      <a:pt x="23686" y="6070"/>
                    </a:lnTo>
                    <a:lnTo>
                      <a:pt x="23490" y="4782"/>
                    </a:lnTo>
                    <a:lnTo>
                      <a:pt x="22988" y="3144"/>
                    </a:lnTo>
                    <a:lnTo>
                      <a:pt x="22333" y="1835"/>
                    </a:lnTo>
                    <a:lnTo>
                      <a:pt x="22246" y="1704"/>
                    </a:lnTo>
                    <a:lnTo>
                      <a:pt x="21962" y="1420"/>
                    </a:lnTo>
                    <a:lnTo>
                      <a:pt x="21372" y="918"/>
                    </a:lnTo>
                    <a:lnTo>
                      <a:pt x="20456" y="394"/>
                    </a:lnTo>
                    <a:lnTo>
                      <a:pt x="19233" y="44"/>
                    </a:lnTo>
                    <a:lnTo>
                      <a:pt x="18032" y="1"/>
                    </a:lnTo>
                    <a:close/>
                  </a:path>
                </a:pathLst>
              </a:custGeom>
              <a:solidFill>
                <a:srgbClr val="B8D9FF">
                  <a:alpha val="899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0" name="Google Shape;820;p58"/>
            <p:cNvSpPr/>
            <p:nvPr/>
          </p:nvSpPr>
          <p:spPr>
            <a:xfrm rot="-6146982">
              <a:off x="2162658" y="3172687"/>
              <a:ext cx="754235" cy="3565461"/>
            </a:xfrm>
            <a:prstGeom prst="trapezoid">
              <a:avLst>
                <a:gd fmla="val 39339" name="adj"/>
              </a:avLst>
            </a:prstGeom>
            <a:gradFill>
              <a:gsLst>
                <a:gs pos="0">
                  <a:srgbClr val="FFFFFF">
                    <a:alpha val="10980"/>
                    <a:alpha val="10670"/>
                  </a:srgbClr>
                </a:gs>
                <a:gs pos="100000">
                  <a:srgbClr val="FFFFFF">
                    <a:alpha val="0"/>
                    <a:alpha val="1067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1" name="Google Shape;821;p58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USE FOUR COLUMNS, WHY NOT?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9"/>
          <p:cNvSpPr txBox="1"/>
          <p:nvPr>
            <p:ph type="title"/>
          </p:nvPr>
        </p:nvSpPr>
        <p:spPr>
          <a:xfrm>
            <a:off x="2261250" y="1278750"/>
            <a:ext cx="4621500" cy="25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0"/>
          <p:cNvSpPr txBox="1"/>
          <p:nvPr>
            <p:ph idx="1" type="subTitle"/>
          </p:nvPr>
        </p:nvSpPr>
        <p:spPr>
          <a:xfrm>
            <a:off x="1942500" y="2805588"/>
            <a:ext cx="5259000" cy="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60"/>
          <p:cNvSpPr txBox="1"/>
          <p:nvPr>
            <p:ph type="title"/>
          </p:nvPr>
        </p:nvSpPr>
        <p:spPr>
          <a:xfrm>
            <a:off x="1942475" y="1808100"/>
            <a:ext cx="5259000" cy="9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6,777,000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61"/>
          <p:cNvGrpSpPr/>
          <p:nvPr/>
        </p:nvGrpSpPr>
        <p:grpSpPr>
          <a:xfrm flipH="1">
            <a:off x="3638212" y="2029311"/>
            <a:ext cx="1867579" cy="2186455"/>
            <a:chOff x="719993" y="-6695875"/>
            <a:chExt cx="9543070" cy="11206841"/>
          </a:xfrm>
        </p:grpSpPr>
        <p:sp>
          <p:nvSpPr>
            <p:cNvPr id="838" name="Google Shape;838;p61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61"/>
            <p:cNvSpPr/>
            <p:nvPr/>
          </p:nvSpPr>
          <p:spPr>
            <a:xfrm>
              <a:off x="8886998" y="2330772"/>
              <a:ext cx="1376066" cy="1376401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0" name="Google Shape;840;p61"/>
          <p:cNvSpPr txBox="1"/>
          <p:nvPr>
            <p:ph idx="2" type="title"/>
          </p:nvPr>
        </p:nvSpPr>
        <p:spPr>
          <a:xfrm>
            <a:off x="7200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41" name="Google Shape;841;p61"/>
          <p:cNvSpPr txBox="1"/>
          <p:nvPr>
            <p:ph idx="1" type="subTitle"/>
          </p:nvPr>
        </p:nvSpPr>
        <p:spPr>
          <a:xfrm>
            <a:off x="720000" y="377562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</a:t>
            </a:r>
            <a:endParaRPr/>
          </a:p>
        </p:txBody>
      </p:sp>
      <p:sp>
        <p:nvSpPr>
          <p:cNvPr id="842" name="Google Shape;842;p61"/>
          <p:cNvSpPr txBox="1"/>
          <p:nvPr>
            <p:ph idx="3" type="title"/>
          </p:nvPr>
        </p:nvSpPr>
        <p:spPr>
          <a:xfrm>
            <a:off x="6277500" y="337872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43" name="Google Shape;843;p61"/>
          <p:cNvSpPr txBox="1"/>
          <p:nvPr>
            <p:ph idx="4" type="subTitle"/>
          </p:nvPr>
        </p:nvSpPr>
        <p:spPr>
          <a:xfrm>
            <a:off x="6277500" y="377561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61"/>
          <p:cNvSpPr txBox="1"/>
          <p:nvPr>
            <p:ph idx="5" type="title"/>
          </p:nvPr>
        </p:nvSpPr>
        <p:spPr>
          <a:xfrm>
            <a:off x="720000" y="17395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845" name="Google Shape;845;p61"/>
          <p:cNvSpPr txBox="1"/>
          <p:nvPr>
            <p:ph idx="6" type="subTitle"/>
          </p:nvPr>
        </p:nvSpPr>
        <p:spPr>
          <a:xfrm>
            <a:off x="720000" y="21364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</a:t>
            </a:r>
            <a:endParaRPr/>
          </a:p>
        </p:txBody>
      </p:sp>
      <p:sp>
        <p:nvSpPr>
          <p:cNvPr id="846" name="Google Shape;846;p61"/>
          <p:cNvSpPr txBox="1"/>
          <p:nvPr>
            <p:ph idx="7" type="title"/>
          </p:nvPr>
        </p:nvSpPr>
        <p:spPr>
          <a:xfrm>
            <a:off x="6277500" y="1739563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47" name="Google Shape;847;p61"/>
          <p:cNvSpPr txBox="1"/>
          <p:nvPr>
            <p:ph idx="8" type="subTitle"/>
          </p:nvPr>
        </p:nvSpPr>
        <p:spPr>
          <a:xfrm>
            <a:off x="6277500" y="2136463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very cold place </a:t>
            </a:r>
            <a:endParaRPr/>
          </a:p>
        </p:txBody>
      </p:sp>
      <p:cxnSp>
        <p:nvCxnSpPr>
          <p:cNvPr id="848" name="Google Shape;848;p61"/>
          <p:cNvCxnSpPr>
            <a:stCxn id="844" idx="3"/>
          </p:cNvCxnSpPr>
          <p:nvPr/>
        </p:nvCxnSpPr>
        <p:spPr>
          <a:xfrm>
            <a:off x="2866500" y="1977625"/>
            <a:ext cx="1522500" cy="762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9" name="Google Shape;849;p61"/>
          <p:cNvCxnSpPr>
            <a:stCxn id="846" idx="1"/>
          </p:cNvCxnSpPr>
          <p:nvPr/>
        </p:nvCxnSpPr>
        <p:spPr>
          <a:xfrm flipH="1">
            <a:off x="4918500" y="1977613"/>
            <a:ext cx="1359000" cy="945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0" name="Google Shape;850;p61"/>
          <p:cNvCxnSpPr>
            <a:stCxn id="840" idx="3"/>
          </p:cNvCxnSpPr>
          <p:nvPr/>
        </p:nvCxnSpPr>
        <p:spPr>
          <a:xfrm>
            <a:off x="2866500" y="3616775"/>
            <a:ext cx="947100" cy="308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1" name="Google Shape;851;p61"/>
          <p:cNvCxnSpPr>
            <a:stCxn id="842" idx="1"/>
          </p:cNvCxnSpPr>
          <p:nvPr/>
        </p:nvCxnSpPr>
        <p:spPr>
          <a:xfrm rot="10800000">
            <a:off x="5296500" y="3446375"/>
            <a:ext cx="981000" cy="17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2" name="Google Shape;852;p61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INFOGRAPHICS MAKE YOUR IDEA UNDERSTANDABLE...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62"/>
          <p:cNvSpPr txBox="1"/>
          <p:nvPr>
            <p:ph idx="1" type="subTitle"/>
          </p:nvPr>
        </p:nvSpPr>
        <p:spPr>
          <a:xfrm>
            <a:off x="7200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858" name="Google Shape;858;p62"/>
          <p:cNvSpPr txBox="1"/>
          <p:nvPr>
            <p:ph idx="3" type="title"/>
          </p:nvPr>
        </p:nvSpPr>
        <p:spPr>
          <a:xfrm>
            <a:off x="349875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59" name="Google Shape;859;p62"/>
          <p:cNvSpPr txBox="1"/>
          <p:nvPr>
            <p:ph idx="4" type="subTitle"/>
          </p:nvPr>
        </p:nvSpPr>
        <p:spPr>
          <a:xfrm>
            <a:off x="349875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very cold place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62"/>
          <p:cNvSpPr txBox="1"/>
          <p:nvPr>
            <p:ph idx="5" type="title"/>
          </p:nvPr>
        </p:nvSpPr>
        <p:spPr>
          <a:xfrm>
            <a:off x="62775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61" name="Google Shape;861;p62"/>
          <p:cNvSpPr txBox="1"/>
          <p:nvPr>
            <p:ph idx="6" type="subTitle"/>
          </p:nvPr>
        </p:nvSpPr>
        <p:spPr>
          <a:xfrm>
            <a:off x="6277500" y="35738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2"/>
          <p:cNvSpPr txBox="1"/>
          <p:nvPr>
            <p:ph idx="2" type="title"/>
          </p:nvPr>
        </p:nvSpPr>
        <p:spPr>
          <a:xfrm>
            <a:off x="720000" y="31769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63" name="Google Shape;863;p62"/>
          <p:cNvSpPr/>
          <p:nvPr/>
        </p:nvSpPr>
        <p:spPr>
          <a:xfrm rot="10800000">
            <a:off x="1085099" y="1493075"/>
            <a:ext cx="1416300" cy="1416300"/>
          </a:xfrm>
          <a:prstGeom prst="donut">
            <a:avLst>
              <a:gd fmla="val 1502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2"/>
          <p:cNvSpPr/>
          <p:nvPr/>
        </p:nvSpPr>
        <p:spPr>
          <a:xfrm rot="10800000">
            <a:off x="1134589" y="1542303"/>
            <a:ext cx="1317300" cy="1317900"/>
          </a:xfrm>
          <a:prstGeom prst="blockArc">
            <a:avLst>
              <a:gd fmla="val 5490482" name="adj1"/>
              <a:gd fmla="val 16201844" name="adj2"/>
              <a:gd fmla="val 9053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2"/>
          <p:cNvSpPr txBox="1"/>
          <p:nvPr>
            <p:ph idx="2" type="title"/>
          </p:nvPr>
        </p:nvSpPr>
        <p:spPr>
          <a:xfrm>
            <a:off x="1309799" y="1993125"/>
            <a:ext cx="9669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50%</a:t>
            </a:r>
            <a:endParaRPr sz="2400"/>
          </a:p>
        </p:txBody>
      </p:sp>
      <p:sp>
        <p:nvSpPr>
          <p:cNvPr id="866" name="Google Shape;866;p62"/>
          <p:cNvSpPr/>
          <p:nvPr/>
        </p:nvSpPr>
        <p:spPr>
          <a:xfrm rot="10800000">
            <a:off x="3863849" y="1493075"/>
            <a:ext cx="1416300" cy="1416300"/>
          </a:xfrm>
          <a:prstGeom prst="donut">
            <a:avLst>
              <a:gd fmla="val 1502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62"/>
          <p:cNvSpPr/>
          <p:nvPr/>
        </p:nvSpPr>
        <p:spPr>
          <a:xfrm rot="10800000">
            <a:off x="3913339" y="1542303"/>
            <a:ext cx="1317300" cy="1317900"/>
          </a:xfrm>
          <a:prstGeom prst="blockArc">
            <a:avLst>
              <a:gd fmla="val 5490482" name="adj1"/>
              <a:gd fmla="val 11982499" name="adj2"/>
              <a:gd fmla="val 9296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2"/>
          <p:cNvSpPr txBox="1"/>
          <p:nvPr>
            <p:ph idx="2" type="title"/>
          </p:nvPr>
        </p:nvSpPr>
        <p:spPr>
          <a:xfrm>
            <a:off x="4088549" y="1993125"/>
            <a:ext cx="9669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30%</a:t>
            </a:r>
            <a:endParaRPr sz="2400"/>
          </a:p>
        </p:txBody>
      </p:sp>
      <p:sp>
        <p:nvSpPr>
          <p:cNvPr id="869" name="Google Shape;869;p62"/>
          <p:cNvSpPr/>
          <p:nvPr/>
        </p:nvSpPr>
        <p:spPr>
          <a:xfrm rot="10800000">
            <a:off x="6642599" y="1493075"/>
            <a:ext cx="1416300" cy="1416300"/>
          </a:xfrm>
          <a:prstGeom prst="donut">
            <a:avLst>
              <a:gd fmla="val 1502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2"/>
          <p:cNvSpPr/>
          <p:nvPr/>
        </p:nvSpPr>
        <p:spPr>
          <a:xfrm rot="10800000">
            <a:off x="6692089" y="1542303"/>
            <a:ext cx="1317300" cy="1317900"/>
          </a:xfrm>
          <a:prstGeom prst="blockArc">
            <a:avLst>
              <a:gd fmla="val 5490482" name="adj1"/>
              <a:gd fmla="val 9771712" name="adj2"/>
              <a:gd fmla="val 9187" name="adj3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2"/>
          <p:cNvSpPr txBox="1"/>
          <p:nvPr>
            <p:ph idx="2" type="title"/>
          </p:nvPr>
        </p:nvSpPr>
        <p:spPr>
          <a:xfrm>
            <a:off x="6867299" y="1993125"/>
            <a:ext cx="9669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20%</a:t>
            </a:r>
            <a:endParaRPr sz="2400"/>
          </a:p>
        </p:txBody>
      </p:sp>
      <p:sp>
        <p:nvSpPr>
          <p:cNvPr id="872" name="Google Shape;872;p62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PERCENTAGES?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63"/>
          <p:cNvGraphicFramePr/>
          <p:nvPr/>
        </p:nvGraphicFramePr>
        <p:xfrm>
          <a:off x="720025" y="14604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{9695942E-0028-4EEB-ACB8-BB766878C16F}</a:tableStyleId>
              </a:tblPr>
              <a:tblGrid>
                <a:gridCol w="1448775"/>
                <a:gridCol w="1692700"/>
                <a:gridCol w="1552525"/>
                <a:gridCol w="1505000"/>
                <a:gridCol w="1505000"/>
              </a:tblGrid>
              <a:tr h="71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Vollkorn"/>
                          <a:ea typeface="Vollkorn"/>
                          <a:cs typeface="Vollkorn"/>
                          <a:sym typeface="Vollkorn"/>
                        </a:rPr>
                        <a:t>TEAM 1</a:t>
                      </a:r>
                      <a:endParaRPr sz="1800">
                        <a:solidFill>
                          <a:schemeClr val="dk2"/>
                        </a:solidFill>
                        <a:latin typeface="Vollkorn"/>
                        <a:ea typeface="Vollkorn"/>
                        <a:cs typeface="Vollkorn"/>
                        <a:sym typeface="Vollkor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Vollkorn"/>
                          <a:ea typeface="Vollkorn"/>
                          <a:cs typeface="Vollkorn"/>
                          <a:sym typeface="Vollkorn"/>
                        </a:rPr>
                        <a:t>TEAM 2</a:t>
                      </a:r>
                      <a:endParaRPr sz="1800">
                        <a:solidFill>
                          <a:schemeClr val="dk2"/>
                        </a:solidFill>
                        <a:latin typeface="Vollkorn"/>
                        <a:ea typeface="Vollkorn"/>
                        <a:cs typeface="Vollkorn"/>
                        <a:sym typeface="Vollkor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Vollkorn"/>
                          <a:ea typeface="Vollkorn"/>
                          <a:cs typeface="Vollkorn"/>
                          <a:sym typeface="Vollkorn"/>
                        </a:rPr>
                        <a:t>TEAM 3</a:t>
                      </a:r>
                      <a:endParaRPr b="1" sz="1800">
                        <a:solidFill>
                          <a:schemeClr val="dk2"/>
                        </a:solidFill>
                        <a:latin typeface="Vollkorn"/>
                        <a:ea typeface="Vollkorn"/>
                        <a:cs typeface="Vollkorn"/>
                        <a:sym typeface="Vollkor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  <a:latin typeface="Vollkorn"/>
                          <a:ea typeface="Vollkorn"/>
                          <a:cs typeface="Vollkorn"/>
                          <a:sym typeface="Vollkorn"/>
                        </a:rPr>
                        <a:t>TEAM 4</a:t>
                      </a:r>
                      <a:endParaRPr b="1" sz="1800">
                        <a:solidFill>
                          <a:schemeClr val="dk2"/>
                        </a:solidFill>
                        <a:latin typeface="Vollkorn"/>
                        <a:ea typeface="Vollkorn"/>
                        <a:cs typeface="Vollkorn"/>
                        <a:sym typeface="Vollkor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7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GROUPS</a:t>
                      </a:r>
                      <a:endParaRPr sz="16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816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45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33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12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QUARTERFINAL</a:t>
                      </a:r>
                      <a:endParaRPr sz="16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8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SEMIFINAL</a:t>
                      </a:r>
                      <a:endParaRPr sz="16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20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FINAL</a:t>
                      </a:r>
                      <a:endParaRPr sz="1600"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106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 times</a:t>
                      </a:r>
                      <a:endParaRPr>
                        <a:solidFill>
                          <a:schemeClr val="lt1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8" name="Google Shape;878;p63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TABLE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6"/>
          <p:cNvSpPr txBox="1"/>
          <p:nvPr>
            <p:ph type="title"/>
          </p:nvPr>
        </p:nvSpPr>
        <p:spPr>
          <a:xfrm>
            <a:off x="1784225" y="1395225"/>
            <a:ext cx="55278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2"/>
                </a:solidFill>
              </a:rPr>
              <a:t>RESEARCH QUESTION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26" name="Google Shape;626;p46"/>
          <p:cNvSpPr txBox="1"/>
          <p:nvPr>
            <p:ph idx="4294967295" type="subTitle"/>
          </p:nvPr>
        </p:nvSpPr>
        <p:spPr>
          <a:xfrm>
            <a:off x="1028250" y="2230300"/>
            <a:ext cx="7087500" cy="13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How do player and team </a:t>
            </a:r>
            <a:r>
              <a:rPr b="1" lang="en" sz="2300"/>
              <a:t>performance core metrics</a:t>
            </a:r>
            <a:r>
              <a:rPr lang="en" sz="2300"/>
              <a:t> vary across the major European soccer leagues between 5 seasons, and what factors contribute to these performance differences?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4"/>
          <p:cNvSpPr txBox="1"/>
          <p:nvPr>
            <p:ph idx="2" type="title"/>
          </p:nvPr>
        </p:nvSpPr>
        <p:spPr>
          <a:xfrm>
            <a:off x="369105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84" name="Google Shape;884;p64"/>
          <p:cNvSpPr txBox="1"/>
          <p:nvPr>
            <p:ph idx="1" type="subTitle"/>
          </p:nvPr>
        </p:nvSpPr>
        <p:spPr>
          <a:xfrm>
            <a:off x="369105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885" name="Google Shape;885;p64"/>
          <p:cNvSpPr txBox="1"/>
          <p:nvPr>
            <p:ph idx="3" type="title"/>
          </p:nvPr>
        </p:nvSpPr>
        <p:spPr>
          <a:xfrm>
            <a:off x="6277500" y="3054875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886" name="Google Shape;886;p64"/>
          <p:cNvSpPr txBox="1"/>
          <p:nvPr>
            <p:ph idx="4" type="subTitle"/>
          </p:nvPr>
        </p:nvSpPr>
        <p:spPr>
          <a:xfrm>
            <a:off x="6277500" y="3451775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Earth is the third planet from the Sun </a:t>
            </a:r>
            <a:endParaRPr/>
          </a:p>
        </p:txBody>
      </p:sp>
      <p:sp>
        <p:nvSpPr>
          <p:cNvPr id="887" name="Google Shape;887;p64"/>
          <p:cNvSpPr txBox="1"/>
          <p:nvPr>
            <p:ph idx="5" type="title"/>
          </p:nvPr>
        </p:nvSpPr>
        <p:spPr>
          <a:xfrm>
            <a:off x="369105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88" name="Google Shape;888;p64"/>
          <p:cNvSpPr txBox="1"/>
          <p:nvPr>
            <p:ph idx="6" type="subTitle"/>
          </p:nvPr>
        </p:nvSpPr>
        <p:spPr>
          <a:xfrm>
            <a:off x="369105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composed mostly of hydrogen </a:t>
            </a:r>
            <a:endParaRPr/>
          </a:p>
        </p:txBody>
      </p:sp>
      <p:sp>
        <p:nvSpPr>
          <p:cNvPr id="889" name="Google Shape;889;p64"/>
          <p:cNvSpPr txBox="1"/>
          <p:nvPr>
            <p:ph idx="7" type="title"/>
          </p:nvPr>
        </p:nvSpPr>
        <p:spPr>
          <a:xfrm>
            <a:off x="6277500" y="171100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90" name="Google Shape;890;p64"/>
          <p:cNvSpPr txBox="1"/>
          <p:nvPr>
            <p:ph idx="8" type="subTitle"/>
          </p:nvPr>
        </p:nvSpPr>
        <p:spPr>
          <a:xfrm>
            <a:off x="6277500" y="210790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</a:t>
            </a:r>
            <a:endParaRPr/>
          </a:p>
        </p:txBody>
      </p:sp>
      <p:grpSp>
        <p:nvGrpSpPr>
          <p:cNvPr id="891" name="Google Shape;891;p64"/>
          <p:cNvGrpSpPr/>
          <p:nvPr/>
        </p:nvGrpSpPr>
        <p:grpSpPr>
          <a:xfrm flipH="1">
            <a:off x="1056154" y="1105892"/>
            <a:ext cx="2390725" cy="3426956"/>
            <a:chOff x="4711809" y="-3574466"/>
            <a:chExt cx="5168018" cy="7374557"/>
          </a:xfrm>
        </p:grpSpPr>
        <p:sp>
          <p:nvSpPr>
            <p:cNvPr id="892" name="Google Shape;892;p64"/>
            <p:cNvSpPr/>
            <p:nvPr/>
          </p:nvSpPr>
          <p:spPr>
            <a:xfrm>
              <a:off x="4711809" y="-3574466"/>
              <a:ext cx="5168018" cy="7374469"/>
            </a:xfrm>
            <a:custGeom>
              <a:rect b="b" l="l" r="r" t="t"/>
              <a:pathLst>
                <a:path extrusionOk="0" h="85511" w="59926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4"/>
            <p:cNvSpPr/>
            <p:nvPr/>
          </p:nvSpPr>
          <p:spPr>
            <a:xfrm>
              <a:off x="7942470" y="2833791"/>
              <a:ext cx="966000" cy="9663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64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COLUMNS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5"/>
          <p:cNvSpPr txBox="1"/>
          <p:nvPr>
            <p:ph idx="2" type="title"/>
          </p:nvPr>
        </p:nvSpPr>
        <p:spPr>
          <a:xfrm>
            <a:off x="7200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00" name="Google Shape;900;p65"/>
          <p:cNvSpPr txBox="1"/>
          <p:nvPr>
            <p:ph idx="1" type="subTitle"/>
          </p:nvPr>
        </p:nvSpPr>
        <p:spPr>
          <a:xfrm>
            <a:off x="7200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very cold place, not hot</a:t>
            </a:r>
            <a:endParaRPr/>
          </a:p>
        </p:txBody>
      </p:sp>
      <p:sp>
        <p:nvSpPr>
          <p:cNvPr id="901" name="Google Shape;901;p65"/>
          <p:cNvSpPr txBox="1"/>
          <p:nvPr>
            <p:ph idx="3" type="title"/>
          </p:nvPr>
        </p:nvSpPr>
        <p:spPr>
          <a:xfrm>
            <a:off x="343875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02" name="Google Shape;902;p65"/>
          <p:cNvSpPr txBox="1"/>
          <p:nvPr>
            <p:ph idx="4" type="subTitle"/>
          </p:nvPr>
        </p:nvSpPr>
        <p:spPr>
          <a:xfrm>
            <a:off x="343875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903" name="Google Shape;903;p65"/>
          <p:cNvSpPr txBox="1"/>
          <p:nvPr>
            <p:ph idx="5" type="title"/>
          </p:nvPr>
        </p:nvSpPr>
        <p:spPr>
          <a:xfrm>
            <a:off x="6157500" y="330252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</a:t>
            </a:r>
            <a:endParaRPr/>
          </a:p>
        </p:txBody>
      </p:sp>
      <p:sp>
        <p:nvSpPr>
          <p:cNvPr id="904" name="Google Shape;904;p65"/>
          <p:cNvSpPr txBox="1"/>
          <p:nvPr>
            <p:ph idx="6" type="subTitle"/>
          </p:nvPr>
        </p:nvSpPr>
        <p:spPr>
          <a:xfrm>
            <a:off x="6157500" y="369942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</a:t>
            </a:r>
            <a:endParaRPr/>
          </a:p>
        </p:txBody>
      </p:sp>
      <p:sp>
        <p:nvSpPr>
          <p:cNvPr id="905" name="Google Shape;905;p65"/>
          <p:cNvSpPr txBox="1"/>
          <p:nvPr>
            <p:ph idx="7" type="title"/>
          </p:nvPr>
        </p:nvSpPr>
        <p:spPr>
          <a:xfrm>
            <a:off x="7200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906" name="Google Shape;906;p65"/>
          <p:cNvSpPr txBox="1"/>
          <p:nvPr>
            <p:ph idx="8" type="subTitle"/>
          </p:nvPr>
        </p:nvSpPr>
        <p:spPr>
          <a:xfrm>
            <a:off x="7200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907" name="Google Shape;907;p65"/>
          <p:cNvSpPr txBox="1"/>
          <p:nvPr>
            <p:ph idx="9" type="title"/>
          </p:nvPr>
        </p:nvSpPr>
        <p:spPr>
          <a:xfrm>
            <a:off x="6157500" y="1739575"/>
            <a:ext cx="226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908" name="Google Shape;908;p65"/>
          <p:cNvSpPr txBox="1"/>
          <p:nvPr>
            <p:ph idx="13" type="subTitle"/>
          </p:nvPr>
        </p:nvSpPr>
        <p:spPr>
          <a:xfrm>
            <a:off x="6157500" y="2136475"/>
            <a:ext cx="2266500" cy="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</p:txBody>
      </p:sp>
      <p:grpSp>
        <p:nvGrpSpPr>
          <p:cNvPr id="909" name="Google Shape;909;p65"/>
          <p:cNvGrpSpPr/>
          <p:nvPr/>
        </p:nvGrpSpPr>
        <p:grpSpPr>
          <a:xfrm>
            <a:off x="3356078" y="3025267"/>
            <a:ext cx="2567107" cy="3631223"/>
            <a:chOff x="1542075" y="922500"/>
            <a:chExt cx="1774825" cy="2510525"/>
          </a:xfrm>
        </p:grpSpPr>
        <p:sp>
          <p:nvSpPr>
            <p:cNvPr id="910" name="Google Shape;910;p65"/>
            <p:cNvSpPr/>
            <p:nvPr/>
          </p:nvSpPr>
          <p:spPr>
            <a:xfrm>
              <a:off x="1542075" y="1053475"/>
              <a:ext cx="1774825" cy="2379550"/>
            </a:xfrm>
            <a:custGeom>
              <a:rect b="b" l="l" r="r" t="t"/>
              <a:pathLst>
                <a:path extrusionOk="0" h="95182" w="70993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5"/>
            <p:cNvSpPr/>
            <p:nvPr/>
          </p:nvSpPr>
          <p:spPr>
            <a:xfrm>
              <a:off x="2176250" y="922500"/>
              <a:ext cx="329100" cy="329125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2" name="Google Shape;912;p65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MAYBE YOU COULD USE THESE FIVE COLUMNS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6"/>
          <p:cNvSpPr/>
          <p:nvPr/>
        </p:nvSpPr>
        <p:spPr>
          <a:xfrm>
            <a:off x="2572500" y="2571750"/>
            <a:ext cx="2146500" cy="2146500"/>
          </a:xfrm>
          <a:prstGeom prst="ellipse">
            <a:avLst/>
          </a:prstGeom>
          <a:solidFill>
            <a:srgbClr val="B8D9FF">
              <a:alpha val="89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6"/>
          <p:cNvSpPr/>
          <p:nvPr/>
        </p:nvSpPr>
        <p:spPr>
          <a:xfrm>
            <a:off x="4425000" y="1184400"/>
            <a:ext cx="2146500" cy="2146500"/>
          </a:xfrm>
          <a:prstGeom prst="ellipse">
            <a:avLst/>
          </a:prstGeom>
          <a:solidFill>
            <a:srgbClr val="B8D9FF">
              <a:alpha val="89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6"/>
          <p:cNvSpPr/>
          <p:nvPr/>
        </p:nvSpPr>
        <p:spPr>
          <a:xfrm>
            <a:off x="6277500" y="2571750"/>
            <a:ext cx="2146500" cy="2146500"/>
          </a:xfrm>
          <a:prstGeom prst="ellipse">
            <a:avLst/>
          </a:prstGeom>
          <a:solidFill>
            <a:srgbClr val="B8D9FF">
              <a:alpha val="89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66"/>
          <p:cNvSpPr/>
          <p:nvPr/>
        </p:nvSpPr>
        <p:spPr>
          <a:xfrm>
            <a:off x="720000" y="1184400"/>
            <a:ext cx="2146500" cy="2146500"/>
          </a:xfrm>
          <a:prstGeom prst="ellipse">
            <a:avLst/>
          </a:prstGeom>
          <a:solidFill>
            <a:srgbClr val="B8D9FF">
              <a:alpha val="89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6"/>
          <p:cNvSpPr txBox="1"/>
          <p:nvPr>
            <p:ph idx="2" type="title"/>
          </p:nvPr>
        </p:nvSpPr>
        <p:spPr>
          <a:xfrm>
            <a:off x="2572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QUARTERFINAL</a:t>
            </a:r>
            <a:endParaRPr/>
          </a:p>
        </p:txBody>
      </p:sp>
      <p:sp>
        <p:nvSpPr>
          <p:cNvPr id="922" name="Google Shape;922;p66"/>
          <p:cNvSpPr txBox="1"/>
          <p:nvPr>
            <p:ph idx="1" type="subTitle"/>
          </p:nvPr>
        </p:nvSpPr>
        <p:spPr>
          <a:xfrm>
            <a:off x="2572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Saturn is composed mostly of hydrogen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6"/>
          <p:cNvSpPr txBox="1"/>
          <p:nvPr>
            <p:ph idx="3" type="title"/>
          </p:nvPr>
        </p:nvSpPr>
        <p:spPr>
          <a:xfrm>
            <a:off x="6277500" y="310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924" name="Google Shape;924;p66"/>
          <p:cNvSpPr txBox="1"/>
          <p:nvPr>
            <p:ph idx="4" type="subTitle"/>
          </p:nvPr>
        </p:nvSpPr>
        <p:spPr>
          <a:xfrm>
            <a:off x="6277500" y="349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66"/>
          <p:cNvSpPr txBox="1"/>
          <p:nvPr>
            <p:ph idx="5" type="title"/>
          </p:nvPr>
        </p:nvSpPr>
        <p:spPr>
          <a:xfrm>
            <a:off x="720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926" name="Google Shape;926;p66"/>
          <p:cNvSpPr txBox="1"/>
          <p:nvPr>
            <p:ph idx="6" type="subTitle"/>
          </p:nvPr>
        </p:nvSpPr>
        <p:spPr>
          <a:xfrm>
            <a:off x="720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very cold place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66"/>
          <p:cNvSpPr txBox="1"/>
          <p:nvPr>
            <p:ph idx="7" type="title"/>
          </p:nvPr>
        </p:nvSpPr>
        <p:spPr>
          <a:xfrm>
            <a:off x="4425000" y="1691750"/>
            <a:ext cx="2146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SEMIFINAL</a:t>
            </a:r>
            <a:endParaRPr/>
          </a:p>
        </p:txBody>
      </p:sp>
      <p:sp>
        <p:nvSpPr>
          <p:cNvPr id="928" name="Google Shape;928;p66"/>
          <p:cNvSpPr txBox="1"/>
          <p:nvPr>
            <p:ph idx="8" type="subTitle"/>
          </p:nvPr>
        </p:nvSpPr>
        <p:spPr>
          <a:xfrm>
            <a:off x="4425000" y="2088650"/>
            <a:ext cx="2146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</a:t>
            </a:r>
            <a:endParaRPr/>
          </a:p>
        </p:txBody>
      </p:sp>
      <p:cxnSp>
        <p:nvCxnSpPr>
          <p:cNvPr id="929" name="Google Shape;929;p66"/>
          <p:cNvCxnSpPr>
            <a:stCxn id="920" idx="5"/>
          </p:cNvCxnSpPr>
          <p:nvPr/>
        </p:nvCxnSpPr>
        <p:spPr>
          <a:xfrm>
            <a:off x="2552152" y="3016552"/>
            <a:ext cx="165600" cy="86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66"/>
          <p:cNvCxnSpPr>
            <a:endCxn id="918" idx="3"/>
          </p:cNvCxnSpPr>
          <p:nvPr/>
        </p:nvCxnSpPr>
        <p:spPr>
          <a:xfrm flipH="1" rot="10800000">
            <a:off x="4575248" y="3016552"/>
            <a:ext cx="164100" cy="88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66"/>
          <p:cNvCxnSpPr>
            <a:stCxn id="918" idx="5"/>
          </p:cNvCxnSpPr>
          <p:nvPr/>
        </p:nvCxnSpPr>
        <p:spPr>
          <a:xfrm>
            <a:off x="6257152" y="3016552"/>
            <a:ext cx="159300" cy="909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" name="Google Shape;932;p66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 TIMELINE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7"/>
          <p:cNvSpPr txBox="1"/>
          <p:nvPr>
            <p:ph idx="2" type="title"/>
          </p:nvPr>
        </p:nvSpPr>
        <p:spPr>
          <a:xfrm>
            <a:off x="2728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38" name="Google Shape;938;p67"/>
          <p:cNvSpPr txBox="1"/>
          <p:nvPr>
            <p:ph idx="1" type="subTitle"/>
          </p:nvPr>
        </p:nvSpPr>
        <p:spPr>
          <a:xfrm>
            <a:off x="2728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being red, Mars is a cold place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67"/>
          <p:cNvSpPr txBox="1"/>
          <p:nvPr>
            <p:ph idx="3" type="title"/>
          </p:nvPr>
        </p:nvSpPr>
        <p:spPr>
          <a:xfrm>
            <a:off x="67455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940" name="Google Shape;940;p67"/>
          <p:cNvSpPr txBox="1"/>
          <p:nvPr>
            <p:ph idx="4" type="subTitle"/>
          </p:nvPr>
        </p:nvSpPr>
        <p:spPr>
          <a:xfrm>
            <a:off x="67455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7"/>
          <p:cNvSpPr txBox="1"/>
          <p:nvPr>
            <p:ph idx="5" type="title"/>
          </p:nvPr>
        </p:nvSpPr>
        <p:spPr>
          <a:xfrm>
            <a:off x="720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942" name="Google Shape;942;p67"/>
          <p:cNvSpPr txBox="1"/>
          <p:nvPr>
            <p:ph idx="6" type="subTitle"/>
          </p:nvPr>
        </p:nvSpPr>
        <p:spPr>
          <a:xfrm>
            <a:off x="720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</a:t>
            </a:r>
            <a:endParaRPr/>
          </a:p>
        </p:txBody>
      </p:sp>
      <p:sp>
        <p:nvSpPr>
          <p:cNvPr id="943" name="Google Shape;943;p67"/>
          <p:cNvSpPr txBox="1"/>
          <p:nvPr>
            <p:ph idx="7" type="title"/>
          </p:nvPr>
        </p:nvSpPr>
        <p:spPr>
          <a:xfrm>
            <a:off x="4737000" y="3412200"/>
            <a:ext cx="16785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944" name="Google Shape;944;p67"/>
          <p:cNvSpPr txBox="1"/>
          <p:nvPr>
            <p:ph idx="8" type="subTitle"/>
          </p:nvPr>
        </p:nvSpPr>
        <p:spPr>
          <a:xfrm>
            <a:off x="4737000" y="3809100"/>
            <a:ext cx="16785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composed mostly of hydrogen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67"/>
          <p:cNvGrpSpPr/>
          <p:nvPr/>
        </p:nvGrpSpPr>
        <p:grpSpPr>
          <a:xfrm>
            <a:off x="3290825" y="1187262"/>
            <a:ext cx="2562498" cy="2088259"/>
            <a:chOff x="1601175" y="804625"/>
            <a:chExt cx="4715675" cy="3842950"/>
          </a:xfrm>
        </p:grpSpPr>
        <p:sp>
          <p:nvSpPr>
            <p:cNvPr id="946" name="Google Shape;946;p67"/>
            <p:cNvSpPr/>
            <p:nvPr/>
          </p:nvSpPr>
          <p:spPr>
            <a:xfrm>
              <a:off x="4775125" y="3456050"/>
              <a:ext cx="286725" cy="170425"/>
            </a:xfrm>
            <a:custGeom>
              <a:rect b="b" l="l" r="r" t="t"/>
              <a:pathLst>
                <a:path extrusionOk="0" h="6817" w="11469">
                  <a:moveTo>
                    <a:pt x="4376" y="1"/>
                  </a:moveTo>
                  <a:lnTo>
                    <a:pt x="4100" y="755"/>
                  </a:lnTo>
                  <a:lnTo>
                    <a:pt x="3798" y="1107"/>
                  </a:lnTo>
                  <a:lnTo>
                    <a:pt x="3773" y="780"/>
                  </a:lnTo>
                  <a:lnTo>
                    <a:pt x="3396" y="428"/>
                  </a:lnTo>
                  <a:lnTo>
                    <a:pt x="2993" y="454"/>
                  </a:lnTo>
                  <a:lnTo>
                    <a:pt x="2943" y="101"/>
                  </a:lnTo>
                  <a:lnTo>
                    <a:pt x="2641" y="127"/>
                  </a:lnTo>
                  <a:lnTo>
                    <a:pt x="2691" y="856"/>
                  </a:lnTo>
                  <a:lnTo>
                    <a:pt x="2716" y="1183"/>
                  </a:lnTo>
                  <a:lnTo>
                    <a:pt x="2390" y="1535"/>
                  </a:lnTo>
                  <a:lnTo>
                    <a:pt x="1710" y="1988"/>
                  </a:lnTo>
                  <a:lnTo>
                    <a:pt x="1736" y="2315"/>
                  </a:lnTo>
                  <a:lnTo>
                    <a:pt x="981" y="2390"/>
                  </a:lnTo>
                  <a:lnTo>
                    <a:pt x="629" y="2767"/>
                  </a:lnTo>
                  <a:lnTo>
                    <a:pt x="654" y="3145"/>
                  </a:lnTo>
                  <a:lnTo>
                    <a:pt x="0" y="3572"/>
                  </a:lnTo>
                  <a:lnTo>
                    <a:pt x="51" y="3924"/>
                  </a:lnTo>
                  <a:lnTo>
                    <a:pt x="704" y="3522"/>
                  </a:lnTo>
                  <a:lnTo>
                    <a:pt x="1057" y="3472"/>
                  </a:lnTo>
                  <a:lnTo>
                    <a:pt x="1434" y="3446"/>
                  </a:lnTo>
                  <a:lnTo>
                    <a:pt x="1861" y="3798"/>
                  </a:lnTo>
                  <a:lnTo>
                    <a:pt x="2591" y="4075"/>
                  </a:lnTo>
                  <a:lnTo>
                    <a:pt x="2918" y="3698"/>
                  </a:lnTo>
                  <a:lnTo>
                    <a:pt x="2943" y="4050"/>
                  </a:lnTo>
                  <a:lnTo>
                    <a:pt x="3320" y="4729"/>
                  </a:lnTo>
                  <a:lnTo>
                    <a:pt x="3043" y="5106"/>
                  </a:lnTo>
                  <a:lnTo>
                    <a:pt x="3421" y="5810"/>
                  </a:lnTo>
                  <a:lnTo>
                    <a:pt x="3119" y="6213"/>
                  </a:lnTo>
                  <a:lnTo>
                    <a:pt x="3144" y="6565"/>
                  </a:lnTo>
                  <a:lnTo>
                    <a:pt x="4225" y="6464"/>
                  </a:lnTo>
                  <a:lnTo>
                    <a:pt x="4603" y="6816"/>
                  </a:lnTo>
                  <a:lnTo>
                    <a:pt x="5659" y="6364"/>
                  </a:lnTo>
                  <a:lnTo>
                    <a:pt x="5936" y="5257"/>
                  </a:lnTo>
                  <a:lnTo>
                    <a:pt x="6263" y="4855"/>
                  </a:lnTo>
                  <a:lnTo>
                    <a:pt x="6539" y="4478"/>
                  </a:lnTo>
                  <a:lnTo>
                    <a:pt x="7244" y="4075"/>
                  </a:lnTo>
                  <a:lnTo>
                    <a:pt x="7294" y="4402"/>
                  </a:lnTo>
                  <a:lnTo>
                    <a:pt x="7721" y="4754"/>
                  </a:lnTo>
                  <a:lnTo>
                    <a:pt x="7948" y="3648"/>
                  </a:lnTo>
                  <a:lnTo>
                    <a:pt x="7923" y="3295"/>
                  </a:lnTo>
                  <a:lnTo>
                    <a:pt x="8602" y="2516"/>
                  </a:lnTo>
                  <a:lnTo>
                    <a:pt x="9331" y="2440"/>
                  </a:lnTo>
                  <a:lnTo>
                    <a:pt x="9356" y="2818"/>
                  </a:lnTo>
                  <a:lnTo>
                    <a:pt x="10060" y="2767"/>
                  </a:lnTo>
                  <a:lnTo>
                    <a:pt x="10790" y="2717"/>
                  </a:lnTo>
                  <a:lnTo>
                    <a:pt x="11469" y="2289"/>
                  </a:lnTo>
                  <a:lnTo>
                    <a:pt x="11444" y="1912"/>
                  </a:lnTo>
                  <a:lnTo>
                    <a:pt x="11066" y="1585"/>
                  </a:lnTo>
                  <a:lnTo>
                    <a:pt x="11041" y="1233"/>
                  </a:lnTo>
                  <a:lnTo>
                    <a:pt x="11368" y="1208"/>
                  </a:lnTo>
                  <a:lnTo>
                    <a:pt x="11343" y="806"/>
                  </a:lnTo>
                  <a:lnTo>
                    <a:pt x="10991" y="856"/>
                  </a:lnTo>
                  <a:lnTo>
                    <a:pt x="10262" y="906"/>
                  </a:lnTo>
                  <a:lnTo>
                    <a:pt x="9557" y="1359"/>
                  </a:lnTo>
                  <a:lnTo>
                    <a:pt x="9281" y="1711"/>
                  </a:lnTo>
                  <a:lnTo>
                    <a:pt x="8954" y="2113"/>
                  </a:lnTo>
                  <a:lnTo>
                    <a:pt x="7520" y="2239"/>
                  </a:lnTo>
                  <a:lnTo>
                    <a:pt x="7495" y="1862"/>
                  </a:lnTo>
                  <a:lnTo>
                    <a:pt x="7042" y="1560"/>
                  </a:lnTo>
                  <a:lnTo>
                    <a:pt x="6338" y="1963"/>
                  </a:lnTo>
                  <a:lnTo>
                    <a:pt x="6011" y="1636"/>
                  </a:lnTo>
                  <a:lnTo>
                    <a:pt x="5961" y="1258"/>
                  </a:lnTo>
                  <a:lnTo>
                    <a:pt x="5609" y="1283"/>
                  </a:lnTo>
                  <a:lnTo>
                    <a:pt x="5257" y="1309"/>
                  </a:lnTo>
                  <a:lnTo>
                    <a:pt x="5231" y="982"/>
                  </a:lnTo>
                  <a:lnTo>
                    <a:pt x="5206" y="655"/>
                  </a:lnTo>
                  <a:lnTo>
                    <a:pt x="4804" y="303"/>
                  </a:lnTo>
                  <a:lnTo>
                    <a:pt x="437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7"/>
            <p:cNvSpPr/>
            <p:nvPr/>
          </p:nvSpPr>
          <p:spPr>
            <a:xfrm>
              <a:off x="4735500" y="1087550"/>
              <a:ext cx="66050" cy="75475"/>
            </a:xfrm>
            <a:custGeom>
              <a:rect b="b" l="l" r="r" t="t"/>
              <a:pathLst>
                <a:path extrusionOk="0" h="3019" w="2642">
                  <a:moveTo>
                    <a:pt x="630" y="1"/>
                  </a:moveTo>
                  <a:lnTo>
                    <a:pt x="227" y="26"/>
                  </a:lnTo>
                  <a:lnTo>
                    <a:pt x="252" y="378"/>
                  </a:lnTo>
                  <a:lnTo>
                    <a:pt x="1" y="1057"/>
                  </a:lnTo>
                  <a:lnTo>
                    <a:pt x="51" y="1786"/>
                  </a:lnTo>
                  <a:lnTo>
                    <a:pt x="780" y="2063"/>
                  </a:lnTo>
                  <a:lnTo>
                    <a:pt x="806" y="2465"/>
                  </a:lnTo>
                  <a:lnTo>
                    <a:pt x="1610" y="2767"/>
                  </a:lnTo>
                  <a:lnTo>
                    <a:pt x="2315" y="3019"/>
                  </a:lnTo>
                  <a:lnTo>
                    <a:pt x="2642" y="2692"/>
                  </a:lnTo>
                  <a:lnTo>
                    <a:pt x="2264" y="2340"/>
                  </a:lnTo>
                  <a:lnTo>
                    <a:pt x="2566" y="1585"/>
                  </a:lnTo>
                  <a:lnTo>
                    <a:pt x="2541" y="1208"/>
                  </a:lnTo>
                  <a:lnTo>
                    <a:pt x="2516" y="856"/>
                  </a:lnTo>
                  <a:lnTo>
                    <a:pt x="2088" y="227"/>
                  </a:lnTo>
                  <a:lnTo>
                    <a:pt x="1409" y="27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7"/>
            <p:cNvSpPr/>
            <p:nvPr/>
          </p:nvSpPr>
          <p:spPr>
            <a:xfrm>
              <a:off x="1601175" y="804625"/>
              <a:ext cx="4715675" cy="3736675"/>
            </a:xfrm>
            <a:custGeom>
              <a:rect b="b" l="l" r="r" t="t"/>
              <a:pathLst>
                <a:path extrusionOk="0" h="149467" w="188627">
                  <a:moveTo>
                    <a:pt x="144991" y="0"/>
                  </a:moveTo>
                  <a:lnTo>
                    <a:pt x="144563" y="25"/>
                  </a:lnTo>
                  <a:lnTo>
                    <a:pt x="143130" y="126"/>
                  </a:lnTo>
                  <a:lnTo>
                    <a:pt x="141797" y="1031"/>
                  </a:lnTo>
                  <a:lnTo>
                    <a:pt x="141093" y="1409"/>
                  </a:lnTo>
                  <a:lnTo>
                    <a:pt x="140036" y="1484"/>
                  </a:lnTo>
                  <a:lnTo>
                    <a:pt x="139282" y="1559"/>
                  </a:lnTo>
                  <a:lnTo>
                    <a:pt x="139684" y="1937"/>
                  </a:lnTo>
                  <a:lnTo>
                    <a:pt x="139760" y="2918"/>
                  </a:lnTo>
                  <a:lnTo>
                    <a:pt x="139433" y="3320"/>
                  </a:lnTo>
                  <a:lnTo>
                    <a:pt x="139810" y="3647"/>
                  </a:lnTo>
                  <a:lnTo>
                    <a:pt x="140238" y="3974"/>
                  </a:lnTo>
                  <a:lnTo>
                    <a:pt x="140615" y="4703"/>
                  </a:lnTo>
                  <a:lnTo>
                    <a:pt x="141344" y="4653"/>
                  </a:lnTo>
                  <a:lnTo>
                    <a:pt x="141721" y="4980"/>
                  </a:lnTo>
                  <a:lnTo>
                    <a:pt x="141042" y="5734"/>
                  </a:lnTo>
                  <a:lnTo>
                    <a:pt x="140791" y="6841"/>
                  </a:lnTo>
                  <a:lnTo>
                    <a:pt x="141118" y="6816"/>
                  </a:lnTo>
                  <a:lnTo>
                    <a:pt x="141545" y="7168"/>
                  </a:lnTo>
                  <a:lnTo>
                    <a:pt x="140866" y="7922"/>
                  </a:lnTo>
                  <a:lnTo>
                    <a:pt x="140162" y="7973"/>
                  </a:lnTo>
                  <a:lnTo>
                    <a:pt x="139382" y="7344"/>
                  </a:lnTo>
                  <a:lnTo>
                    <a:pt x="139709" y="6916"/>
                  </a:lnTo>
                  <a:lnTo>
                    <a:pt x="139282" y="6212"/>
                  </a:lnTo>
                  <a:lnTo>
                    <a:pt x="138905" y="5910"/>
                  </a:lnTo>
                  <a:lnTo>
                    <a:pt x="138603" y="6263"/>
                  </a:lnTo>
                  <a:lnTo>
                    <a:pt x="138301" y="7042"/>
                  </a:lnTo>
                  <a:lnTo>
                    <a:pt x="138326" y="7419"/>
                  </a:lnTo>
                  <a:lnTo>
                    <a:pt x="138376" y="8098"/>
                  </a:lnTo>
                  <a:lnTo>
                    <a:pt x="138402" y="8476"/>
                  </a:lnTo>
                  <a:lnTo>
                    <a:pt x="138125" y="9230"/>
                  </a:lnTo>
                  <a:lnTo>
                    <a:pt x="137043" y="9331"/>
                  </a:lnTo>
                  <a:lnTo>
                    <a:pt x="136289" y="9381"/>
                  </a:lnTo>
                  <a:lnTo>
                    <a:pt x="136314" y="9758"/>
                  </a:lnTo>
                  <a:lnTo>
                    <a:pt x="136063" y="11142"/>
                  </a:lnTo>
                  <a:lnTo>
                    <a:pt x="136088" y="11519"/>
                  </a:lnTo>
                  <a:lnTo>
                    <a:pt x="135484" y="12299"/>
                  </a:lnTo>
                  <a:lnTo>
                    <a:pt x="135509" y="12651"/>
                  </a:lnTo>
                  <a:lnTo>
                    <a:pt x="135560" y="13028"/>
                  </a:lnTo>
                  <a:lnTo>
                    <a:pt x="135107" y="12676"/>
                  </a:lnTo>
                  <a:lnTo>
                    <a:pt x="134755" y="12349"/>
                  </a:lnTo>
                  <a:lnTo>
                    <a:pt x="134126" y="13506"/>
                  </a:lnTo>
                  <a:lnTo>
                    <a:pt x="134076" y="12751"/>
                  </a:lnTo>
                  <a:lnTo>
                    <a:pt x="134025" y="12047"/>
                  </a:lnTo>
                  <a:lnTo>
                    <a:pt x="134302" y="11645"/>
                  </a:lnTo>
                  <a:lnTo>
                    <a:pt x="133950" y="11318"/>
                  </a:lnTo>
                  <a:lnTo>
                    <a:pt x="133900" y="10664"/>
                  </a:lnTo>
                  <a:lnTo>
                    <a:pt x="133548" y="10714"/>
                  </a:lnTo>
                  <a:lnTo>
                    <a:pt x="133145" y="10739"/>
                  </a:lnTo>
                  <a:lnTo>
                    <a:pt x="132793" y="10387"/>
                  </a:lnTo>
                  <a:lnTo>
                    <a:pt x="132491" y="11418"/>
                  </a:lnTo>
                  <a:lnTo>
                    <a:pt x="132894" y="11393"/>
                  </a:lnTo>
                  <a:lnTo>
                    <a:pt x="132944" y="12122"/>
                  </a:lnTo>
                  <a:lnTo>
                    <a:pt x="132542" y="12173"/>
                  </a:lnTo>
                  <a:lnTo>
                    <a:pt x="132516" y="11796"/>
                  </a:lnTo>
                  <a:lnTo>
                    <a:pt x="132189" y="11821"/>
                  </a:lnTo>
                  <a:lnTo>
                    <a:pt x="132215" y="12198"/>
                  </a:lnTo>
                  <a:lnTo>
                    <a:pt x="132240" y="12550"/>
                  </a:lnTo>
                  <a:lnTo>
                    <a:pt x="133070" y="13606"/>
                  </a:lnTo>
                  <a:lnTo>
                    <a:pt x="132315" y="13657"/>
                  </a:lnTo>
                  <a:lnTo>
                    <a:pt x="131963" y="13305"/>
                  </a:lnTo>
                  <a:lnTo>
                    <a:pt x="131938" y="12927"/>
                  </a:lnTo>
                  <a:lnTo>
                    <a:pt x="131561" y="13355"/>
                  </a:lnTo>
                  <a:lnTo>
                    <a:pt x="131259" y="14059"/>
                  </a:lnTo>
                  <a:lnTo>
                    <a:pt x="130907" y="14084"/>
                  </a:lnTo>
                  <a:lnTo>
                    <a:pt x="130328" y="15643"/>
                  </a:lnTo>
                  <a:lnTo>
                    <a:pt x="129951" y="16021"/>
                  </a:lnTo>
                  <a:lnTo>
                    <a:pt x="129649" y="16373"/>
                  </a:lnTo>
                  <a:lnTo>
                    <a:pt x="130027" y="16725"/>
                  </a:lnTo>
                  <a:lnTo>
                    <a:pt x="130429" y="17052"/>
                  </a:lnTo>
                  <a:lnTo>
                    <a:pt x="129750" y="17832"/>
                  </a:lnTo>
                  <a:lnTo>
                    <a:pt x="129398" y="18209"/>
                  </a:lnTo>
                  <a:lnTo>
                    <a:pt x="129096" y="18234"/>
                  </a:lnTo>
                  <a:lnTo>
                    <a:pt x="129851" y="18913"/>
                  </a:lnTo>
                  <a:lnTo>
                    <a:pt x="129901" y="19567"/>
                  </a:lnTo>
                  <a:lnTo>
                    <a:pt x="129951" y="20296"/>
                  </a:lnTo>
                  <a:lnTo>
                    <a:pt x="129976" y="20673"/>
                  </a:lnTo>
                  <a:lnTo>
                    <a:pt x="129624" y="21026"/>
                  </a:lnTo>
                  <a:lnTo>
                    <a:pt x="128995" y="21478"/>
                  </a:lnTo>
                  <a:lnTo>
                    <a:pt x="127914" y="21931"/>
                  </a:lnTo>
                  <a:lnTo>
                    <a:pt x="127637" y="22308"/>
                  </a:lnTo>
                  <a:lnTo>
                    <a:pt x="126430" y="21679"/>
                  </a:lnTo>
                  <a:lnTo>
                    <a:pt x="125701" y="21327"/>
                  </a:lnTo>
                  <a:lnTo>
                    <a:pt x="124997" y="21403"/>
                  </a:lnTo>
                  <a:lnTo>
                    <a:pt x="124242" y="21126"/>
                  </a:lnTo>
                  <a:lnTo>
                    <a:pt x="124217" y="20749"/>
                  </a:lnTo>
                  <a:lnTo>
                    <a:pt x="124167" y="20045"/>
                  </a:lnTo>
                  <a:lnTo>
                    <a:pt x="124141" y="19768"/>
                  </a:lnTo>
                  <a:lnTo>
                    <a:pt x="125198" y="19290"/>
                  </a:lnTo>
                  <a:lnTo>
                    <a:pt x="125173" y="18938"/>
                  </a:lnTo>
                  <a:lnTo>
                    <a:pt x="125877" y="18888"/>
                  </a:lnTo>
                  <a:lnTo>
                    <a:pt x="126179" y="18485"/>
                  </a:lnTo>
                  <a:lnTo>
                    <a:pt x="125449" y="18184"/>
                  </a:lnTo>
                  <a:lnTo>
                    <a:pt x="125097" y="17857"/>
                  </a:lnTo>
                  <a:lnTo>
                    <a:pt x="124695" y="17505"/>
                  </a:lnTo>
                  <a:lnTo>
                    <a:pt x="123965" y="17580"/>
                  </a:lnTo>
                  <a:lnTo>
                    <a:pt x="123563" y="16851"/>
                  </a:lnTo>
                  <a:lnTo>
                    <a:pt x="123211" y="16901"/>
                  </a:lnTo>
                  <a:lnTo>
                    <a:pt x="122155" y="17354"/>
                  </a:lnTo>
                  <a:lnTo>
                    <a:pt x="121450" y="17404"/>
                  </a:lnTo>
                  <a:lnTo>
                    <a:pt x="121476" y="17756"/>
                  </a:lnTo>
                  <a:lnTo>
                    <a:pt x="120721" y="17832"/>
                  </a:lnTo>
                  <a:lnTo>
                    <a:pt x="121501" y="18133"/>
                  </a:lnTo>
                  <a:lnTo>
                    <a:pt x="121878" y="18460"/>
                  </a:lnTo>
                  <a:lnTo>
                    <a:pt x="122255" y="18787"/>
                  </a:lnTo>
                  <a:lnTo>
                    <a:pt x="122280" y="19164"/>
                  </a:lnTo>
                  <a:lnTo>
                    <a:pt x="122356" y="19919"/>
                  </a:lnTo>
                  <a:lnTo>
                    <a:pt x="122733" y="20145"/>
                  </a:lnTo>
                  <a:lnTo>
                    <a:pt x="122758" y="20497"/>
                  </a:lnTo>
                  <a:lnTo>
                    <a:pt x="123085" y="20472"/>
                  </a:lnTo>
                  <a:lnTo>
                    <a:pt x="123085" y="20472"/>
                  </a:lnTo>
                  <a:lnTo>
                    <a:pt x="122834" y="21252"/>
                  </a:lnTo>
                  <a:lnTo>
                    <a:pt x="122859" y="21554"/>
                  </a:lnTo>
                  <a:lnTo>
                    <a:pt x="122934" y="22685"/>
                  </a:lnTo>
                  <a:lnTo>
                    <a:pt x="123664" y="22635"/>
                  </a:lnTo>
                  <a:lnTo>
                    <a:pt x="124368" y="22585"/>
                  </a:lnTo>
                  <a:lnTo>
                    <a:pt x="124695" y="22887"/>
                  </a:lnTo>
                  <a:lnTo>
                    <a:pt x="124720" y="23264"/>
                  </a:lnTo>
                  <a:lnTo>
                    <a:pt x="125173" y="23616"/>
                  </a:lnTo>
                  <a:lnTo>
                    <a:pt x="125198" y="23943"/>
                  </a:lnTo>
                  <a:lnTo>
                    <a:pt x="125600" y="24295"/>
                  </a:lnTo>
                  <a:lnTo>
                    <a:pt x="125273" y="24672"/>
                  </a:lnTo>
                  <a:lnTo>
                    <a:pt x="124896" y="25402"/>
                  </a:lnTo>
                  <a:lnTo>
                    <a:pt x="125751" y="26081"/>
                  </a:lnTo>
                  <a:lnTo>
                    <a:pt x="126128" y="26433"/>
                  </a:lnTo>
                  <a:lnTo>
                    <a:pt x="125424" y="26835"/>
                  </a:lnTo>
                  <a:lnTo>
                    <a:pt x="124997" y="26508"/>
                  </a:lnTo>
                  <a:lnTo>
                    <a:pt x="124368" y="26936"/>
                  </a:lnTo>
                  <a:lnTo>
                    <a:pt x="123613" y="26986"/>
                  </a:lnTo>
                  <a:lnTo>
                    <a:pt x="123613" y="26986"/>
                  </a:lnTo>
                  <a:lnTo>
                    <a:pt x="123965" y="26232"/>
                  </a:lnTo>
                  <a:lnTo>
                    <a:pt x="124292" y="26206"/>
                  </a:lnTo>
                  <a:lnTo>
                    <a:pt x="123488" y="25527"/>
                  </a:lnTo>
                  <a:lnTo>
                    <a:pt x="123186" y="25905"/>
                  </a:lnTo>
                  <a:lnTo>
                    <a:pt x="122456" y="25980"/>
                  </a:lnTo>
                  <a:lnTo>
                    <a:pt x="121702" y="25678"/>
                  </a:lnTo>
                  <a:lnTo>
                    <a:pt x="121702" y="25678"/>
                  </a:lnTo>
                  <a:lnTo>
                    <a:pt x="121727" y="26030"/>
                  </a:lnTo>
                  <a:lnTo>
                    <a:pt x="121425" y="26785"/>
                  </a:lnTo>
                  <a:lnTo>
                    <a:pt x="121149" y="27892"/>
                  </a:lnTo>
                  <a:lnTo>
                    <a:pt x="120495" y="28269"/>
                  </a:lnTo>
                  <a:lnTo>
                    <a:pt x="120117" y="28646"/>
                  </a:lnTo>
                  <a:lnTo>
                    <a:pt x="120168" y="29375"/>
                  </a:lnTo>
                  <a:lnTo>
                    <a:pt x="119891" y="30105"/>
                  </a:lnTo>
                  <a:lnTo>
                    <a:pt x="119564" y="30532"/>
                  </a:lnTo>
                  <a:lnTo>
                    <a:pt x="119262" y="30935"/>
                  </a:lnTo>
                  <a:lnTo>
                    <a:pt x="119614" y="31237"/>
                  </a:lnTo>
                  <a:lnTo>
                    <a:pt x="120771" y="31890"/>
                  </a:lnTo>
                  <a:lnTo>
                    <a:pt x="121476" y="32192"/>
                  </a:lnTo>
                  <a:lnTo>
                    <a:pt x="121526" y="32544"/>
                  </a:lnTo>
                  <a:lnTo>
                    <a:pt x="122306" y="33223"/>
                  </a:lnTo>
                  <a:lnTo>
                    <a:pt x="122783" y="34255"/>
                  </a:lnTo>
                  <a:lnTo>
                    <a:pt x="122809" y="34607"/>
                  </a:lnTo>
                  <a:lnTo>
                    <a:pt x="122809" y="34607"/>
                  </a:lnTo>
                  <a:lnTo>
                    <a:pt x="122381" y="34280"/>
                  </a:lnTo>
                  <a:lnTo>
                    <a:pt x="122029" y="34330"/>
                  </a:lnTo>
                  <a:lnTo>
                    <a:pt x="121677" y="34682"/>
                  </a:lnTo>
                  <a:lnTo>
                    <a:pt x="121375" y="34380"/>
                  </a:lnTo>
                  <a:lnTo>
                    <a:pt x="120595" y="34783"/>
                  </a:lnTo>
                  <a:lnTo>
                    <a:pt x="119564" y="34506"/>
                  </a:lnTo>
                  <a:lnTo>
                    <a:pt x="118785" y="34179"/>
                  </a:lnTo>
                  <a:lnTo>
                    <a:pt x="118055" y="34229"/>
                  </a:lnTo>
                  <a:lnTo>
                    <a:pt x="118030" y="33902"/>
                  </a:lnTo>
                  <a:lnTo>
                    <a:pt x="117678" y="33928"/>
                  </a:lnTo>
                  <a:lnTo>
                    <a:pt x="116596" y="34028"/>
                  </a:lnTo>
                  <a:lnTo>
                    <a:pt x="115515" y="33752"/>
                  </a:lnTo>
                  <a:lnTo>
                    <a:pt x="115565" y="34431"/>
                  </a:lnTo>
                  <a:lnTo>
                    <a:pt x="115213" y="34858"/>
                  </a:lnTo>
                  <a:lnTo>
                    <a:pt x="115238" y="35210"/>
                  </a:lnTo>
                  <a:lnTo>
                    <a:pt x="116018" y="35537"/>
                  </a:lnTo>
                  <a:lnTo>
                    <a:pt x="116370" y="35839"/>
                  </a:lnTo>
                  <a:lnTo>
                    <a:pt x="117502" y="36141"/>
                  </a:lnTo>
                  <a:lnTo>
                    <a:pt x="117477" y="35764"/>
                  </a:lnTo>
                  <a:lnTo>
                    <a:pt x="117829" y="35738"/>
                  </a:lnTo>
                  <a:lnTo>
                    <a:pt x="118608" y="36342"/>
                  </a:lnTo>
                  <a:lnTo>
                    <a:pt x="119086" y="37750"/>
                  </a:lnTo>
                  <a:lnTo>
                    <a:pt x="118382" y="38203"/>
                  </a:lnTo>
                  <a:lnTo>
                    <a:pt x="118055" y="38555"/>
                  </a:lnTo>
                  <a:lnTo>
                    <a:pt x="117301" y="38279"/>
                  </a:lnTo>
                  <a:lnTo>
                    <a:pt x="116571" y="38354"/>
                  </a:lnTo>
                  <a:lnTo>
                    <a:pt x="116244" y="38379"/>
                  </a:lnTo>
                  <a:lnTo>
                    <a:pt x="115440" y="37700"/>
                  </a:lnTo>
                  <a:lnTo>
                    <a:pt x="115062" y="37348"/>
                  </a:lnTo>
                  <a:lnTo>
                    <a:pt x="114685" y="37021"/>
                  </a:lnTo>
                  <a:lnTo>
                    <a:pt x="114383" y="37776"/>
                  </a:lnTo>
                  <a:lnTo>
                    <a:pt x="113981" y="37449"/>
                  </a:lnTo>
                  <a:lnTo>
                    <a:pt x="112899" y="37172"/>
                  </a:lnTo>
                  <a:lnTo>
                    <a:pt x="112849" y="36493"/>
                  </a:lnTo>
                  <a:lnTo>
                    <a:pt x="112497" y="36518"/>
                  </a:lnTo>
                  <a:lnTo>
                    <a:pt x="112472" y="36166"/>
                  </a:lnTo>
                  <a:lnTo>
                    <a:pt x="112447" y="35814"/>
                  </a:lnTo>
                  <a:lnTo>
                    <a:pt x="112044" y="35462"/>
                  </a:lnTo>
                  <a:lnTo>
                    <a:pt x="112019" y="35110"/>
                  </a:lnTo>
                  <a:lnTo>
                    <a:pt x="111566" y="34405"/>
                  </a:lnTo>
                  <a:lnTo>
                    <a:pt x="111189" y="34104"/>
                  </a:lnTo>
                  <a:lnTo>
                    <a:pt x="111164" y="33726"/>
                  </a:lnTo>
                  <a:lnTo>
                    <a:pt x="111466" y="33349"/>
                  </a:lnTo>
                  <a:lnTo>
                    <a:pt x="111416" y="32620"/>
                  </a:lnTo>
                  <a:lnTo>
                    <a:pt x="111038" y="32268"/>
                  </a:lnTo>
                  <a:lnTo>
                    <a:pt x="111013" y="31916"/>
                  </a:lnTo>
                  <a:lnTo>
                    <a:pt x="110661" y="31639"/>
                  </a:lnTo>
                  <a:lnTo>
                    <a:pt x="110309" y="31262"/>
                  </a:lnTo>
                  <a:lnTo>
                    <a:pt x="109177" y="31362"/>
                  </a:lnTo>
                  <a:lnTo>
                    <a:pt x="108800" y="31387"/>
                  </a:lnTo>
                  <a:lnTo>
                    <a:pt x="108498" y="31413"/>
                  </a:lnTo>
                  <a:lnTo>
                    <a:pt x="108045" y="31060"/>
                  </a:lnTo>
                  <a:lnTo>
                    <a:pt x="108448" y="31010"/>
                  </a:lnTo>
                  <a:lnTo>
                    <a:pt x="108423" y="30683"/>
                  </a:lnTo>
                  <a:lnTo>
                    <a:pt x="108020" y="30708"/>
                  </a:lnTo>
                  <a:lnTo>
                    <a:pt x="107693" y="30734"/>
                  </a:lnTo>
                  <a:lnTo>
                    <a:pt x="107668" y="30381"/>
                  </a:lnTo>
                  <a:lnTo>
                    <a:pt x="106939" y="30432"/>
                  </a:lnTo>
                  <a:lnTo>
                    <a:pt x="106587" y="30080"/>
                  </a:lnTo>
                  <a:lnTo>
                    <a:pt x="106109" y="29426"/>
                  </a:lnTo>
                  <a:lnTo>
                    <a:pt x="106486" y="28722"/>
                  </a:lnTo>
                  <a:lnTo>
                    <a:pt x="106486" y="28722"/>
                  </a:lnTo>
                  <a:lnTo>
                    <a:pt x="106033" y="28747"/>
                  </a:lnTo>
                  <a:lnTo>
                    <a:pt x="105707" y="28420"/>
                  </a:lnTo>
                  <a:lnTo>
                    <a:pt x="106008" y="28395"/>
                  </a:lnTo>
                  <a:lnTo>
                    <a:pt x="106461" y="28344"/>
                  </a:lnTo>
                  <a:lnTo>
                    <a:pt x="106763" y="28319"/>
                  </a:lnTo>
                  <a:lnTo>
                    <a:pt x="107568" y="28973"/>
                  </a:lnTo>
                  <a:lnTo>
                    <a:pt x="107895" y="29275"/>
                  </a:lnTo>
                  <a:lnTo>
                    <a:pt x="108322" y="29250"/>
                  </a:lnTo>
                  <a:lnTo>
                    <a:pt x="108297" y="28923"/>
                  </a:lnTo>
                  <a:lnTo>
                    <a:pt x="109001" y="29174"/>
                  </a:lnTo>
                  <a:lnTo>
                    <a:pt x="109731" y="29476"/>
                  </a:lnTo>
                  <a:lnTo>
                    <a:pt x="110158" y="29451"/>
                  </a:lnTo>
                  <a:lnTo>
                    <a:pt x="110485" y="29426"/>
                  </a:lnTo>
                  <a:lnTo>
                    <a:pt x="110837" y="29753"/>
                  </a:lnTo>
                  <a:lnTo>
                    <a:pt x="111566" y="29702"/>
                  </a:lnTo>
                  <a:lnTo>
                    <a:pt x="112321" y="29627"/>
                  </a:lnTo>
                  <a:lnTo>
                    <a:pt x="113402" y="29929"/>
                  </a:lnTo>
                  <a:lnTo>
                    <a:pt x="113729" y="29526"/>
                  </a:lnTo>
                  <a:lnTo>
                    <a:pt x="114056" y="29124"/>
                  </a:lnTo>
                  <a:lnTo>
                    <a:pt x="114434" y="29476"/>
                  </a:lnTo>
                  <a:lnTo>
                    <a:pt x="114459" y="29828"/>
                  </a:lnTo>
                  <a:lnTo>
                    <a:pt x="115188" y="29778"/>
                  </a:lnTo>
                  <a:lnTo>
                    <a:pt x="115867" y="29728"/>
                  </a:lnTo>
                  <a:lnTo>
                    <a:pt x="116622" y="29652"/>
                  </a:lnTo>
                  <a:lnTo>
                    <a:pt x="117276" y="28872"/>
                  </a:lnTo>
                  <a:lnTo>
                    <a:pt x="117628" y="28847"/>
                  </a:lnTo>
                  <a:lnTo>
                    <a:pt x="118332" y="28445"/>
                  </a:lnTo>
                  <a:lnTo>
                    <a:pt x="118659" y="28093"/>
                  </a:lnTo>
                  <a:lnTo>
                    <a:pt x="118634" y="27766"/>
                  </a:lnTo>
                  <a:lnTo>
                    <a:pt x="118986" y="27363"/>
                  </a:lnTo>
                  <a:lnTo>
                    <a:pt x="119313" y="27338"/>
                  </a:lnTo>
                  <a:lnTo>
                    <a:pt x="119288" y="26961"/>
                  </a:lnTo>
                  <a:lnTo>
                    <a:pt x="119237" y="26609"/>
                  </a:lnTo>
                  <a:lnTo>
                    <a:pt x="119614" y="26559"/>
                  </a:lnTo>
                  <a:lnTo>
                    <a:pt x="119841" y="25100"/>
                  </a:lnTo>
                  <a:lnTo>
                    <a:pt x="119438" y="24396"/>
                  </a:lnTo>
                  <a:lnTo>
                    <a:pt x="119388" y="23691"/>
                  </a:lnTo>
                  <a:lnTo>
                    <a:pt x="119011" y="23717"/>
                  </a:lnTo>
                  <a:lnTo>
                    <a:pt x="118961" y="23012"/>
                  </a:lnTo>
                  <a:lnTo>
                    <a:pt x="118659" y="23365"/>
                  </a:lnTo>
                  <a:lnTo>
                    <a:pt x="118256" y="23063"/>
                  </a:lnTo>
                  <a:lnTo>
                    <a:pt x="118181" y="22333"/>
                  </a:lnTo>
                  <a:lnTo>
                    <a:pt x="117502" y="22384"/>
                  </a:lnTo>
                  <a:lnTo>
                    <a:pt x="117125" y="22409"/>
                  </a:lnTo>
                  <a:lnTo>
                    <a:pt x="117099" y="22032"/>
                  </a:lnTo>
                  <a:lnTo>
                    <a:pt x="115993" y="21780"/>
                  </a:lnTo>
                  <a:lnTo>
                    <a:pt x="115289" y="22157"/>
                  </a:lnTo>
                  <a:lnTo>
                    <a:pt x="114937" y="21881"/>
                  </a:lnTo>
                  <a:lnTo>
                    <a:pt x="114534" y="21529"/>
                  </a:lnTo>
                  <a:lnTo>
                    <a:pt x="113780" y="21202"/>
                  </a:lnTo>
                  <a:lnTo>
                    <a:pt x="113805" y="21579"/>
                  </a:lnTo>
                  <a:lnTo>
                    <a:pt x="113428" y="21227"/>
                  </a:lnTo>
                  <a:lnTo>
                    <a:pt x="112648" y="20673"/>
                  </a:lnTo>
                  <a:lnTo>
                    <a:pt x="111617" y="20774"/>
                  </a:lnTo>
                  <a:lnTo>
                    <a:pt x="110410" y="20120"/>
                  </a:lnTo>
                  <a:lnTo>
                    <a:pt x="109378" y="19818"/>
                  </a:lnTo>
                  <a:lnTo>
                    <a:pt x="108649" y="20271"/>
                  </a:lnTo>
                  <a:lnTo>
                    <a:pt x="106134" y="20472"/>
                  </a:lnTo>
                  <a:lnTo>
                    <a:pt x="105832" y="20497"/>
                  </a:lnTo>
                  <a:lnTo>
                    <a:pt x="105354" y="20145"/>
                  </a:lnTo>
                  <a:lnTo>
                    <a:pt x="104675" y="20573"/>
                  </a:lnTo>
                  <a:lnTo>
                    <a:pt x="104650" y="20196"/>
                  </a:lnTo>
                  <a:lnTo>
                    <a:pt x="104298" y="19869"/>
                  </a:lnTo>
                  <a:lnTo>
                    <a:pt x="103971" y="20246"/>
                  </a:lnTo>
                  <a:lnTo>
                    <a:pt x="103518" y="19567"/>
                  </a:lnTo>
                  <a:lnTo>
                    <a:pt x="103166" y="19592"/>
                  </a:lnTo>
                  <a:lnTo>
                    <a:pt x="102739" y="18888"/>
                  </a:lnTo>
                  <a:lnTo>
                    <a:pt x="102437" y="18913"/>
                  </a:lnTo>
                  <a:lnTo>
                    <a:pt x="102135" y="19667"/>
                  </a:lnTo>
                  <a:lnTo>
                    <a:pt x="101758" y="19718"/>
                  </a:lnTo>
                  <a:lnTo>
                    <a:pt x="101330" y="19014"/>
                  </a:lnTo>
                  <a:lnTo>
                    <a:pt x="101003" y="19039"/>
                  </a:lnTo>
                  <a:lnTo>
                    <a:pt x="101079" y="20120"/>
                  </a:lnTo>
                  <a:lnTo>
                    <a:pt x="100350" y="20196"/>
                  </a:lnTo>
                  <a:lnTo>
                    <a:pt x="99947" y="19844"/>
                  </a:lnTo>
                  <a:lnTo>
                    <a:pt x="99369" y="19894"/>
                  </a:lnTo>
                  <a:lnTo>
                    <a:pt x="99545" y="18787"/>
                  </a:lnTo>
                  <a:lnTo>
                    <a:pt x="99469" y="18838"/>
                  </a:lnTo>
                  <a:lnTo>
                    <a:pt x="98740" y="18888"/>
                  </a:lnTo>
                  <a:lnTo>
                    <a:pt x="98388" y="18913"/>
                  </a:lnTo>
                  <a:lnTo>
                    <a:pt x="98715" y="18561"/>
                  </a:lnTo>
                  <a:lnTo>
                    <a:pt x="98665" y="17806"/>
                  </a:lnTo>
                  <a:lnTo>
                    <a:pt x="98262" y="17505"/>
                  </a:lnTo>
                  <a:lnTo>
                    <a:pt x="98639" y="17479"/>
                  </a:lnTo>
                  <a:lnTo>
                    <a:pt x="98966" y="17077"/>
                  </a:lnTo>
                  <a:lnTo>
                    <a:pt x="98941" y="16700"/>
                  </a:lnTo>
                  <a:lnTo>
                    <a:pt x="98916" y="16348"/>
                  </a:lnTo>
                  <a:lnTo>
                    <a:pt x="98539" y="16373"/>
                  </a:lnTo>
                  <a:lnTo>
                    <a:pt x="98514" y="15996"/>
                  </a:lnTo>
                  <a:lnTo>
                    <a:pt x="97784" y="16071"/>
                  </a:lnTo>
                  <a:lnTo>
                    <a:pt x="97105" y="16499"/>
                  </a:lnTo>
                  <a:lnTo>
                    <a:pt x="97030" y="15744"/>
                  </a:lnTo>
                  <a:lnTo>
                    <a:pt x="96300" y="15820"/>
                  </a:lnTo>
                  <a:lnTo>
                    <a:pt x="95923" y="15467"/>
                  </a:lnTo>
                  <a:lnTo>
                    <a:pt x="95244" y="16272"/>
                  </a:lnTo>
                  <a:lnTo>
                    <a:pt x="95269" y="16624"/>
                  </a:lnTo>
                  <a:lnTo>
                    <a:pt x="94967" y="17027"/>
                  </a:lnTo>
                  <a:lnTo>
                    <a:pt x="94540" y="16323"/>
                  </a:lnTo>
                  <a:lnTo>
                    <a:pt x="94515" y="15945"/>
                  </a:lnTo>
                  <a:lnTo>
                    <a:pt x="94842" y="15568"/>
                  </a:lnTo>
                  <a:lnTo>
                    <a:pt x="94817" y="15216"/>
                  </a:lnTo>
                  <a:lnTo>
                    <a:pt x="94766" y="14487"/>
                  </a:lnTo>
                  <a:lnTo>
                    <a:pt x="94389" y="14512"/>
                  </a:lnTo>
                  <a:lnTo>
                    <a:pt x="93710" y="15317"/>
                  </a:lnTo>
                  <a:lnTo>
                    <a:pt x="93735" y="15643"/>
                  </a:lnTo>
                  <a:lnTo>
                    <a:pt x="93031" y="16071"/>
                  </a:lnTo>
                  <a:lnTo>
                    <a:pt x="93132" y="17178"/>
                  </a:lnTo>
                  <a:lnTo>
                    <a:pt x="93157" y="17530"/>
                  </a:lnTo>
                  <a:lnTo>
                    <a:pt x="92754" y="17203"/>
                  </a:lnTo>
                  <a:lnTo>
                    <a:pt x="92729" y="16826"/>
                  </a:lnTo>
                  <a:lnTo>
                    <a:pt x="92352" y="16499"/>
                  </a:lnTo>
                  <a:lnTo>
                    <a:pt x="92327" y="16121"/>
                  </a:lnTo>
                  <a:lnTo>
                    <a:pt x="92302" y="15769"/>
                  </a:lnTo>
                  <a:lnTo>
                    <a:pt x="92276" y="15417"/>
                  </a:lnTo>
                  <a:lnTo>
                    <a:pt x="91899" y="15442"/>
                  </a:lnTo>
                  <a:lnTo>
                    <a:pt x="91899" y="15442"/>
                  </a:lnTo>
                  <a:lnTo>
                    <a:pt x="92251" y="15065"/>
                  </a:lnTo>
                  <a:lnTo>
                    <a:pt x="91849" y="14713"/>
                  </a:lnTo>
                  <a:lnTo>
                    <a:pt x="90818" y="15543"/>
                  </a:lnTo>
                  <a:lnTo>
                    <a:pt x="90415" y="15191"/>
                  </a:lnTo>
                  <a:lnTo>
                    <a:pt x="90088" y="15593"/>
                  </a:lnTo>
                  <a:lnTo>
                    <a:pt x="90114" y="15945"/>
                  </a:lnTo>
                  <a:lnTo>
                    <a:pt x="90868" y="16247"/>
                  </a:lnTo>
                  <a:lnTo>
                    <a:pt x="89812" y="16700"/>
                  </a:lnTo>
                  <a:lnTo>
                    <a:pt x="89409" y="16373"/>
                  </a:lnTo>
                  <a:lnTo>
                    <a:pt x="89082" y="16750"/>
                  </a:lnTo>
                  <a:lnTo>
                    <a:pt x="89133" y="17479"/>
                  </a:lnTo>
                  <a:lnTo>
                    <a:pt x="88781" y="17530"/>
                  </a:lnTo>
                  <a:lnTo>
                    <a:pt x="89158" y="17857"/>
                  </a:lnTo>
                  <a:lnTo>
                    <a:pt x="88504" y="18636"/>
                  </a:lnTo>
                  <a:lnTo>
                    <a:pt x="88076" y="17957"/>
                  </a:lnTo>
                  <a:lnTo>
                    <a:pt x="87749" y="18335"/>
                  </a:lnTo>
                  <a:lnTo>
                    <a:pt x="87800" y="18687"/>
                  </a:lnTo>
                  <a:lnTo>
                    <a:pt x="87825" y="19039"/>
                  </a:lnTo>
                  <a:lnTo>
                    <a:pt x="87473" y="19441"/>
                  </a:lnTo>
                  <a:lnTo>
                    <a:pt x="87070" y="19114"/>
                  </a:lnTo>
                  <a:lnTo>
                    <a:pt x="86718" y="19139"/>
                  </a:lnTo>
                  <a:lnTo>
                    <a:pt x="86743" y="19491"/>
                  </a:lnTo>
                  <a:lnTo>
                    <a:pt x="86341" y="19164"/>
                  </a:lnTo>
                  <a:lnTo>
                    <a:pt x="85989" y="19190"/>
                  </a:lnTo>
                  <a:lnTo>
                    <a:pt x="85662" y="19592"/>
                  </a:lnTo>
                  <a:lnTo>
                    <a:pt x="85687" y="19919"/>
                  </a:lnTo>
                  <a:lnTo>
                    <a:pt x="85335" y="19969"/>
                  </a:lnTo>
                  <a:lnTo>
                    <a:pt x="85008" y="20372"/>
                  </a:lnTo>
                  <a:lnTo>
                    <a:pt x="85058" y="21076"/>
                  </a:lnTo>
                  <a:lnTo>
                    <a:pt x="85436" y="21403"/>
                  </a:lnTo>
                  <a:lnTo>
                    <a:pt x="85511" y="22157"/>
                  </a:lnTo>
                  <a:lnTo>
                    <a:pt x="85511" y="22157"/>
                  </a:lnTo>
                  <a:lnTo>
                    <a:pt x="85109" y="21805"/>
                  </a:lnTo>
                  <a:lnTo>
                    <a:pt x="84706" y="21453"/>
                  </a:lnTo>
                  <a:lnTo>
                    <a:pt x="84354" y="21478"/>
                  </a:lnTo>
                  <a:lnTo>
                    <a:pt x="84052" y="22258"/>
                  </a:lnTo>
                  <a:lnTo>
                    <a:pt x="83625" y="21554"/>
                  </a:lnTo>
                  <a:lnTo>
                    <a:pt x="83298" y="21931"/>
                  </a:lnTo>
                  <a:lnTo>
                    <a:pt x="83348" y="22685"/>
                  </a:lnTo>
                  <a:lnTo>
                    <a:pt x="83751" y="23390"/>
                  </a:lnTo>
                  <a:lnTo>
                    <a:pt x="83776" y="23717"/>
                  </a:lnTo>
                  <a:lnTo>
                    <a:pt x="83424" y="23415"/>
                  </a:lnTo>
                  <a:lnTo>
                    <a:pt x="82996" y="22711"/>
                  </a:lnTo>
                  <a:lnTo>
                    <a:pt x="83046" y="23440"/>
                  </a:lnTo>
                  <a:lnTo>
                    <a:pt x="82745" y="24169"/>
                  </a:lnTo>
                  <a:lnTo>
                    <a:pt x="82342" y="23842"/>
                  </a:lnTo>
                  <a:lnTo>
                    <a:pt x="82292" y="23138"/>
                  </a:lnTo>
                  <a:lnTo>
                    <a:pt x="81940" y="23515"/>
                  </a:lnTo>
                  <a:lnTo>
                    <a:pt x="82040" y="24597"/>
                  </a:lnTo>
                  <a:lnTo>
                    <a:pt x="81688" y="24622"/>
                  </a:lnTo>
                  <a:lnTo>
                    <a:pt x="81311" y="24647"/>
                  </a:lnTo>
                  <a:lnTo>
                    <a:pt x="80984" y="25024"/>
                  </a:lnTo>
                  <a:lnTo>
                    <a:pt x="81361" y="25402"/>
                  </a:lnTo>
                  <a:lnTo>
                    <a:pt x="81060" y="25779"/>
                  </a:lnTo>
                  <a:lnTo>
                    <a:pt x="80707" y="26156"/>
                  </a:lnTo>
                  <a:lnTo>
                    <a:pt x="80733" y="26508"/>
                  </a:lnTo>
                  <a:lnTo>
                    <a:pt x="81135" y="26835"/>
                  </a:lnTo>
                  <a:lnTo>
                    <a:pt x="80783" y="27263"/>
                  </a:lnTo>
                  <a:lnTo>
                    <a:pt x="79701" y="27338"/>
                  </a:lnTo>
                  <a:lnTo>
                    <a:pt x="79676" y="26961"/>
                  </a:lnTo>
                  <a:lnTo>
                    <a:pt x="79324" y="27363"/>
                  </a:lnTo>
                  <a:lnTo>
                    <a:pt x="79349" y="27716"/>
                  </a:lnTo>
                  <a:lnTo>
                    <a:pt x="79425" y="28445"/>
                  </a:lnTo>
                  <a:lnTo>
                    <a:pt x="79450" y="28797"/>
                  </a:lnTo>
                  <a:lnTo>
                    <a:pt x="79173" y="29551"/>
                  </a:lnTo>
                  <a:lnTo>
                    <a:pt x="79098" y="28822"/>
                  </a:lnTo>
                  <a:lnTo>
                    <a:pt x="79047" y="28118"/>
                  </a:lnTo>
                  <a:lnTo>
                    <a:pt x="79022" y="27741"/>
                  </a:lnTo>
                  <a:lnTo>
                    <a:pt x="78695" y="28168"/>
                  </a:lnTo>
                  <a:lnTo>
                    <a:pt x="78318" y="28193"/>
                  </a:lnTo>
                  <a:lnTo>
                    <a:pt x="77941" y="28219"/>
                  </a:lnTo>
                  <a:lnTo>
                    <a:pt x="77614" y="28596"/>
                  </a:lnTo>
                  <a:lnTo>
                    <a:pt x="77966" y="28571"/>
                  </a:lnTo>
                  <a:lnTo>
                    <a:pt x="78368" y="28872"/>
                  </a:lnTo>
                  <a:lnTo>
                    <a:pt x="78394" y="29275"/>
                  </a:lnTo>
                  <a:lnTo>
                    <a:pt x="78016" y="28898"/>
                  </a:lnTo>
                  <a:lnTo>
                    <a:pt x="77664" y="29325"/>
                  </a:lnTo>
                  <a:lnTo>
                    <a:pt x="77262" y="28948"/>
                  </a:lnTo>
                  <a:lnTo>
                    <a:pt x="76910" y="28998"/>
                  </a:lnTo>
                  <a:lnTo>
                    <a:pt x="76960" y="29728"/>
                  </a:lnTo>
                  <a:lnTo>
                    <a:pt x="76658" y="30130"/>
                  </a:lnTo>
                  <a:lnTo>
                    <a:pt x="77689" y="29652"/>
                  </a:lnTo>
                  <a:lnTo>
                    <a:pt x="78092" y="30029"/>
                  </a:lnTo>
                  <a:lnTo>
                    <a:pt x="78117" y="30356"/>
                  </a:lnTo>
                  <a:lnTo>
                    <a:pt x="77388" y="30432"/>
                  </a:lnTo>
                  <a:lnTo>
                    <a:pt x="77010" y="30457"/>
                  </a:lnTo>
                  <a:lnTo>
                    <a:pt x="76709" y="30834"/>
                  </a:lnTo>
                  <a:lnTo>
                    <a:pt x="76734" y="31211"/>
                  </a:lnTo>
                  <a:lnTo>
                    <a:pt x="77438" y="31161"/>
                  </a:lnTo>
                  <a:lnTo>
                    <a:pt x="77513" y="31865"/>
                  </a:lnTo>
                  <a:lnTo>
                    <a:pt x="77136" y="31890"/>
                  </a:lnTo>
                  <a:lnTo>
                    <a:pt x="76784" y="31916"/>
                  </a:lnTo>
                  <a:lnTo>
                    <a:pt x="76457" y="32318"/>
                  </a:lnTo>
                  <a:lnTo>
                    <a:pt x="76130" y="32720"/>
                  </a:lnTo>
                  <a:lnTo>
                    <a:pt x="75350" y="32419"/>
                  </a:lnTo>
                  <a:lnTo>
                    <a:pt x="75023" y="32796"/>
                  </a:lnTo>
                  <a:lnTo>
                    <a:pt x="75049" y="33173"/>
                  </a:lnTo>
                  <a:lnTo>
                    <a:pt x="75074" y="33525"/>
                  </a:lnTo>
                  <a:lnTo>
                    <a:pt x="74747" y="33550"/>
                  </a:lnTo>
                  <a:lnTo>
                    <a:pt x="74395" y="33902"/>
                  </a:lnTo>
                  <a:lnTo>
                    <a:pt x="74797" y="34280"/>
                  </a:lnTo>
                  <a:lnTo>
                    <a:pt x="74445" y="34657"/>
                  </a:lnTo>
                  <a:lnTo>
                    <a:pt x="73716" y="34732"/>
                  </a:lnTo>
                  <a:lnTo>
                    <a:pt x="74118" y="35059"/>
                  </a:lnTo>
                  <a:lnTo>
                    <a:pt x="74520" y="35411"/>
                  </a:lnTo>
                  <a:lnTo>
                    <a:pt x="74847" y="35009"/>
                  </a:lnTo>
                  <a:lnTo>
                    <a:pt x="74923" y="35713"/>
                  </a:lnTo>
                  <a:lnTo>
                    <a:pt x="74168" y="35764"/>
                  </a:lnTo>
                  <a:lnTo>
                    <a:pt x="73816" y="35789"/>
                  </a:lnTo>
                  <a:lnTo>
                    <a:pt x="73841" y="36166"/>
                  </a:lnTo>
                  <a:lnTo>
                    <a:pt x="74219" y="36493"/>
                  </a:lnTo>
                  <a:lnTo>
                    <a:pt x="73892" y="36870"/>
                  </a:lnTo>
                  <a:lnTo>
                    <a:pt x="73514" y="36895"/>
                  </a:lnTo>
                  <a:lnTo>
                    <a:pt x="73188" y="37323"/>
                  </a:lnTo>
                  <a:lnTo>
                    <a:pt x="72861" y="37700"/>
                  </a:lnTo>
                  <a:lnTo>
                    <a:pt x="73238" y="38052"/>
                  </a:lnTo>
                  <a:lnTo>
                    <a:pt x="73263" y="38379"/>
                  </a:lnTo>
                  <a:lnTo>
                    <a:pt x="72936" y="38756"/>
                  </a:lnTo>
                  <a:lnTo>
                    <a:pt x="72559" y="38429"/>
                  </a:lnTo>
                  <a:lnTo>
                    <a:pt x="72534" y="38102"/>
                  </a:lnTo>
                  <a:lnTo>
                    <a:pt x="72207" y="38832"/>
                  </a:lnTo>
                  <a:lnTo>
                    <a:pt x="72232" y="39184"/>
                  </a:lnTo>
                  <a:lnTo>
                    <a:pt x="72634" y="39159"/>
                  </a:lnTo>
                  <a:lnTo>
                    <a:pt x="72685" y="39888"/>
                  </a:lnTo>
                  <a:lnTo>
                    <a:pt x="72332" y="40291"/>
                  </a:lnTo>
                  <a:lnTo>
                    <a:pt x="71980" y="40316"/>
                  </a:lnTo>
                  <a:lnTo>
                    <a:pt x="72031" y="41020"/>
                  </a:lnTo>
                  <a:lnTo>
                    <a:pt x="71704" y="41422"/>
                  </a:lnTo>
                  <a:lnTo>
                    <a:pt x="71326" y="41447"/>
                  </a:lnTo>
                  <a:lnTo>
                    <a:pt x="71352" y="41800"/>
                  </a:lnTo>
                  <a:lnTo>
                    <a:pt x="71729" y="41774"/>
                  </a:lnTo>
                  <a:lnTo>
                    <a:pt x="71754" y="42152"/>
                  </a:lnTo>
                  <a:lnTo>
                    <a:pt x="71779" y="42529"/>
                  </a:lnTo>
                  <a:lnTo>
                    <a:pt x="71452" y="42906"/>
                  </a:lnTo>
                  <a:lnTo>
                    <a:pt x="70723" y="42604"/>
                  </a:lnTo>
                  <a:lnTo>
                    <a:pt x="70673" y="42252"/>
                  </a:lnTo>
                  <a:lnTo>
                    <a:pt x="70295" y="41875"/>
                  </a:lnTo>
                  <a:lnTo>
                    <a:pt x="69943" y="42303"/>
                  </a:lnTo>
                  <a:lnTo>
                    <a:pt x="69616" y="42705"/>
                  </a:lnTo>
                  <a:lnTo>
                    <a:pt x="69214" y="42730"/>
                  </a:lnTo>
                  <a:lnTo>
                    <a:pt x="68887" y="42755"/>
                  </a:lnTo>
                  <a:lnTo>
                    <a:pt x="68937" y="43459"/>
                  </a:lnTo>
                  <a:lnTo>
                    <a:pt x="68560" y="43837"/>
                  </a:lnTo>
                  <a:lnTo>
                    <a:pt x="68308" y="44591"/>
                  </a:lnTo>
                  <a:lnTo>
                    <a:pt x="67956" y="44616"/>
                  </a:lnTo>
                  <a:lnTo>
                    <a:pt x="67579" y="44641"/>
                  </a:lnTo>
                  <a:lnTo>
                    <a:pt x="67604" y="45044"/>
                  </a:lnTo>
                  <a:lnTo>
                    <a:pt x="67655" y="45723"/>
                  </a:lnTo>
                  <a:lnTo>
                    <a:pt x="67277" y="45421"/>
                  </a:lnTo>
                  <a:lnTo>
                    <a:pt x="66925" y="45798"/>
                  </a:lnTo>
                  <a:lnTo>
                    <a:pt x="66598" y="46201"/>
                  </a:lnTo>
                  <a:lnTo>
                    <a:pt x="66196" y="45849"/>
                  </a:lnTo>
                  <a:lnTo>
                    <a:pt x="65894" y="46251"/>
                  </a:lnTo>
                  <a:lnTo>
                    <a:pt x="65517" y="46628"/>
                  </a:lnTo>
                  <a:lnTo>
                    <a:pt x="65190" y="46653"/>
                  </a:lnTo>
                  <a:lnTo>
                    <a:pt x="65240" y="47408"/>
                  </a:lnTo>
                  <a:lnTo>
                    <a:pt x="64838" y="47056"/>
                  </a:lnTo>
                  <a:lnTo>
                    <a:pt x="64486" y="47081"/>
                  </a:lnTo>
                  <a:lnTo>
                    <a:pt x="64888" y="47433"/>
                  </a:lnTo>
                  <a:lnTo>
                    <a:pt x="64913" y="47785"/>
                  </a:lnTo>
                  <a:lnTo>
                    <a:pt x="64536" y="47836"/>
                  </a:lnTo>
                  <a:lnTo>
                    <a:pt x="64134" y="47483"/>
                  </a:lnTo>
                  <a:lnTo>
                    <a:pt x="63832" y="47886"/>
                  </a:lnTo>
                  <a:lnTo>
                    <a:pt x="63454" y="47911"/>
                  </a:lnTo>
                  <a:lnTo>
                    <a:pt x="63077" y="47936"/>
                  </a:lnTo>
                  <a:lnTo>
                    <a:pt x="62725" y="47961"/>
                  </a:lnTo>
                  <a:lnTo>
                    <a:pt x="62750" y="48339"/>
                  </a:lnTo>
                  <a:lnTo>
                    <a:pt x="63153" y="49018"/>
                  </a:lnTo>
                  <a:lnTo>
                    <a:pt x="62826" y="49043"/>
                  </a:lnTo>
                  <a:lnTo>
                    <a:pt x="62423" y="49068"/>
                  </a:lnTo>
                  <a:lnTo>
                    <a:pt x="61669" y="48766"/>
                  </a:lnTo>
                  <a:lnTo>
                    <a:pt x="61342" y="48791"/>
                  </a:lnTo>
                  <a:lnTo>
                    <a:pt x="61015" y="49194"/>
                  </a:lnTo>
                  <a:lnTo>
                    <a:pt x="61392" y="49521"/>
                  </a:lnTo>
                  <a:lnTo>
                    <a:pt x="61442" y="49898"/>
                  </a:lnTo>
                  <a:lnTo>
                    <a:pt x="61065" y="49923"/>
                  </a:lnTo>
                  <a:lnTo>
                    <a:pt x="60336" y="49973"/>
                  </a:lnTo>
                  <a:lnTo>
                    <a:pt x="60009" y="50753"/>
                  </a:lnTo>
                  <a:lnTo>
                    <a:pt x="59933" y="50024"/>
                  </a:lnTo>
                  <a:lnTo>
                    <a:pt x="59607" y="50049"/>
                  </a:lnTo>
                  <a:lnTo>
                    <a:pt x="59254" y="50426"/>
                  </a:lnTo>
                  <a:lnTo>
                    <a:pt x="58902" y="50099"/>
                  </a:lnTo>
                  <a:lnTo>
                    <a:pt x="58500" y="50124"/>
                  </a:lnTo>
                  <a:lnTo>
                    <a:pt x="58173" y="50149"/>
                  </a:lnTo>
                  <a:lnTo>
                    <a:pt x="58198" y="50527"/>
                  </a:lnTo>
                  <a:lnTo>
                    <a:pt x="58223" y="50879"/>
                  </a:lnTo>
                  <a:lnTo>
                    <a:pt x="58575" y="51206"/>
                  </a:lnTo>
                  <a:lnTo>
                    <a:pt x="58978" y="51155"/>
                  </a:lnTo>
                  <a:lnTo>
                    <a:pt x="59003" y="51533"/>
                  </a:lnTo>
                  <a:lnTo>
                    <a:pt x="58626" y="51558"/>
                  </a:lnTo>
                  <a:lnTo>
                    <a:pt x="58299" y="51960"/>
                  </a:lnTo>
                  <a:lnTo>
                    <a:pt x="57544" y="52010"/>
                  </a:lnTo>
                  <a:lnTo>
                    <a:pt x="57569" y="52363"/>
                  </a:lnTo>
                  <a:lnTo>
                    <a:pt x="57997" y="52715"/>
                  </a:lnTo>
                  <a:lnTo>
                    <a:pt x="58022" y="53067"/>
                  </a:lnTo>
                  <a:lnTo>
                    <a:pt x="57268" y="52765"/>
                  </a:lnTo>
                  <a:lnTo>
                    <a:pt x="57293" y="53117"/>
                  </a:lnTo>
                  <a:lnTo>
                    <a:pt x="57318" y="53494"/>
                  </a:lnTo>
                  <a:lnTo>
                    <a:pt x="57720" y="54173"/>
                  </a:lnTo>
                  <a:lnTo>
                    <a:pt x="58475" y="54098"/>
                  </a:lnTo>
                  <a:lnTo>
                    <a:pt x="58500" y="54500"/>
                  </a:lnTo>
                  <a:lnTo>
                    <a:pt x="58148" y="54525"/>
                  </a:lnTo>
                  <a:lnTo>
                    <a:pt x="57368" y="54198"/>
                  </a:lnTo>
                  <a:lnTo>
                    <a:pt x="57418" y="54576"/>
                  </a:lnTo>
                  <a:lnTo>
                    <a:pt x="57444" y="54928"/>
                  </a:lnTo>
                  <a:lnTo>
                    <a:pt x="57821" y="55607"/>
                  </a:lnTo>
                  <a:lnTo>
                    <a:pt x="58248" y="55934"/>
                  </a:lnTo>
                  <a:lnTo>
                    <a:pt x="57896" y="56336"/>
                  </a:lnTo>
                  <a:lnTo>
                    <a:pt x="57519" y="56009"/>
                  </a:lnTo>
                  <a:lnTo>
                    <a:pt x="57192" y="56412"/>
                  </a:lnTo>
                  <a:lnTo>
                    <a:pt x="57217" y="56764"/>
                  </a:lnTo>
                  <a:lnTo>
                    <a:pt x="57947" y="57066"/>
                  </a:lnTo>
                  <a:lnTo>
                    <a:pt x="57620" y="57091"/>
                  </a:lnTo>
                  <a:lnTo>
                    <a:pt x="57242" y="57141"/>
                  </a:lnTo>
                  <a:lnTo>
                    <a:pt x="57268" y="57493"/>
                  </a:lnTo>
                  <a:lnTo>
                    <a:pt x="57670" y="57845"/>
                  </a:lnTo>
                  <a:lnTo>
                    <a:pt x="58047" y="58147"/>
                  </a:lnTo>
                  <a:lnTo>
                    <a:pt x="58802" y="58097"/>
                  </a:lnTo>
                  <a:lnTo>
                    <a:pt x="59506" y="57694"/>
                  </a:lnTo>
                  <a:lnTo>
                    <a:pt x="59506" y="57694"/>
                  </a:lnTo>
                  <a:lnTo>
                    <a:pt x="58827" y="58449"/>
                  </a:lnTo>
                  <a:lnTo>
                    <a:pt x="58475" y="58826"/>
                  </a:lnTo>
                  <a:lnTo>
                    <a:pt x="58123" y="59254"/>
                  </a:lnTo>
                  <a:lnTo>
                    <a:pt x="58953" y="59933"/>
                  </a:lnTo>
                  <a:lnTo>
                    <a:pt x="58575" y="59958"/>
                  </a:lnTo>
                  <a:lnTo>
                    <a:pt x="58173" y="59983"/>
                  </a:lnTo>
                  <a:lnTo>
                    <a:pt x="57871" y="60360"/>
                  </a:lnTo>
                  <a:lnTo>
                    <a:pt x="57469" y="60033"/>
                  </a:lnTo>
                  <a:lnTo>
                    <a:pt x="57142" y="60058"/>
                  </a:lnTo>
                  <a:lnTo>
                    <a:pt x="56790" y="60788"/>
                  </a:lnTo>
                  <a:lnTo>
                    <a:pt x="56840" y="61165"/>
                  </a:lnTo>
                  <a:lnTo>
                    <a:pt x="56538" y="61920"/>
                  </a:lnTo>
                  <a:lnTo>
                    <a:pt x="56915" y="62272"/>
                  </a:lnTo>
                  <a:lnTo>
                    <a:pt x="57569" y="61115"/>
                  </a:lnTo>
                  <a:lnTo>
                    <a:pt x="58274" y="61064"/>
                  </a:lnTo>
                  <a:lnTo>
                    <a:pt x="58299" y="61391"/>
                  </a:lnTo>
                  <a:lnTo>
                    <a:pt x="58349" y="62146"/>
                  </a:lnTo>
                  <a:lnTo>
                    <a:pt x="58022" y="62171"/>
                  </a:lnTo>
                  <a:lnTo>
                    <a:pt x="58072" y="62900"/>
                  </a:lnTo>
                  <a:lnTo>
                    <a:pt x="57720" y="63252"/>
                  </a:lnTo>
                  <a:lnTo>
                    <a:pt x="57695" y="62926"/>
                  </a:lnTo>
                  <a:lnTo>
                    <a:pt x="57393" y="63278"/>
                  </a:lnTo>
                  <a:lnTo>
                    <a:pt x="57418" y="63655"/>
                  </a:lnTo>
                  <a:lnTo>
                    <a:pt x="57469" y="64384"/>
                  </a:lnTo>
                  <a:lnTo>
                    <a:pt x="57494" y="64761"/>
                  </a:lnTo>
                  <a:lnTo>
                    <a:pt x="58274" y="65415"/>
                  </a:lnTo>
                  <a:lnTo>
                    <a:pt x="59405" y="65692"/>
                  </a:lnTo>
                  <a:lnTo>
                    <a:pt x="58701" y="66472"/>
                  </a:lnTo>
                  <a:lnTo>
                    <a:pt x="59481" y="66799"/>
                  </a:lnTo>
                  <a:lnTo>
                    <a:pt x="59808" y="66371"/>
                  </a:lnTo>
                  <a:lnTo>
                    <a:pt x="59858" y="67100"/>
                  </a:lnTo>
                  <a:lnTo>
                    <a:pt x="60965" y="67025"/>
                  </a:lnTo>
                  <a:lnTo>
                    <a:pt x="61694" y="66950"/>
                  </a:lnTo>
                  <a:lnTo>
                    <a:pt x="62398" y="66547"/>
                  </a:lnTo>
                  <a:lnTo>
                    <a:pt x="62423" y="66899"/>
                  </a:lnTo>
                  <a:lnTo>
                    <a:pt x="63077" y="66497"/>
                  </a:lnTo>
                  <a:lnTo>
                    <a:pt x="63429" y="66069"/>
                  </a:lnTo>
                  <a:lnTo>
                    <a:pt x="63731" y="65340"/>
                  </a:lnTo>
                  <a:lnTo>
                    <a:pt x="64083" y="64938"/>
                  </a:lnTo>
                  <a:lnTo>
                    <a:pt x="65165" y="64485"/>
                  </a:lnTo>
                  <a:lnTo>
                    <a:pt x="65114" y="64158"/>
                  </a:lnTo>
                  <a:lnTo>
                    <a:pt x="65441" y="63755"/>
                  </a:lnTo>
                  <a:lnTo>
                    <a:pt x="66171" y="63705"/>
                  </a:lnTo>
                  <a:lnTo>
                    <a:pt x="66196" y="64057"/>
                  </a:lnTo>
                  <a:lnTo>
                    <a:pt x="66598" y="64384"/>
                  </a:lnTo>
                  <a:lnTo>
                    <a:pt x="67302" y="63982"/>
                  </a:lnTo>
                  <a:lnTo>
                    <a:pt x="67252" y="63252"/>
                  </a:lnTo>
                  <a:lnTo>
                    <a:pt x="67881" y="62448"/>
                  </a:lnTo>
                  <a:lnTo>
                    <a:pt x="67831" y="61718"/>
                  </a:lnTo>
                  <a:lnTo>
                    <a:pt x="67453" y="61442"/>
                  </a:lnTo>
                  <a:lnTo>
                    <a:pt x="68107" y="60612"/>
                  </a:lnTo>
                  <a:lnTo>
                    <a:pt x="68459" y="60234"/>
                  </a:lnTo>
                  <a:lnTo>
                    <a:pt x="68786" y="59832"/>
                  </a:lnTo>
                  <a:lnTo>
                    <a:pt x="69164" y="59807"/>
                  </a:lnTo>
                  <a:lnTo>
                    <a:pt x="69214" y="60536"/>
                  </a:lnTo>
                  <a:lnTo>
                    <a:pt x="68887" y="60939"/>
                  </a:lnTo>
                  <a:lnTo>
                    <a:pt x="68510" y="60964"/>
                  </a:lnTo>
                  <a:lnTo>
                    <a:pt x="68560" y="61668"/>
                  </a:lnTo>
                  <a:lnTo>
                    <a:pt x="68937" y="61643"/>
                  </a:lnTo>
                  <a:lnTo>
                    <a:pt x="70044" y="62272"/>
                  </a:lnTo>
                  <a:lnTo>
                    <a:pt x="69444" y="63072"/>
                  </a:lnTo>
                  <a:lnTo>
                    <a:pt x="69444" y="63072"/>
                  </a:lnTo>
                  <a:lnTo>
                    <a:pt x="69415" y="63076"/>
                  </a:lnTo>
                  <a:lnTo>
                    <a:pt x="69465" y="63806"/>
                  </a:lnTo>
                  <a:lnTo>
                    <a:pt x="69490" y="64158"/>
                  </a:lnTo>
                  <a:lnTo>
                    <a:pt x="69566" y="64887"/>
                  </a:lnTo>
                  <a:lnTo>
                    <a:pt x="69591" y="65239"/>
                  </a:lnTo>
                  <a:lnTo>
                    <a:pt x="69616" y="65591"/>
                  </a:lnTo>
                  <a:lnTo>
                    <a:pt x="69641" y="65969"/>
                  </a:lnTo>
                  <a:lnTo>
                    <a:pt x="69667" y="66321"/>
                  </a:lnTo>
                  <a:lnTo>
                    <a:pt x="70044" y="66296"/>
                  </a:lnTo>
                  <a:lnTo>
                    <a:pt x="70094" y="67025"/>
                  </a:lnTo>
                  <a:lnTo>
                    <a:pt x="70396" y="66623"/>
                  </a:lnTo>
                  <a:lnTo>
                    <a:pt x="70798" y="66975"/>
                  </a:lnTo>
                  <a:lnTo>
                    <a:pt x="70471" y="67729"/>
                  </a:lnTo>
                  <a:lnTo>
                    <a:pt x="70496" y="68081"/>
                  </a:lnTo>
                  <a:lnTo>
                    <a:pt x="70522" y="68433"/>
                  </a:lnTo>
                  <a:lnTo>
                    <a:pt x="70547" y="68785"/>
                  </a:lnTo>
                  <a:lnTo>
                    <a:pt x="70622" y="69540"/>
                  </a:lnTo>
                  <a:lnTo>
                    <a:pt x="70647" y="69892"/>
                  </a:lnTo>
                  <a:lnTo>
                    <a:pt x="71075" y="70219"/>
                  </a:lnTo>
                  <a:lnTo>
                    <a:pt x="70698" y="70621"/>
                  </a:lnTo>
                  <a:lnTo>
                    <a:pt x="70773" y="71326"/>
                  </a:lnTo>
                  <a:lnTo>
                    <a:pt x="71176" y="71653"/>
                  </a:lnTo>
                  <a:lnTo>
                    <a:pt x="71528" y="71627"/>
                  </a:lnTo>
                  <a:lnTo>
                    <a:pt x="71603" y="72734"/>
                  </a:lnTo>
                  <a:lnTo>
                    <a:pt x="72408" y="73011"/>
                  </a:lnTo>
                  <a:lnTo>
                    <a:pt x="72433" y="73388"/>
                  </a:lnTo>
                  <a:lnTo>
                    <a:pt x="72458" y="73740"/>
                  </a:lnTo>
                  <a:lnTo>
                    <a:pt x="72081" y="73765"/>
                  </a:lnTo>
                  <a:lnTo>
                    <a:pt x="72106" y="74142"/>
                  </a:lnTo>
                  <a:lnTo>
                    <a:pt x="71754" y="74520"/>
                  </a:lnTo>
                  <a:lnTo>
                    <a:pt x="71779" y="74872"/>
                  </a:lnTo>
                  <a:lnTo>
                    <a:pt x="71804" y="75249"/>
                  </a:lnTo>
                  <a:lnTo>
                    <a:pt x="72232" y="75551"/>
                  </a:lnTo>
                  <a:lnTo>
                    <a:pt x="72257" y="75953"/>
                  </a:lnTo>
                  <a:lnTo>
                    <a:pt x="72659" y="76255"/>
                  </a:lnTo>
                  <a:lnTo>
                    <a:pt x="72685" y="76632"/>
                  </a:lnTo>
                  <a:lnTo>
                    <a:pt x="72735" y="77362"/>
                  </a:lnTo>
                  <a:lnTo>
                    <a:pt x="72408" y="77764"/>
                  </a:lnTo>
                  <a:lnTo>
                    <a:pt x="72810" y="78066"/>
                  </a:lnTo>
                  <a:lnTo>
                    <a:pt x="73137" y="77689"/>
                  </a:lnTo>
                  <a:lnTo>
                    <a:pt x="73540" y="78016"/>
                  </a:lnTo>
                  <a:lnTo>
                    <a:pt x="74571" y="77588"/>
                  </a:lnTo>
                  <a:lnTo>
                    <a:pt x="74973" y="77890"/>
                  </a:lnTo>
                  <a:lnTo>
                    <a:pt x="75325" y="77865"/>
                  </a:lnTo>
                  <a:lnTo>
                    <a:pt x="75703" y="77839"/>
                  </a:lnTo>
                  <a:lnTo>
                    <a:pt x="75677" y="77487"/>
                  </a:lnTo>
                  <a:lnTo>
                    <a:pt x="75627" y="76758"/>
                  </a:lnTo>
                  <a:lnTo>
                    <a:pt x="75577" y="76029"/>
                  </a:lnTo>
                  <a:lnTo>
                    <a:pt x="75879" y="75651"/>
                  </a:lnTo>
                  <a:lnTo>
                    <a:pt x="76231" y="75626"/>
                  </a:lnTo>
                  <a:lnTo>
                    <a:pt x="76608" y="75601"/>
                  </a:lnTo>
                  <a:lnTo>
                    <a:pt x="76935" y="75174"/>
                  </a:lnTo>
                  <a:lnTo>
                    <a:pt x="76583" y="75199"/>
                  </a:lnTo>
                  <a:lnTo>
                    <a:pt x="76583" y="75199"/>
                  </a:lnTo>
                  <a:lnTo>
                    <a:pt x="76910" y="74847"/>
                  </a:lnTo>
                  <a:lnTo>
                    <a:pt x="77614" y="74419"/>
                  </a:lnTo>
                  <a:lnTo>
                    <a:pt x="78368" y="74721"/>
                  </a:lnTo>
                  <a:lnTo>
                    <a:pt x="78394" y="75073"/>
                  </a:lnTo>
                  <a:lnTo>
                    <a:pt x="78746" y="75048"/>
                  </a:lnTo>
                  <a:lnTo>
                    <a:pt x="79475" y="74972"/>
                  </a:lnTo>
                  <a:lnTo>
                    <a:pt x="79852" y="74947"/>
                  </a:lnTo>
                  <a:lnTo>
                    <a:pt x="79802" y="74243"/>
                  </a:lnTo>
                  <a:lnTo>
                    <a:pt x="79777" y="73866"/>
                  </a:lnTo>
                  <a:lnTo>
                    <a:pt x="80380" y="72734"/>
                  </a:lnTo>
                  <a:lnTo>
                    <a:pt x="80330" y="72030"/>
                  </a:lnTo>
                  <a:lnTo>
                    <a:pt x="80682" y="71653"/>
                  </a:lnTo>
                  <a:lnTo>
                    <a:pt x="81009" y="71225"/>
                  </a:lnTo>
                  <a:lnTo>
                    <a:pt x="80984" y="70873"/>
                  </a:lnTo>
                  <a:lnTo>
                    <a:pt x="80607" y="70898"/>
                  </a:lnTo>
                  <a:lnTo>
                    <a:pt x="80934" y="70144"/>
                  </a:lnTo>
                  <a:lnTo>
                    <a:pt x="81261" y="69766"/>
                  </a:lnTo>
                  <a:lnTo>
                    <a:pt x="80858" y="69439"/>
                  </a:lnTo>
                  <a:lnTo>
                    <a:pt x="80833" y="69062"/>
                  </a:lnTo>
                  <a:lnTo>
                    <a:pt x="80808" y="68735"/>
                  </a:lnTo>
                  <a:lnTo>
                    <a:pt x="81135" y="68308"/>
                  </a:lnTo>
                  <a:lnTo>
                    <a:pt x="81110" y="67930"/>
                  </a:lnTo>
                  <a:lnTo>
                    <a:pt x="81437" y="67201"/>
                  </a:lnTo>
                  <a:lnTo>
                    <a:pt x="81386" y="66874"/>
                  </a:lnTo>
                  <a:lnTo>
                    <a:pt x="81361" y="66472"/>
                  </a:lnTo>
                  <a:lnTo>
                    <a:pt x="80934" y="65793"/>
                  </a:lnTo>
                  <a:lnTo>
                    <a:pt x="81638" y="65365"/>
                  </a:lnTo>
                  <a:lnTo>
                    <a:pt x="80531" y="65114"/>
                  </a:lnTo>
                  <a:lnTo>
                    <a:pt x="80858" y="64686"/>
                  </a:lnTo>
                  <a:lnTo>
                    <a:pt x="81613" y="65013"/>
                  </a:lnTo>
                  <a:lnTo>
                    <a:pt x="81990" y="64988"/>
                  </a:lnTo>
                  <a:lnTo>
                    <a:pt x="82644" y="64208"/>
                  </a:lnTo>
                  <a:lnTo>
                    <a:pt x="82594" y="63831"/>
                  </a:lnTo>
                  <a:lnTo>
                    <a:pt x="82569" y="63479"/>
                  </a:lnTo>
                  <a:lnTo>
                    <a:pt x="82946" y="63454"/>
                  </a:lnTo>
                  <a:lnTo>
                    <a:pt x="83298" y="63403"/>
                  </a:lnTo>
                  <a:lnTo>
                    <a:pt x="83700" y="63755"/>
                  </a:lnTo>
                  <a:lnTo>
                    <a:pt x="84027" y="63001"/>
                  </a:lnTo>
                  <a:lnTo>
                    <a:pt x="84329" y="62624"/>
                  </a:lnTo>
                  <a:lnTo>
                    <a:pt x="85033" y="62196"/>
                  </a:lnTo>
                  <a:lnTo>
                    <a:pt x="84279" y="61894"/>
                  </a:lnTo>
                  <a:lnTo>
                    <a:pt x="84254" y="61517"/>
                  </a:lnTo>
                  <a:lnTo>
                    <a:pt x="84606" y="61115"/>
                  </a:lnTo>
                  <a:lnTo>
                    <a:pt x="84933" y="61090"/>
                  </a:lnTo>
                  <a:lnTo>
                    <a:pt x="85587" y="59983"/>
                  </a:lnTo>
                  <a:lnTo>
                    <a:pt x="85184" y="59631"/>
                  </a:lnTo>
                  <a:lnTo>
                    <a:pt x="85134" y="58927"/>
                  </a:lnTo>
                  <a:lnTo>
                    <a:pt x="84455" y="59304"/>
                  </a:lnTo>
                  <a:lnTo>
                    <a:pt x="84430" y="58977"/>
                  </a:lnTo>
                  <a:lnTo>
                    <a:pt x="84404" y="58575"/>
                  </a:lnTo>
                  <a:lnTo>
                    <a:pt x="83977" y="58273"/>
                  </a:lnTo>
                  <a:lnTo>
                    <a:pt x="83625" y="57946"/>
                  </a:lnTo>
                  <a:lnTo>
                    <a:pt x="83600" y="57594"/>
                  </a:lnTo>
                  <a:lnTo>
                    <a:pt x="83549" y="57216"/>
                  </a:lnTo>
                  <a:lnTo>
                    <a:pt x="82845" y="57644"/>
                  </a:lnTo>
                  <a:lnTo>
                    <a:pt x="82443" y="57317"/>
                  </a:lnTo>
                  <a:lnTo>
                    <a:pt x="82066" y="56940"/>
                  </a:lnTo>
                  <a:lnTo>
                    <a:pt x="81990" y="56236"/>
                  </a:lnTo>
                  <a:lnTo>
                    <a:pt x="81613" y="55934"/>
                  </a:lnTo>
                  <a:lnTo>
                    <a:pt x="81588" y="55557"/>
                  </a:lnTo>
                  <a:lnTo>
                    <a:pt x="81210" y="55230"/>
                  </a:lnTo>
                  <a:lnTo>
                    <a:pt x="81537" y="55204"/>
                  </a:lnTo>
                  <a:lnTo>
                    <a:pt x="81889" y="54802"/>
                  </a:lnTo>
                  <a:lnTo>
                    <a:pt x="81814" y="54073"/>
                  </a:lnTo>
                  <a:lnTo>
                    <a:pt x="81789" y="53695"/>
                  </a:lnTo>
                  <a:lnTo>
                    <a:pt x="81739" y="52991"/>
                  </a:lnTo>
                  <a:lnTo>
                    <a:pt x="82116" y="52966"/>
                  </a:lnTo>
                  <a:lnTo>
                    <a:pt x="81713" y="52639"/>
                  </a:lnTo>
                  <a:lnTo>
                    <a:pt x="82040" y="52237"/>
                  </a:lnTo>
                  <a:lnTo>
                    <a:pt x="81990" y="51533"/>
                  </a:lnTo>
                  <a:lnTo>
                    <a:pt x="82317" y="51130"/>
                  </a:lnTo>
                  <a:lnTo>
                    <a:pt x="82267" y="50401"/>
                  </a:lnTo>
                  <a:lnTo>
                    <a:pt x="81160" y="50476"/>
                  </a:lnTo>
                  <a:lnTo>
                    <a:pt x="81110" y="49772"/>
                  </a:lnTo>
                  <a:lnTo>
                    <a:pt x="81462" y="49370"/>
                  </a:lnTo>
                  <a:lnTo>
                    <a:pt x="82216" y="49671"/>
                  </a:lnTo>
                  <a:lnTo>
                    <a:pt x="82543" y="49294"/>
                  </a:lnTo>
                  <a:lnTo>
                    <a:pt x="82921" y="49269"/>
                  </a:lnTo>
                  <a:lnTo>
                    <a:pt x="83248" y="48892"/>
                  </a:lnTo>
                  <a:lnTo>
                    <a:pt x="83625" y="48867"/>
                  </a:lnTo>
                  <a:lnTo>
                    <a:pt x="84304" y="48439"/>
                  </a:lnTo>
                  <a:lnTo>
                    <a:pt x="83901" y="48112"/>
                  </a:lnTo>
                  <a:lnTo>
                    <a:pt x="84581" y="47307"/>
                  </a:lnTo>
                  <a:lnTo>
                    <a:pt x="84178" y="46980"/>
                  </a:lnTo>
                  <a:lnTo>
                    <a:pt x="84933" y="46905"/>
                  </a:lnTo>
                  <a:lnTo>
                    <a:pt x="85234" y="46176"/>
                  </a:lnTo>
                  <a:lnTo>
                    <a:pt x="85612" y="46503"/>
                  </a:lnTo>
                  <a:lnTo>
                    <a:pt x="86316" y="46100"/>
                  </a:lnTo>
                  <a:lnTo>
                    <a:pt x="85939" y="45748"/>
                  </a:lnTo>
                  <a:lnTo>
                    <a:pt x="86240" y="45346"/>
                  </a:lnTo>
                  <a:lnTo>
                    <a:pt x="86618" y="45321"/>
                  </a:lnTo>
                  <a:lnTo>
                    <a:pt x="87322" y="44893"/>
                  </a:lnTo>
                  <a:lnTo>
                    <a:pt x="87272" y="44164"/>
                  </a:lnTo>
                  <a:lnTo>
                    <a:pt x="87221" y="43837"/>
                  </a:lnTo>
                  <a:lnTo>
                    <a:pt x="87196" y="43485"/>
                  </a:lnTo>
                  <a:lnTo>
                    <a:pt x="87523" y="42730"/>
                  </a:lnTo>
                  <a:lnTo>
                    <a:pt x="87850" y="42705"/>
                  </a:lnTo>
                  <a:lnTo>
                    <a:pt x="88152" y="41925"/>
                  </a:lnTo>
                  <a:lnTo>
                    <a:pt x="88504" y="41548"/>
                  </a:lnTo>
                  <a:lnTo>
                    <a:pt x="88102" y="41221"/>
                  </a:lnTo>
                  <a:lnTo>
                    <a:pt x="88076" y="40869"/>
                  </a:lnTo>
                  <a:lnTo>
                    <a:pt x="88026" y="40114"/>
                  </a:lnTo>
                  <a:lnTo>
                    <a:pt x="87951" y="39385"/>
                  </a:lnTo>
                  <a:lnTo>
                    <a:pt x="88303" y="39008"/>
                  </a:lnTo>
                  <a:lnTo>
                    <a:pt x="88278" y="38656"/>
                  </a:lnTo>
                  <a:lnTo>
                    <a:pt x="88227" y="38279"/>
                  </a:lnTo>
                  <a:lnTo>
                    <a:pt x="88579" y="37901"/>
                  </a:lnTo>
                  <a:lnTo>
                    <a:pt x="89309" y="37826"/>
                  </a:lnTo>
                  <a:lnTo>
                    <a:pt x="89258" y="37096"/>
                  </a:lnTo>
                  <a:lnTo>
                    <a:pt x="89208" y="36392"/>
                  </a:lnTo>
                  <a:lnTo>
                    <a:pt x="89183" y="36040"/>
                  </a:lnTo>
                  <a:lnTo>
                    <a:pt x="89510" y="36015"/>
                  </a:lnTo>
                  <a:lnTo>
                    <a:pt x="89912" y="36342"/>
                  </a:lnTo>
                  <a:lnTo>
                    <a:pt x="90591" y="35537"/>
                  </a:lnTo>
                  <a:lnTo>
                    <a:pt x="90969" y="35914"/>
                  </a:lnTo>
                  <a:lnTo>
                    <a:pt x="91346" y="35864"/>
                  </a:lnTo>
                  <a:lnTo>
                    <a:pt x="91698" y="35839"/>
                  </a:lnTo>
                  <a:lnTo>
                    <a:pt x="92075" y="36166"/>
                  </a:lnTo>
                  <a:lnTo>
                    <a:pt x="92402" y="35789"/>
                  </a:lnTo>
                  <a:lnTo>
                    <a:pt x="92327" y="35034"/>
                  </a:lnTo>
                  <a:lnTo>
                    <a:pt x="91949" y="34732"/>
                  </a:lnTo>
                  <a:lnTo>
                    <a:pt x="91547" y="34053"/>
                  </a:lnTo>
                  <a:lnTo>
                    <a:pt x="91522" y="33676"/>
                  </a:lnTo>
                  <a:lnTo>
                    <a:pt x="91446" y="32947"/>
                  </a:lnTo>
                  <a:lnTo>
                    <a:pt x="91396" y="32217"/>
                  </a:lnTo>
                  <a:lnTo>
                    <a:pt x="91698" y="31840"/>
                  </a:lnTo>
                  <a:lnTo>
                    <a:pt x="91346" y="31513"/>
                  </a:lnTo>
                  <a:lnTo>
                    <a:pt x="91321" y="31136"/>
                  </a:lnTo>
                  <a:lnTo>
                    <a:pt x="90918" y="30809"/>
                  </a:lnTo>
                  <a:lnTo>
                    <a:pt x="90893" y="30432"/>
                  </a:lnTo>
                  <a:lnTo>
                    <a:pt x="90868" y="30080"/>
                  </a:lnTo>
                  <a:lnTo>
                    <a:pt x="90843" y="29728"/>
                  </a:lnTo>
                  <a:lnTo>
                    <a:pt x="90893" y="30080"/>
                  </a:lnTo>
                  <a:lnTo>
                    <a:pt x="90918" y="30432"/>
                  </a:lnTo>
                  <a:lnTo>
                    <a:pt x="90943" y="30784"/>
                  </a:lnTo>
                  <a:lnTo>
                    <a:pt x="91346" y="31136"/>
                  </a:lnTo>
                  <a:lnTo>
                    <a:pt x="91371" y="31488"/>
                  </a:lnTo>
                  <a:lnTo>
                    <a:pt x="91748" y="31840"/>
                  </a:lnTo>
                  <a:lnTo>
                    <a:pt x="91421" y="32217"/>
                  </a:lnTo>
                  <a:lnTo>
                    <a:pt x="91472" y="32947"/>
                  </a:lnTo>
                  <a:lnTo>
                    <a:pt x="91547" y="33676"/>
                  </a:lnTo>
                  <a:lnTo>
                    <a:pt x="91572" y="34053"/>
                  </a:lnTo>
                  <a:lnTo>
                    <a:pt x="91975" y="34732"/>
                  </a:lnTo>
                  <a:lnTo>
                    <a:pt x="92352" y="35034"/>
                  </a:lnTo>
                  <a:lnTo>
                    <a:pt x="92427" y="35789"/>
                  </a:lnTo>
                  <a:lnTo>
                    <a:pt x="92779" y="35764"/>
                  </a:lnTo>
                  <a:lnTo>
                    <a:pt x="93182" y="36065"/>
                  </a:lnTo>
                  <a:lnTo>
                    <a:pt x="93911" y="36015"/>
                  </a:lnTo>
                  <a:lnTo>
                    <a:pt x="93936" y="36417"/>
                  </a:lnTo>
                  <a:lnTo>
                    <a:pt x="94314" y="36694"/>
                  </a:lnTo>
                  <a:lnTo>
                    <a:pt x="94339" y="37071"/>
                  </a:lnTo>
                  <a:lnTo>
                    <a:pt x="94364" y="37423"/>
                  </a:lnTo>
                  <a:lnTo>
                    <a:pt x="94414" y="38153"/>
                  </a:lnTo>
                  <a:lnTo>
                    <a:pt x="94464" y="38530"/>
                  </a:lnTo>
                  <a:lnTo>
                    <a:pt x="94842" y="38832"/>
                  </a:lnTo>
                  <a:lnTo>
                    <a:pt x="94867" y="39209"/>
                  </a:lnTo>
                  <a:lnTo>
                    <a:pt x="94515" y="39234"/>
                  </a:lnTo>
                  <a:lnTo>
                    <a:pt x="94163" y="39259"/>
                  </a:lnTo>
                  <a:lnTo>
                    <a:pt x="93811" y="39285"/>
                  </a:lnTo>
                  <a:lnTo>
                    <a:pt x="93836" y="39662"/>
                  </a:lnTo>
                  <a:lnTo>
                    <a:pt x="93182" y="40819"/>
                  </a:lnTo>
                  <a:lnTo>
                    <a:pt x="93207" y="41171"/>
                  </a:lnTo>
                  <a:lnTo>
                    <a:pt x="92905" y="41900"/>
                  </a:lnTo>
                  <a:lnTo>
                    <a:pt x="92578" y="42328"/>
                  </a:lnTo>
                  <a:lnTo>
                    <a:pt x="91924" y="43107"/>
                  </a:lnTo>
                  <a:lnTo>
                    <a:pt x="91949" y="43459"/>
                  </a:lnTo>
                  <a:lnTo>
                    <a:pt x="91975" y="43786"/>
                  </a:lnTo>
                  <a:lnTo>
                    <a:pt x="91270" y="44239"/>
                  </a:lnTo>
                  <a:lnTo>
                    <a:pt x="90943" y="44616"/>
                  </a:lnTo>
                  <a:lnTo>
                    <a:pt x="90591" y="45019"/>
                  </a:lnTo>
                  <a:lnTo>
                    <a:pt x="90617" y="45371"/>
                  </a:lnTo>
                  <a:lnTo>
                    <a:pt x="90692" y="46100"/>
                  </a:lnTo>
                  <a:lnTo>
                    <a:pt x="90013" y="46503"/>
                  </a:lnTo>
                  <a:lnTo>
                    <a:pt x="89611" y="46201"/>
                  </a:lnTo>
                  <a:lnTo>
                    <a:pt x="89233" y="46226"/>
                  </a:lnTo>
                  <a:lnTo>
                    <a:pt x="89309" y="46930"/>
                  </a:lnTo>
                  <a:lnTo>
                    <a:pt x="88630" y="47735"/>
                  </a:lnTo>
                  <a:lnTo>
                    <a:pt x="88680" y="48464"/>
                  </a:lnTo>
                  <a:lnTo>
                    <a:pt x="88705" y="48791"/>
                  </a:lnTo>
                  <a:lnTo>
                    <a:pt x="89108" y="49143"/>
                  </a:lnTo>
                  <a:lnTo>
                    <a:pt x="89158" y="49848"/>
                  </a:lnTo>
                  <a:lnTo>
                    <a:pt x="88831" y="50250"/>
                  </a:lnTo>
                  <a:lnTo>
                    <a:pt x="88856" y="50602"/>
                  </a:lnTo>
                  <a:lnTo>
                    <a:pt x="89611" y="50904"/>
                  </a:lnTo>
                  <a:lnTo>
                    <a:pt x="89636" y="51256"/>
                  </a:lnTo>
                  <a:lnTo>
                    <a:pt x="89711" y="52010"/>
                  </a:lnTo>
                  <a:lnTo>
                    <a:pt x="89787" y="53067"/>
                  </a:lnTo>
                  <a:lnTo>
                    <a:pt x="89837" y="53796"/>
                  </a:lnTo>
                  <a:lnTo>
                    <a:pt x="89133" y="54224"/>
                  </a:lnTo>
                  <a:lnTo>
                    <a:pt x="89208" y="54953"/>
                  </a:lnTo>
                  <a:lnTo>
                    <a:pt x="89233" y="55330"/>
                  </a:lnTo>
                  <a:lnTo>
                    <a:pt x="90038" y="56311"/>
                  </a:lnTo>
                  <a:lnTo>
                    <a:pt x="91120" y="56236"/>
                  </a:lnTo>
                  <a:lnTo>
                    <a:pt x="91522" y="56588"/>
                  </a:lnTo>
                  <a:lnTo>
                    <a:pt x="92251" y="56537"/>
                  </a:lnTo>
                  <a:lnTo>
                    <a:pt x="92629" y="56512"/>
                  </a:lnTo>
                  <a:lnTo>
                    <a:pt x="93031" y="57216"/>
                  </a:lnTo>
                  <a:lnTo>
                    <a:pt x="93106" y="57896"/>
                  </a:lnTo>
                  <a:lnTo>
                    <a:pt x="93484" y="58248"/>
                  </a:lnTo>
                  <a:lnTo>
                    <a:pt x="93861" y="58575"/>
                  </a:lnTo>
                  <a:lnTo>
                    <a:pt x="94967" y="58474"/>
                  </a:lnTo>
                  <a:lnTo>
                    <a:pt x="95320" y="58449"/>
                  </a:lnTo>
                  <a:lnTo>
                    <a:pt x="95647" y="57694"/>
                  </a:lnTo>
                  <a:lnTo>
                    <a:pt x="95948" y="57317"/>
                  </a:lnTo>
                  <a:lnTo>
                    <a:pt x="96376" y="58021"/>
                  </a:lnTo>
                  <a:lnTo>
                    <a:pt x="96703" y="57594"/>
                  </a:lnTo>
                  <a:lnTo>
                    <a:pt x="97055" y="57216"/>
                  </a:lnTo>
                  <a:lnTo>
                    <a:pt x="97759" y="56839"/>
                  </a:lnTo>
                  <a:lnTo>
                    <a:pt x="98815" y="56387"/>
                  </a:lnTo>
                  <a:lnTo>
                    <a:pt x="99168" y="56361"/>
                  </a:lnTo>
                  <a:lnTo>
                    <a:pt x="99545" y="56311"/>
                  </a:lnTo>
                  <a:lnTo>
                    <a:pt x="99494" y="55959"/>
                  </a:lnTo>
                  <a:lnTo>
                    <a:pt x="99469" y="55557"/>
                  </a:lnTo>
                  <a:lnTo>
                    <a:pt x="99821" y="55204"/>
                  </a:lnTo>
                  <a:lnTo>
                    <a:pt x="100249" y="55884"/>
                  </a:lnTo>
                  <a:lnTo>
                    <a:pt x="100551" y="55481"/>
                  </a:lnTo>
                  <a:lnTo>
                    <a:pt x="101255" y="55079"/>
                  </a:lnTo>
                  <a:lnTo>
                    <a:pt x="101557" y="54349"/>
                  </a:lnTo>
                  <a:lnTo>
                    <a:pt x="101959" y="54651"/>
                  </a:lnTo>
                  <a:lnTo>
                    <a:pt x="102714" y="54601"/>
                  </a:lnTo>
                  <a:lnTo>
                    <a:pt x="103041" y="54576"/>
                  </a:lnTo>
                  <a:lnTo>
                    <a:pt x="103368" y="54198"/>
                  </a:lnTo>
                  <a:lnTo>
                    <a:pt x="103720" y="53318"/>
                  </a:lnTo>
                  <a:lnTo>
                    <a:pt x="103795" y="54123"/>
                  </a:lnTo>
                  <a:lnTo>
                    <a:pt x="104499" y="54048"/>
                  </a:lnTo>
                  <a:lnTo>
                    <a:pt x="105204" y="53620"/>
                  </a:lnTo>
                  <a:lnTo>
                    <a:pt x="105505" y="53595"/>
                  </a:lnTo>
                  <a:lnTo>
                    <a:pt x="105530" y="53972"/>
                  </a:lnTo>
                  <a:lnTo>
                    <a:pt x="105279" y="54701"/>
                  </a:lnTo>
                  <a:lnTo>
                    <a:pt x="105304" y="55079"/>
                  </a:lnTo>
                  <a:lnTo>
                    <a:pt x="106008" y="55028"/>
                  </a:lnTo>
                  <a:lnTo>
                    <a:pt x="106386" y="55406"/>
                  </a:lnTo>
                  <a:lnTo>
                    <a:pt x="107165" y="55682"/>
                  </a:lnTo>
                  <a:lnTo>
                    <a:pt x="107442" y="55330"/>
                  </a:lnTo>
                  <a:lnTo>
                    <a:pt x="108146" y="55255"/>
                  </a:lnTo>
                  <a:lnTo>
                    <a:pt x="108599" y="55230"/>
                  </a:lnTo>
                  <a:lnTo>
                    <a:pt x="108951" y="55557"/>
                  </a:lnTo>
                  <a:lnTo>
                    <a:pt x="109303" y="55506"/>
                  </a:lnTo>
                  <a:lnTo>
                    <a:pt x="109353" y="56236"/>
                  </a:lnTo>
                  <a:lnTo>
                    <a:pt x="109001" y="56261"/>
                  </a:lnTo>
                  <a:lnTo>
                    <a:pt x="108247" y="56311"/>
                  </a:lnTo>
                  <a:lnTo>
                    <a:pt x="107542" y="56361"/>
                  </a:lnTo>
                  <a:lnTo>
                    <a:pt x="106461" y="56462"/>
                  </a:lnTo>
                  <a:lnTo>
                    <a:pt x="106486" y="56814"/>
                  </a:lnTo>
                  <a:lnTo>
                    <a:pt x="106134" y="56839"/>
                  </a:lnTo>
                  <a:lnTo>
                    <a:pt x="106109" y="56487"/>
                  </a:lnTo>
                  <a:lnTo>
                    <a:pt x="105757" y="56890"/>
                  </a:lnTo>
                  <a:lnTo>
                    <a:pt x="105782" y="57216"/>
                  </a:lnTo>
                  <a:lnTo>
                    <a:pt x="105807" y="57594"/>
                  </a:lnTo>
                  <a:lnTo>
                    <a:pt x="105832" y="57946"/>
                  </a:lnTo>
                  <a:lnTo>
                    <a:pt x="105556" y="57971"/>
                  </a:lnTo>
                  <a:lnTo>
                    <a:pt x="105128" y="57267"/>
                  </a:lnTo>
                  <a:lnTo>
                    <a:pt x="104776" y="57669"/>
                  </a:lnTo>
                  <a:lnTo>
                    <a:pt x="104801" y="58046"/>
                  </a:lnTo>
                  <a:lnTo>
                    <a:pt x="104851" y="58399"/>
                  </a:lnTo>
                  <a:lnTo>
                    <a:pt x="104902" y="59103"/>
                  </a:lnTo>
                  <a:lnTo>
                    <a:pt x="104575" y="59128"/>
                  </a:lnTo>
                  <a:lnTo>
                    <a:pt x="103116" y="59254"/>
                  </a:lnTo>
                  <a:lnTo>
                    <a:pt x="102764" y="59279"/>
                  </a:lnTo>
                  <a:lnTo>
                    <a:pt x="102387" y="58952"/>
                  </a:lnTo>
                  <a:lnTo>
                    <a:pt x="102035" y="58977"/>
                  </a:lnTo>
                  <a:lnTo>
                    <a:pt x="101330" y="59405"/>
                  </a:lnTo>
                  <a:lnTo>
                    <a:pt x="101305" y="59027"/>
                  </a:lnTo>
                  <a:lnTo>
                    <a:pt x="100576" y="59078"/>
                  </a:lnTo>
                  <a:lnTo>
                    <a:pt x="100249" y="59103"/>
                  </a:lnTo>
                  <a:lnTo>
                    <a:pt x="99897" y="59153"/>
                  </a:lnTo>
                  <a:lnTo>
                    <a:pt x="99520" y="59178"/>
                  </a:lnTo>
                  <a:lnTo>
                    <a:pt x="99193" y="59581"/>
                  </a:lnTo>
                  <a:lnTo>
                    <a:pt x="98841" y="59606"/>
                  </a:lnTo>
                  <a:lnTo>
                    <a:pt x="98136" y="59656"/>
                  </a:lnTo>
                  <a:lnTo>
                    <a:pt x="97734" y="59681"/>
                  </a:lnTo>
                  <a:lnTo>
                    <a:pt x="97407" y="59706"/>
                  </a:lnTo>
                  <a:lnTo>
                    <a:pt x="97005" y="59731"/>
                  </a:lnTo>
                  <a:lnTo>
                    <a:pt x="97030" y="60084"/>
                  </a:lnTo>
                  <a:lnTo>
                    <a:pt x="97055" y="60486"/>
                  </a:lnTo>
                  <a:lnTo>
                    <a:pt x="96753" y="60511"/>
                  </a:lnTo>
                  <a:lnTo>
                    <a:pt x="96376" y="60536"/>
                  </a:lnTo>
                  <a:lnTo>
                    <a:pt x="96024" y="60561"/>
                  </a:lnTo>
                  <a:lnTo>
                    <a:pt x="95672" y="60964"/>
                  </a:lnTo>
                  <a:lnTo>
                    <a:pt x="95697" y="61291"/>
                  </a:lnTo>
                  <a:lnTo>
                    <a:pt x="95722" y="61668"/>
                  </a:lnTo>
                  <a:lnTo>
                    <a:pt x="95772" y="62020"/>
                  </a:lnTo>
                  <a:lnTo>
                    <a:pt x="96502" y="61970"/>
                  </a:lnTo>
                  <a:lnTo>
                    <a:pt x="96527" y="62272"/>
                  </a:lnTo>
                  <a:lnTo>
                    <a:pt x="96552" y="62624"/>
                  </a:lnTo>
                  <a:lnTo>
                    <a:pt x="96175" y="62649"/>
                  </a:lnTo>
                  <a:lnTo>
                    <a:pt x="96200" y="63001"/>
                  </a:lnTo>
                  <a:lnTo>
                    <a:pt x="96300" y="64133"/>
                  </a:lnTo>
                  <a:lnTo>
                    <a:pt x="97080" y="64761"/>
                  </a:lnTo>
                  <a:lnTo>
                    <a:pt x="97407" y="64736"/>
                  </a:lnTo>
                  <a:lnTo>
                    <a:pt x="97382" y="64409"/>
                  </a:lnTo>
                  <a:lnTo>
                    <a:pt x="97734" y="64007"/>
                  </a:lnTo>
                  <a:lnTo>
                    <a:pt x="98086" y="63982"/>
                  </a:lnTo>
                  <a:lnTo>
                    <a:pt x="98514" y="64309"/>
                  </a:lnTo>
                  <a:lnTo>
                    <a:pt x="98162" y="65063"/>
                  </a:lnTo>
                  <a:lnTo>
                    <a:pt x="98212" y="65767"/>
                  </a:lnTo>
                  <a:lnTo>
                    <a:pt x="98237" y="66044"/>
                  </a:lnTo>
                  <a:lnTo>
                    <a:pt x="97860" y="66170"/>
                  </a:lnTo>
                  <a:lnTo>
                    <a:pt x="97885" y="66522"/>
                  </a:lnTo>
                  <a:lnTo>
                    <a:pt x="97935" y="66899"/>
                  </a:lnTo>
                  <a:lnTo>
                    <a:pt x="97960" y="67251"/>
                  </a:lnTo>
                  <a:lnTo>
                    <a:pt x="98011" y="67956"/>
                  </a:lnTo>
                  <a:lnTo>
                    <a:pt x="98036" y="68308"/>
                  </a:lnTo>
                  <a:lnTo>
                    <a:pt x="98086" y="69037"/>
                  </a:lnTo>
                  <a:lnTo>
                    <a:pt x="97759" y="69439"/>
                  </a:lnTo>
                  <a:lnTo>
                    <a:pt x="97432" y="69817"/>
                  </a:lnTo>
                  <a:lnTo>
                    <a:pt x="97080" y="69842"/>
                  </a:lnTo>
                  <a:lnTo>
                    <a:pt x="96275" y="69188"/>
                  </a:lnTo>
                  <a:lnTo>
                    <a:pt x="95923" y="68886"/>
                  </a:lnTo>
                  <a:lnTo>
                    <a:pt x="95848" y="68106"/>
                  </a:lnTo>
                  <a:lnTo>
                    <a:pt x="95068" y="67478"/>
                  </a:lnTo>
                  <a:lnTo>
                    <a:pt x="94716" y="67503"/>
                  </a:lnTo>
                  <a:lnTo>
                    <a:pt x="94364" y="67176"/>
                  </a:lnTo>
                  <a:lnTo>
                    <a:pt x="94314" y="66824"/>
                  </a:lnTo>
                  <a:lnTo>
                    <a:pt x="93609" y="66874"/>
                  </a:lnTo>
                  <a:lnTo>
                    <a:pt x="92905" y="67302"/>
                  </a:lnTo>
                  <a:lnTo>
                    <a:pt x="92553" y="67679"/>
                  </a:lnTo>
                  <a:lnTo>
                    <a:pt x="92201" y="67704"/>
                  </a:lnTo>
                  <a:lnTo>
                    <a:pt x="91949" y="68433"/>
                  </a:lnTo>
                  <a:lnTo>
                    <a:pt x="92000" y="69188"/>
                  </a:lnTo>
                  <a:lnTo>
                    <a:pt x="91698" y="69917"/>
                  </a:lnTo>
                  <a:lnTo>
                    <a:pt x="91346" y="70621"/>
                  </a:lnTo>
                  <a:lnTo>
                    <a:pt x="91170" y="72809"/>
                  </a:lnTo>
                  <a:lnTo>
                    <a:pt x="91245" y="73891"/>
                  </a:lnTo>
                  <a:lnTo>
                    <a:pt x="91270" y="74268"/>
                  </a:lnTo>
                  <a:lnTo>
                    <a:pt x="91296" y="74595"/>
                  </a:lnTo>
                  <a:lnTo>
                    <a:pt x="91748" y="75677"/>
                  </a:lnTo>
                  <a:lnTo>
                    <a:pt x="91849" y="76783"/>
                  </a:lnTo>
                  <a:lnTo>
                    <a:pt x="92603" y="76708"/>
                  </a:lnTo>
                  <a:lnTo>
                    <a:pt x="92629" y="77035"/>
                  </a:lnTo>
                  <a:lnTo>
                    <a:pt x="92981" y="77362"/>
                  </a:lnTo>
                  <a:lnTo>
                    <a:pt x="93308" y="77336"/>
                  </a:lnTo>
                  <a:lnTo>
                    <a:pt x="93735" y="77689"/>
                  </a:lnTo>
                  <a:lnTo>
                    <a:pt x="93911" y="77663"/>
                  </a:lnTo>
                  <a:lnTo>
                    <a:pt x="93811" y="77814"/>
                  </a:lnTo>
                  <a:lnTo>
                    <a:pt x="93081" y="77890"/>
                  </a:lnTo>
                  <a:lnTo>
                    <a:pt x="92654" y="77915"/>
                  </a:lnTo>
                  <a:lnTo>
                    <a:pt x="92553" y="77915"/>
                  </a:lnTo>
                  <a:lnTo>
                    <a:pt x="92427" y="77638"/>
                  </a:lnTo>
                  <a:lnTo>
                    <a:pt x="92100" y="77236"/>
                  </a:lnTo>
                  <a:lnTo>
                    <a:pt x="91572" y="77387"/>
                  </a:lnTo>
                  <a:lnTo>
                    <a:pt x="91220" y="77412"/>
                  </a:lnTo>
                  <a:lnTo>
                    <a:pt x="91245" y="77764"/>
                  </a:lnTo>
                  <a:lnTo>
                    <a:pt x="91597" y="77714"/>
                  </a:lnTo>
                  <a:lnTo>
                    <a:pt x="91296" y="78468"/>
                  </a:lnTo>
                  <a:lnTo>
                    <a:pt x="90969" y="78871"/>
                  </a:lnTo>
                  <a:lnTo>
                    <a:pt x="90264" y="78921"/>
                  </a:lnTo>
                  <a:lnTo>
                    <a:pt x="90214" y="78544"/>
                  </a:lnTo>
                  <a:lnTo>
                    <a:pt x="90189" y="78217"/>
                  </a:lnTo>
                  <a:lnTo>
                    <a:pt x="90164" y="77839"/>
                  </a:lnTo>
                  <a:lnTo>
                    <a:pt x="89133" y="78644"/>
                  </a:lnTo>
                  <a:lnTo>
                    <a:pt x="89158" y="78996"/>
                  </a:lnTo>
                  <a:lnTo>
                    <a:pt x="88554" y="79575"/>
                  </a:lnTo>
                  <a:lnTo>
                    <a:pt x="89208" y="79726"/>
                  </a:lnTo>
                  <a:lnTo>
                    <a:pt x="89233" y="80078"/>
                  </a:lnTo>
                  <a:lnTo>
                    <a:pt x="88906" y="80505"/>
                  </a:lnTo>
                  <a:lnTo>
                    <a:pt x="88554" y="80531"/>
                  </a:lnTo>
                  <a:lnTo>
                    <a:pt x="88579" y="80883"/>
                  </a:lnTo>
                  <a:lnTo>
                    <a:pt x="88605" y="81235"/>
                  </a:lnTo>
                  <a:lnTo>
                    <a:pt x="88655" y="81587"/>
                  </a:lnTo>
                  <a:lnTo>
                    <a:pt x="87900" y="81662"/>
                  </a:lnTo>
                  <a:lnTo>
                    <a:pt x="87548" y="81687"/>
                  </a:lnTo>
                  <a:lnTo>
                    <a:pt x="87523" y="81310"/>
                  </a:lnTo>
                  <a:lnTo>
                    <a:pt x="87146" y="81361"/>
                  </a:lnTo>
                  <a:lnTo>
                    <a:pt x="86090" y="81788"/>
                  </a:lnTo>
                  <a:lnTo>
                    <a:pt x="85687" y="81461"/>
                  </a:lnTo>
                  <a:lnTo>
                    <a:pt x="85662" y="81134"/>
                  </a:lnTo>
                  <a:lnTo>
                    <a:pt x="85637" y="80757"/>
                  </a:lnTo>
                  <a:lnTo>
                    <a:pt x="85587" y="80355"/>
                  </a:lnTo>
                  <a:lnTo>
                    <a:pt x="85234" y="80053"/>
                  </a:lnTo>
                  <a:lnTo>
                    <a:pt x="85184" y="79675"/>
                  </a:lnTo>
                  <a:lnTo>
                    <a:pt x="84103" y="79776"/>
                  </a:lnTo>
                  <a:lnTo>
                    <a:pt x="83751" y="80178"/>
                  </a:lnTo>
                  <a:lnTo>
                    <a:pt x="83398" y="80204"/>
                  </a:lnTo>
                  <a:lnTo>
                    <a:pt x="82669" y="79902"/>
                  </a:lnTo>
                  <a:lnTo>
                    <a:pt x="82317" y="80279"/>
                  </a:lnTo>
                  <a:lnTo>
                    <a:pt x="81965" y="80304"/>
                  </a:lnTo>
                  <a:lnTo>
                    <a:pt x="81990" y="80656"/>
                  </a:lnTo>
                  <a:lnTo>
                    <a:pt x="81613" y="80681"/>
                  </a:lnTo>
                  <a:lnTo>
                    <a:pt x="81286" y="81109"/>
                  </a:lnTo>
                  <a:lnTo>
                    <a:pt x="80883" y="80732"/>
                  </a:lnTo>
                  <a:lnTo>
                    <a:pt x="80582" y="81159"/>
                  </a:lnTo>
                  <a:lnTo>
                    <a:pt x="80230" y="81562"/>
                  </a:lnTo>
                  <a:lnTo>
                    <a:pt x="79903" y="81939"/>
                  </a:lnTo>
                  <a:lnTo>
                    <a:pt x="79525" y="81964"/>
                  </a:lnTo>
                  <a:lnTo>
                    <a:pt x="79198" y="82341"/>
                  </a:lnTo>
                  <a:lnTo>
                    <a:pt x="78821" y="82392"/>
                  </a:lnTo>
                  <a:lnTo>
                    <a:pt x="78846" y="82744"/>
                  </a:lnTo>
                  <a:lnTo>
                    <a:pt x="78519" y="82769"/>
                  </a:lnTo>
                  <a:lnTo>
                    <a:pt x="77765" y="82844"/>
                  </a:lnTo>
                  <a:lnTo>
                    <a:pt x="77413" y="82870"/>
                  </a:lnTo>
                  <a:lnTo>
                    <a:pt x="76709" y="83297"/>
                  </a:lnTo>
                  <a:lnTo>
                    <a:pt x="76407" y="84052"/>
                  </a:lnTo>
                  <a:lnTo>
                    <a:pt x="76080" y="84429"/>
                  </a:lnTo>
                  <a:lnTo>
                    <a:pt x="76457" y="84731"/>
                  </a:lnTo>
                  <a:lnTo>
                    <a:pt x="76482" y="85133"/>
                  </a:lnTo>
                  <a:lnTo>
                    <a:pt x="76382" y="85083"/>
                  </a:lnTo>
                  <a:lnTo>
                    <a:pt x="75853" y="85133"/>
                  </a:lnTo>
                  <a:lnTo>
                    <a:pt x="75426" y="84655"/>
                  </a:lnTo>
                  <a:lnTo>
                    <a:pt x="75426" y="84957"/>
                  </a:lnTo>
                  <a:lnTo>
                    <a:pt x="75350" y="84127"/>
                  </a:lnTo>
                  <a:lnTo>
                    <a:pt x="74244" y="84228"/>
                  </a:lnTo>
                  <a:lnTo>
                    <a:pt x="74194" y="83498"/>
                  </a:lnTo>
                  <a:lnTo>
                    <a:pt x="74143" y="82744"/>
                  </a:lnTo>
                  <a:lnTo>
                    <a:pt x="73414" y="82819"/>
                  </a:lnTo>
                  <a:lnTo>
                    <a:pt x="73037" y="82844"/>
                  </a:lnTo>
                  <a:lnTo>
                    <a:pt x="73011" y="82467"/>
                  </a:lnTo>
                  <a:lnTo>
                    <a:pt x="72634" y="82165"/>
                  </a:lnTo>
                  <a:lnTo>
                    <a:pt x="72609" y="81788"/>
                  </a:lnTo>
                  <a:lnTo>
                    <a:pt x="72207" y="81838"/>
                  </a:lnTo>
                  <a:lnTo>
                    <a:pt x="71905" y="82216"/>
                  </a:lnTo>
                  <a:lnTo>
                    <a:pt x="71502" y="82241"/>
                  </a:lnTo>
                  <a:lnTo>
                    <a:pt x="71176" y="82291"/>
                  </a:lnTo>
                  <a:lnTo>
                    <a:pt x="70471" y="82668"/>
                  </a:lnTo>
                  <a:lnTo>
                    <a:pt x="69767" y="83096"/>
                  </a:lnTo>
                  <a:lnTo>
                    <a:pt x="69390" y="82769"/>
                  </a:lnTo>
                  <a:lnTo>
                    <a:pt x="69390" y="82769"/>
                  </a:lnTo>
                  <a:lnTo>
                    <a:pt x="69415" y="83121"/>
                  </a:lnTo>
                  <a:lnTo>
                    <a:pt x="69063" y="83171"/>
                  </a:lnTo>
                  <a:lnTo>
                    <a:pt x="68308" y="83222"/>
                  </a:lnTo>
                  <a:lnTo>
                    <a:pt x="67956" y="83247"/>
                  </a:lnTo>
                  <a:lnTo>
                    <a:pt x="67177" y="82945"/>
                  </a:lnTo>
                  <a:lnTo>
                    <a:pt x="67579" y="82920"/>
                  </a:lnTo>
                  <a:lnTo>
                    <a:pt x="67554" y="82568"/>
                  </a:lnTo>
                  <a:lnTo>
                    <a:pt x="67906" y="82543"/>
                  </a:lnTo>
                  <a:lnTo>
                    <a:pt x="67881" y="82165"/>
                  </a:lnTo>
                  <a:lnTo>
                    <a:pt x="67831" y="81788"/>
                  </a:lnTo>
                  <a:lnTo>
                    <a:pt x="67504" y="81813"/>
                  </a:lnTo>
                  <a:lnTo>
                    <a:pt x="67101" y="81838"/>
                  </a:lnTo>
                  <a:lnTo>
                    <a:pt x="66799" y="82266"/>
                  </a:lnTo>
                  <a:lnTo>
                    <a:pt x="66372" y="81562"/>
                  </a:lnTo>
                  <a:lnTo>
                    <a:pt x="66020" y="81587"/>
                  </a:lnTo>
                  <a:lnTo>
                    <a:pt x="65643" y="81612"/>
                  </a:lnTo>
                  <a:lnTo>
                    <a:pt x="65617" y="81260"/>
                  </a:lnTo>
                  <a:lnTo>
                    <a:pt x="65265" y="81285"/>
                  </a:lnTo>
                  <a:lnTo>
                    <a:pt x="64863" y="81310"/>
                  </a:lnTo>
                  <a:lnTo>
                    <a:pt x="64838" y="80933"/>
                  </a:lnTo>
                  <a:lnTo>
                    <a:pt x="65190" y="80556"/>
                  </a:lnTo>
                  <a:lnTo>
                    <a:pt x="64787" y="80229"/>
                  </a:lnTo>
                  <a:lnTo>
                    <a:pt x="64385" y="79902"/>
                  </a:lnTo>
                  <a:lnTo>
                    <a:pt x="64284" y="79801"/>
                  </a:lnTo>
                  <a:lnTo>
                    <a:pt x="64310" y="79776"/>
                  </a:lnTo>
                  <a:lnTo>
                    <a:pt x="64486" y="79575"/>
                  </a:lnTo>
                  <a:lnTo>
                    <a:pt x="64863" y="79525"/>
                  </a:lnTo>
                  <a:lnTo>
                    <a:pt x="64460" y="79198"/>
                  </a:lnTo>
                  <a:lnTo>
                    <a:pt x="64033" y="78871"/>
                  </a:lnTo>
                  <a:lnTo>
                    <a:pt x="64410" y="78493"/>
                  </a:lnTo>
                  <a:lnTo>
                    <a:pt x="64762" y="78468"/>
                  </a:lnTo>
                  <a:lnTo>
                    <a:pt x="64360" y="78116"/>
                  </a:lnTo>
                  <a:lnTo>
                    <a:pt x="64335" y="77789"/>
                  </a:lnTo>
                  <a:lnTo>
                    <a:pt x="64712" y="77764"/>
                  </a:lnTo>
                  <a:lnTo>
                    <a:pt x="64687" y="77362"/>
                  </a:lnTo>
                  <a:lnTo>
                    <a:pt x="64662" y="77010"/>
                  </a:lnTo>
                  <a:lnTo>
                    <a:pt x="65014" y="76984"/>
                  </a:lnTo>
                  <a:lnTo>
                    <a:pt x="65341" y="76607"/>
                  </a:lnTo>
                  <a:lnTo>
                    <a:pt x="65718" y="76557"/>
                  </a:lnTo>
                  <a:lnTo>
                    <a:pt x="65693" y="76205"/>
                  </a:lnTo>
                  <a:lnTo>
                    <a:pt x="66372" y="75777"/>
                  </a:lnTo>
                  <a:lnTo>
                    <a:pt x="66674" y="75048"/>
                  </a:lnTo>
                  <a:lnTo>
                    <a:pt x="66296" y="74696"/>
                  </a:lnTo>
                  <a:lnTo>
                    <a:pt x="66623" y="74293"/>
                  </a:lnTo>
                  <a:lnTo>
                    <a:pt x="67001" y="74268"/>
                  </a:lnTo>
                  <a:lnTo>
                    <a:pt x="67026" y="74645"/>
                  </a:lnTo>
                  <a:lnTo>
                    <a:pt x="67378" y="74620"/>
                  </a:lnTo>
                  <a:lnTo>
                    <a:pt x="67705" y="74218"/>
                  </a:lnTo>
                  <a:lnTo>
                    <a:pt x="67680" y="73866"/>
                  </a:lnTo>
                  <a:lnTo>
                    <a:pt x="67655" y="73489"/>
                  </a:lnTo>
                  <a:lnTo>
                    <a:pt x="67277" y="73187"/>
                  </a:lnTo>
                  <a:lnTo>
                    <a:pt x="66900" y="73212"/>
                  </a:lnTo>
                  <a:lnTo>
                    <a:pt x="66548" y="73237"/>
                  </a:lnTo>
                  <a:lnTo>
                    <a:pt x="66498" y="72860"/>
                  </a:lnTo>
                  <a:lnTo>
                    <a:pt x="66146" y="72885"/>
                  </a:lnTo>
                  <a:lnTo>
                    <a:pt x="66120" y="72533"/>
                  </a:lnTo>
                  <a:lnTo>
                    <a:pt x="66447" y="72130"/>
                  </a:lnTo>
                  <a:lnTo>
                    <a:pt x="66825" y="72105"/>
                  </a:lnTo>
                  <a:lnTo>
                    <a:pt x="66422" y="71778"/>
                  </a:lnTo>
                  <a:lnTo>
                    <a:pt x="66397" y="71401"/>
                  </a:lnTo>
                  <a:lnTo>
                    <a:pt x="66020" y="71426"/>
                  </a:lnTo>
                  <a:lnTo>
                    <a:pt x="65693" y="71451"/>
                  </a:lnTo>
                  <a:lnTo>
                    <a:pt x="65718" y="71854"/>
                  </a:lnTo>
                  <a:lnTo>
                    <a:pt x="64963" y="71904"/>
                  </a:lnTo>
                  <a:lnTo>
                    <a:pt x="64611" y="71929"/>
                  </a:lnTo>
                  <a:lnTo>
                    <a:pt x="64284" y="72306"/>
                  </a:lnTo>
                  <a:lnTo>
                    <a:pt x="64687" y="72633"/>
                  </a:lnTo>
                  <a:lnTo>
                    <a:pt x="64712" y="73011"/>
                  </a:lnTo>
                  <a:lnTo>
                    <a:pt x="64712" y="73011"/>
                  </a:lnTo>
                  <a:lnTo>
                    <a:pt x="64310" y="72684"/>
                  </a:lnTo>
                  <a:lnTo>
                    <a:pt x="63957" y="73061"/>
                  </a:lnTo>
                  <a:lnTo>
                    <a:pt x="63932" y="72709"/>
                  </a:lnTo>
                  <a:lnTo>
                    <a:pt x="63907" y="72332"/>
                  </a:lnTo>
                  <a:lnTo>
                    <a:pt x="63530" y="72357"/>
                  </a:lnTo>
                  <a:lnTo>
                    <a:pt x="63228" y="72759"/>
                  </a:lnTo>
                  <a:lnTo>
                    <a:pt x="63253" y="73136"/>
                  </a:lnTo>
                  <a:lnTo>
                    <a:pt x="62901" y="73162"/>
                  </a:lnTo>
                  <a:lnTo>
                    <a:pt x="62474" y="72809"/>
                  </a:lnTo>
                  <a:lnTo>
                    <a:pt x="62122" y="72860"/>
                  </a:lnTo>
                  <a:lnTo>
                    <a:pt x="62096" y="72483"/>
                  </a:lnTo>
                  <a:lnTo>
                    <a:pt x="61744" y="72508"/>
                  </a:lnTo>
                  <a:lnTo>
                    <a:pt x="61769" y="72885"/>
                  </a:lnTo>
                  <a:lnTo>
                    <a:pt x="61417" y="73262"/>
                  </a:lnTo>
                  <a:lnTo>
                    <a:pt x="61468" y="73639"/>
                  </a:lnTo>
                  <a:lnTo>
                    <a:pt x="61518" y="74344"/>
                  </a:lnTo>
                  <a:lnTo>
                    <a:pt x="61543" y="74721"/>
                  </a:lnTo>
                  <a:lnTo>
                    <a:pt x="61568" y="75073"/>
                  </a:lnTo>
                  <a:lnTo>
                    <a:pt x="61593" y="75450"/>
                  </a:lnTo>
                  <a:lnTo>
                    <a:pt x="61619" y="75777"/>
                  </a:lnTo>
                  <a:lnTo>
                    <a:pt x="61669" y="76154"/>
                  </a:lnTo>
                  <a:lnTo>
                    <a:pt x="61317" y="76557"/>
                  </a:lnTo>
                  <a:lnTo>
                    <a:pt x="61719" y="76884"/>
                  </a:lnTo>
                  <a:lnTo>
                    <a:pt x="62096" y="76859"/>
                  </a:lnTo>
                  <a:lnTo>
                    <a:pt x="62122" y="77236"/>
                  </a:lnTo>
                  <a:lnTo>
                    <a:pt x="62499" y="77538"/>
                  </a:lnTo>
                  <a:lnTo>
                    <a:pt x="62549" y="77915"/>
                  </a:lnTo>
                  <a:lnTo>
                    <a:pt x="62574" y="78267"/>
                  </a:lnTo>
                  <a:lnTo>
                    <a:pt x="62625" y="78971"/>
                  </a:lnTo>
                  <a:lnTo>
                    <a:pt x="62650" y="79298"/>
                  </a:lnTo>
                  <a:lnTo>
                    <a:pt x="62549" y="79298"/>
                  </a:lnTo>
                  <a:lnTo>
                    <a:pt x="62599" y="80028"/>
                  </a:lnTo>
                  <a:lnTo>
                    <a:pt x="62650" y="80405"/>
                  </a:lnTo>
                  <a:lnTo>
                    <a:pt x="63002" y="80732"/>
                  </a:lnTo>
                  <a:lnTo>
                    <a:pt x="63027" y="81084"/>
                  </a:lnTo>
                  <a:lnTo>
                    <a:pt x="62323" y="81511"/>
                  </a:lnTo>
                  <a:lnTo>
                    <a:pt x="61996" y="81537"/>
                  </a:lnTo>
                  <a:lnTo>
                    <a:pt x="62021" y="81914"/>
                  </a:lnTo>
                  <a:lnTo>
                    <a:pt x="62348" y="81889"/>
                  </a:lnTo>
                  <a:lnTo>
                    <a:pt x="62398" y="82216"/>
                  </a:lnTo>
                  <a:lnTo>
                    <a:pt x="62423" y="82618"/>
                  </a:lnTo>
                  <a:lnTo>
                    <a:pt x="63178" y="82920"/>
                  </a:lnTo>
                  <a:lnTo>
                    <a:pt x="62876" y="83272"/>
                  </a:lnTo>
                  <a:lnTo>
                    <a:pt x="63228" y="83624"/>
                  </a:lnTo>
                  <a:lnTo>
                    <a:pt x="62499" y="83674"/>
                  </a:lnTo>
                  <a:lnTo>
                    <a:pt x="61795" y="83725"/>
                  </a:lnTo>
                  <a:lnTo>
                    <a:pt x="61820" y="84102"/>
                  </a:lnTo>
                  <a:lnTo>
                    <a:pt x="61895" y="84831"/>
                  </a:lnTo>
                  <a:lnTo>
                    <a:pt x="61920" y="85208"/>
                  </a:lnTo>
                  <a:lnTo>
                    <a:pt x="61568" y="85586"/>
                  </a:lnTo>
                  <a:lnTo>
                    <a:pt x="61593" y="85913"/>
                  </a:lnTo>
                  <a:lnTo>
                    <a:pt x="61191" y="85259"/>
                  </a:lnTo>
                  <a:lnTo>
                    <a:pt x="61141" y="84907"/>
                  </a:lnTo>
                  <a:lnTo>
                    <a:pt x="61116" y="84529"/>
                  </a:lnTo>
                  <a:lnTo>
                    <a:pt x="60763" y="84555"/>
                  </a:lnTo>
                  <a:lnTo>
                    <a:pt x="60789" y="84932"/>
                  </a:lnTo>
                  <a:lnTo>
                    <a:pt x="60436" y="84957"/>
                  </a:lnTo>
                  <a:lnTo>
                    <a:pt x="60411" y="84580"/>
                  </a:lnTo>
                  <a:lnTo>
                    <a:pt x="60738" y="84202"/>
                  </a:lnTo>
                  <a:lnTo>
                    <a:pt x="59959" y="83876"/>
                  </a:lnTo>
                  <a:lnTo>
                    <a:pt x="59254" y="83951"/>
                  </a:lnTo>
                  <a:lnTo>
                    <a:pt x="58525" y="84001"/>
                  </a:lnTo>
                  <a:lnTo>
                    <a:pt x="58148" y="84026"/>
                  </a:lnTo>
                  <a:lnTo>
                    <a:pt x="58173" y="84404"/>
                  </a:lnTo>
                  <a:lnTo>
                    <a:pt x="57846" y="84781"/>
                  </a:lnTo>
                  <a:lnTo>
                    <a:pt x="57871" y="85158"/>
                  </a:lnTo>
                  <a:lnTo>
                    <a:pt x="58248" y="85133"/>
                  </a:lnTo>
                  <a:lnTo>
                    <a:pt x="58274" y="85485"/>
                  </a:lnTo>
                  <a:lnTo>
                    <a:pt x="58676" y="85812"/>
                  </a:lnTo>
                  <a:lnTo>
                    <a:pt x="58626" y="85862"/>
                  </a:lnTo>
                  <a:lnTo>
                    <a:pt x="58248" y="85561"/>
                  </a:lnTo>
                  <a:lnTo>
                    <a:pt x="57896" y="85913"/>
                  </a:lnTo>
                  <a:lnTo>
                    <a:pt x="57544" y="85938"/>
                  </a:lnTo>
                  <a:lnTo>
                    <a:pt x="57418" y="84504"/>
                  </a:lnTo>
                  <a:lnTo>
                    <a:pt x="57066" y="84529"/>
                  </a:lnTo>
                  <a:lnTo>
                    <a:pt x="56689" y="84555"/>
                  </a:lnTo>
                  <a:lnTo>
                    <a:pt x="56387" y="84982"/>
                  </a:lnTo>
                  <a:lnTo>
                    <a:pt x="55683" y="85385"/>
                  </a:lnTo>
                  <a:lnTo>
                    <a:pt x="55658" y="85032"/>
                  </a:lnTo>
                  <a:lnTo>
                    <a:pt x="55633" y="84655"/>
                  </a:lnTo>
                  <a:lnTo>
                    <a:pt x="55256" y="85083"/>
                  </a:lnTo>
                  <a:lnTo>
                    <a:pt x="54929" y="85108"/>
                  </a:lnTo>
                  <a:lnTo>
                    <a:pt x="54551" y="85133"/>
                  </a:lnTo>
                  <a:lnTo>
                    <a:pt x="53847" y="85535"/>
                  </a:lnTo>
                  <a:lnTo>
                    <a:pt x="53520" y="85938"/>
                  </a:lnTo>
                  <a:lnTo>
                    <a:pt x="53545" y="86265"/>
                  </a:lnTo>
                  <a:lnTo>
                    <a:pt x="53571" y="86642"/>
                  </a:lnTo>
                  <a:lnTo>
                    <a:pt x="53596" y="86994"/>
                  </a:lnTo>
                  <a:lnTo>
                    <a:pt x="53621" y="87371"/>
                  </a:lnTo>
                  <a:lnTo>
                    <a:pt x="53671" y="88101"/>
                  </a:lnTo>
                  <a:lnTo>
                    <a:pt x="53042" y="88855"/>
                  </a:lnTo>
                  <a:lnTo>
                    <a:pt x="52665" y="88906"/>
                  </a:lnTo>
                  <a:lnTo>
                    <a:pt x="52313" y="88931"/>
                  </a:lnTo>
                  <a:lnTo>
                    <a:pt x="52238" y="88201"/>
                  </a:lnTo>
                  <a:lnTo>
                    <a:pt x="52590" y="87799"/>
                  </a:lnTo>
                  <a:lnTo>
                    <a:pt x="52590" y="87799"/>
                  </a:lnTo>
                  <a:lnTo>
                    <a:pt x="52212" y="87824"/>
                  </a:lnTo>
                  <a:lnTo>
                    <a:pt x="52565" y="87447"/>
                  </a:lnTo>
                  <a:lnTo>
                    <a:pt x="52891" y="87044"/>
                  </a:lnTo>
                  <a:lnTo>
                    <a:pt x="52866" y="86692"/>
                  </a:lnTo>
                  <a:lnTo>
                    <a:pt x="52464" y="86340"/>
                  </a:lnTo>
                  <a:lnTo>
                    <a:pt x="51760" y="86416"/>
                  </a:lnTo>
                  <a:lnTo>
                    <a:pt x="51433" y="87170"/>
                  </a:lnTo>
                  <a:lnTo>
                    <a:pt x="51483" y="87874"/>
                  </a:lnTo>
                  <a:lnTo>
                    <a:pt x="51156" y="88302"/>
                  </a:lnTo>
                  <a:lnTo>
                    <a:pt x="51206" y="88654"/>
                  </a:lnTo>
                  <a:lnTo>
                    <a:pt x="50804" y="88679"/>
                  </a:lnTo>
                  <a:lnTo>
                    <a:pt x="50829" y="89031"/>
                  </a:lnTo>
                  <a:lnTo>
                    <a:pt x="50527" y="89434"/>
                  </a:lnTo>
                  <a:lnTo>
                    <a:pt x="49798" y="89484"/>
                  </a:lnTo>
                  <a:lnTo>
                    <a:pt x="49848" y="90213"/>
                  </a:lnTo>
                  <a:lnTo>
                    <a:pt x="50200" y="90188"/>
                  </a:lnTo>
                  <a:lnTo>
                    <a:pt x="50251" y="90540"/>
                  </a:lnTo>
                  <a:lnTo>
                    <a:pt x="49572" y="90968"/>
                  </a:lnTo>
                  <a:lnTo>
                    <a:pt x="49496" y="90264"/>
                  </a:lnTo>
                  <a:lnTo>
                    <a:pt x="49119" y="90289"/>
                  </a:lnTo>
                  <a:lnTo>
                    <a:pt x="49144" y="90616"/>
                  </a:lnTo>
                  <a:lnTo>
                    <a:pt x="49169" y="90993"/>
                  </a:lnTo>
                  <a:lnTo>
                    <a:pt x="49220" y="91697"/>
                  </a:lnTo>
                  <a:lnTo>
                    <a:pt x="49622" y="91672"/>
                  </a:lnTo>
                  <a:lnTo>
                    <a:pt x="49974" y="91999"/>
                  </a:lnTo>
                  <a:lnTo>
                    <a:pt x="49672" y="92024"/>
                  </a:lnTo>
                  <a:lnTo>
                    <a:pt x="49320" y="92401"/>
                  </a:lnTo>
                  <a:lnTo>
                    <a:pt x="49370" y="92779"/>
                  </a:lnTo>
                  <a:lnTo>
                    <a:pt x="48616" y="92829"/>
                  </a:lnTo>
                  <a:lnTo>
                    <a:pt x="48264" y="92854"/>
                  </a:lnTo>
                  <a:lnTo>
                    <a:pt x="47912" y="92879"/>
                  </a:lnTo>
                  <a:lnTo>
                    <a:pt x="47887" y="92527"/>
                  </a:lnTo>
                  <a:lnTo>
                    <a:pt x="47509" y="92200"/>
                  </a:lnTo>
                  <a:lnTo>
                    <a:pt x="47132" y="92225"/>
                  </a:lnTo>
                  <a:lnTo>
                    <a:pt x="47107" y="91848"/>
                  </a:lnTo>
                  <a:lnTo>
                    <a:pt x="46730" y="91873"/>
                  </a:lnTo>
                  <a:lnTo>
                    <a:pt x="46403" y="92301"/>
                  </a:lnTo>
                  <a:lnTo>
                    <a:pt x="46000" y="91924"/>
                  </a:lnTo>
                  <a:lnTo>
                    <a:pt x="46026" y="92326"/>
                  </a:lnTo>
                  <a:lnTo>
                    <a:pt x="45346" y="92728"/>
                  </a:lnTo>
                  <a:lnTo>
                    <a:pt x="45372" y="93080"/>
                  </a:lnTo>
                  <a:lnTo>
                    <a:pt x="45422" y="93483"/>
                  </a:lnTo>
                  <a:lnTo>
                    <a:pt x="45422" y="93759"/>
                  </a:lnTo>
                  <a:lnTo>
                    <a:pt x="45397" y="93734"/>
                  </a:lnTo>
                  <a:lnTo>
                    <a:pt x="45372" y="93382"/>
                  </a:lnTo>
                  <a:lnTo>
                    <a:pt x="45346" y="93005"/>
                  </a:lnTo>
                  <a:lnTo>
                    <a:pt x="45321" y="92653"/>
                  </a:lnTo>
                  <a:lnTo>
                    <a:pt x="44592" y="92703"/>
                  </a:lnTo>
                  <a:lnTo>
                    <a:pt x="44215" y="92728"/>
                  </a:lnTo>
                  <a:lnTo>
                    <a:pt x="43863" y="92779"/>
                  </a:lnTo>
                  <a:lnTo>
                    <a:pt x="43485" y="92804"/>
                  </a:lnTo>
                  <a:lnTo>
                    <a:pt x="43158" y="92829"/>
                  </a:lnTo>
                  <a:lnTo>
                    <a:pt x="42806" y="93231"/>
                  </a:lnTo>
                  <a:lnTo>
                    <a:pt x="42831" y="93583"/>
                  </a:lnTo>
                  <a:lnTo>
                    <a:pt x="42857" y="93936"/>
                  </a:lnTo>
                  <a:lnTo>
                    <a:pt x="42555" y="94313"/>
                  </a:lnTo>
                  <a:lnTo>
                    <a:pt x="42580" y="94690"/>
                  </a:lnTo>
                  <a:lnTo>
                    <a:pt x="42630" y="95419"/>
                  </a:lnTo>
                  <a:lnTo>
                    <a:pt x="42681" y="95797"/>
                  </a:lnTo>
                  <a:lnTo>
                    <a:pt x="42278" y="95822"/>
                  </a:lnTo>
                  <a:lnTo>
                    <a:pt x="41926" y="95847"/>
                  </a:lnTo>
                  <a:lnTo>
                    <a:pt x="41574" y="96224"/>
                  </a:lnTo>
                  <a:lnTo>
                    <a:pt x="41197" y="96249"/>
                  </a:lnTo>
                  <a:lnTo>
                    <a:pt x="40518" y="96677"/>
                  </a:lnTo>
                  <a:lnTo>
                    <a:pt x="39813" y="97079"/>
                  </a:lnTo>
                  <a:lnTo>
                    <a:pt x="39084" y="97130"/>
                  </a:lnTo>
                  <a:lnTo>
                    <a:pt x="38380" y="97180"/>
                  </a:lnTo>
                  <a:lnTo>
                    <a:pt x="38405" y="97582"/>
                  </a:lnTo>
                  <a:lnTo>
                    <a:pt x="38782" y="97557"/>
                  </a:lnTo>
                  <a:lnTo>
                    <a:pt x="39512" y="97834"/>
                  </a:lnTo>
                  <a:lnTo>
                    <a:pt x="39914" y="98161"/>
                  </a:lnTo>
                  <a:lnTo>
                    <a:pt x="39537" y="98211"/>
                  </a:lnTo>
                  <a:lnTo>
                    <a:pt x="39587" y="98588"/>
                  </a:lnTo>
                  <a:lnTo>
                    <a:pt x="38833" y="98261"/>
                  </a:lnTo>
                  <a:lnTo>
                    <a:pt x="38103" y="98312"/>
                  </a:lnTo>
                  <a:lnTo>
                    <a:pt x="37374" y="98362"/>
                  </a:lnTo>
                  <a:lnTo>
                    <a:pt x="37349" y="98010"/>
                  </a:lnTo>
                  <a:lnTo>
                    <a:pt x="36594" y="98060"/>
                  </a:lnTo>
                  <a:lnTo>
                    <a:pt x="35865" y="97783"/>
                  </a:lnTo>
                  <a:lnTo>
                    <a:pt x="35110" y="97457"/>
                  </a:lnTo>
                  <a:lnTo>
                    <a:pt x="35136" y="97834"/>
                  </a:lnTo>
                  <a:lnTo>
                    <a:pt x="35136" y="97834"/>
                  </a:lnTo>
                  <a:lnTo>
                    <a:pt x="34381" y="97507"/>
                  </a:lnTo>
                  <a:lnTo>
                    <a:pt x="34708" y="97130"/>
                  </a:lnTo>
                  <a:lnTo>
                    <a:pt x="34306" y="96803"/>
                  </a:lnTo>
                  <a:lnTo>
                    <a:pt x="34280" y="96451"/>
                  </a:lnTo>
                  <a:lnTo>
                    <a:pt x="34633" y="96048"/>
                  </a:lnTo>
                  <a:lnTo>
                    <a:pt x="34255" y="96098"/>
                  </a:lnTo>
                  <a:lnTo>
                    <a:pt x="33928" y="96124"/>
                  </a:lnTo>
                  <a:lnTo>
                    <a:pt x="33526" y="95771"/>
                  </a:lnTo>
                  <a:lnTo>
                    <a:pt x="33149" y="95797"/>
                  </a:lnTo>
                  <a:lnTo>
                    <a:pt x="33199" y="96174"/>
                  </a:lnTo>
                  <a:lnTo>
                    <a:pt x="32822" y="96576"/>
                  </a:lnTo>
                  <a:lnTo>
                    <a:pt x="32872" y="97280"/>
                  </a:lnTo>
                  <a:lnTo>
                    <a:pt x="32897" y="97633"/>
                  </a:lnTo>
                  <a:lnTo>
                    <a:pt x="33350" y="98337"/>
                  </a:lnTo>
                  <a:lnTo>
                    <a:pt x="32998" y="98714"/>
                  </a:lnTo>
                  <a:lnTo>
                    <a:pt x="33023" y="99116"/>
                  </a:lnTo>
                  <a:lnTo>
                    <a:pt x="33048" y="99418"/>
                  </a:lnTo>
                  <a:lnTo>
                    <a:pt x="33476" y="99795"/>
                  </a:lnTo>
                  <a:lnTo>
                    <a:pt x="33501" y="100122"/>
                  </a:lnTo>
                  <a:lnTo>
                    <a:pt x="32771" y="100198"/>
                  </a:lnTo>
                  <a:lnTo>
                    <a:pt x="32344" y="99871"/>
                  </a:lnTo>
                  <a:lnTo>
                    <a:pt x="32017" y="99896"/>
                  </a:lnTo>
                  <a:lnTo>
                    <a:pt x="31665" y="99946"/>
                  </a:lnTo>
                  <a:lnTo>
                    <a:pt x="31967" y="99519"/>
                  </a:lnTo>
                  <a:lnTo>
                    <a:pt x="31262" y="99569"/>
                  </a:lnTo>
                  <a:lnTo>
                    <a:pt x="30533" y="99619"/>
                  </a:lnTo>
                  <a:lnTo>
                    <a:pt x="30131" y="99343"/>
                  </a:lnTo>
                  <a:lnTo>
                    <a:pt x="30156" y="99670"/>
                  </a:lnTo>
                  <a:lnTo>
                    <a:pt x="29452" y="99720"/>
                  </a:lnTo>
                  <a:lnTo>
                    <a:pt x="29426" y="99393"/>
                  </a:lnTo>
                  <a:lnTo>
                    <a:pt x="29376" y="98639"/>
                  </a:lnTo>
                  <a:lnTo>
                    <a:pt x="28974" y="98664"/>
                  </a:lnTo>
                  <a:lnTo>
                    <a:pt x="28647" y="98689"/>
                  </a:lnTo>
                  <a:lnTo>
                    <a:pt x="28622" y="98362"/>
                  </a:lnTo>
                  <a:lnTo>
                    <a:pt x="27842" y="98035"/>
                  </a:lnTo>
                  <a:lnTo>
                    <a:pt x="27515" y="98437"/>
                  </a:lnTo>
                  <a:lnTo>
                    <a:pt x="27540" y="98789"/>
                  </a:lnTo>
                  <a:lnTo>
                    <a:pt x="26836" y="98840"/>
                  </a:lnTo>
                  <a:lnTo>
                    <a:pt x="26811" y="98488"/>
                  </a:lnTo>
                  <a:lnTo>
                    <a:pt x="26082" y="98563"/>
                  </a:lnTo>
                  <a:lnTo>
                    <a:pt x="25679" y="98588"/>
                  </a:lnTo>
                  <a:lnTo>
                    <a:pt x="25302" y="98236"/>
                  </a:lnTo>
                  <a:lnTo>
                    <a:pt x="24950" y="98639"/>
                  </a:lnTo>
                  <a:lnTo>
                    <a:pt x="24623" y="98664"/>
                  </a:lnTo>
                  <a:lnTo>
                    <a:pt x="24271" y="98714"/>
                  </a:lnTo>
                  <a:lnTo>
                    <a:pt x="23893" y="98739"/>
                  </a:lnTo>
                  <a:lnTo>
                    <a:pt x="23919" y="99066"/>
                  </a:lnTo>
                  <a:lnTo>
                    <a:pt x="24296" y="99041"/>
                  </a:lnTo>
                  <a:lnTo>
                    <a:pt x="24648" y="99016"/>
                  </a:lnTo>
                  <a:lnTo>
                    <a:pt x="24975" y="98991"/>
                  </a:lnTo>
                  <a:lnTo>
                    <a:pt x="25000" y="99368"/>
                  </a:lnTo>
                  <a:lnTo>
                    <a:pt x="25025" y="99745"/>
                  </a:lnTo>
                  <a:lnTo>
                    <a:pt x="24723" y="99770"/>
                  </a:lnTo>
                  <a:lnTo>
                    <a:pt x="24749" y="100097"/>
                  </a:lnTo>
                  <a:lnTo>
                    <a:pt x="24371" y="100122"/>
                  </a:lnTo>
                  <a:lnTo>
                    <a:pt x="24019" y="100148"/>
                  </a:lnTo>
                  <a:lnTo>
                    <a:pt x="23667" y="100575"/>
                  </a:lnTo>
                  <a:lnTo>
                    <a:pt x="24044" y="100550"/>
                  </a:lnTo>
                  <a:lnTo>
                    <a:pt x="24447" y="100852"/>
                  </a:lnTo>
                  <a:lnTo>
                    <a:pt x="24849" y="101556"/>
                  </a:lnTo>
                  <a:lnTo>
                    <a:pt x="24824" y="101179"/>
                  </a:lnTo>
                  <a:lnTo>
                    <a:pt x="25579" y="101506"/>
                  </a:lnTo>
                  <a:lnTo>
                    <a:pt x="25553" y="101128"/>
                  </a:lnTo>
                  <a:lnTo>
                    <a:pt x="25880" y="101103"/>
                  </a:lnTo>
                  <a:lnTo>
                    <a:pt x="25905" y="101481"/>
                  </a:lnTo>
                  <a:lnTo>
                    <a:pt x="26710" y="102134"/>
                  </a:lnTo>
                  <a:lnTo>
                    <a:pt x="27088" y="102084"/>
                  </a:lnTo>
                  <a:lnTo>
                    <a:pt x="27113" y="102461"/>
                  </a:lnTo>
                  <a:lnTo>
                    <a:pt x="27465" y="102436"/>
                  </a:lnTo>
                  <a:lnTo>
                    <a:pt x="27490" y="102788"/>
                  </a:lnTo>
                  <a:lnTo>
                    <a:pt x="27515" y="103166"/>
                  </a:lnTo>
                  <a:lnTo>
                    <a:pt x="28270" y="103115"/>
                  </a:lnTo>
                  <a:lnTo>
                    <a:pt x="28999" y="103040"/>
                  </a:lnTo>
                  <a:lnTo>
                    <a:pt x="28999" y="103040"/>
                  </a:lnTo>
                  <a:lnTo>
                    <a:pt x="28622" y="103442"/>
                  </a:lnTo>
                  <a:lnTo>
                    <a:pt x="29024" y="103417"/>
                  </a:lnTo>
                  <a:lnTo>
                    <a:pt x="29376" y="103719"/>
                  </a:lnTo>
                  <a:lnTo>
                    <a:pt x="29100" y="104499"/>
                  </a:lnTo>
                  <a:lnTo>
                    <a:pt x="29452" y="104473"/>
                  </a:lnTo>
                  <a:lnTo>
                    <a:pt x="29879" y="104800"/>
                  </a:lnTo>
                  <a:lnTo>
                    <a:pt x="29904" y="105152"/>
                  </a:lnTo>
                  <a:lnTo>
                    <a:pt x="30206" y="105127"/>
                  </a:lnTo>
                  <a:lnTo>
                    <a:pt x="30231" y="105479"/>
                  </a:lnTo>
                  <a:lnTo>
                    <a:pt x="29577" y="106259"/>
                  </a:lnTo>
                  <a:lnTo>
                    <a:pt x="29628" y="106636"/>
                  </a:lnTo>
                  <a:lnTo>
                    <a:pt x="30080" y="107315"/>
                  </a:lnTo>
                  <a:lnTo>
                    <a:pt x="30382" y="107290"/>
                  </a:lnTo>
                  <a:lnTo>
                    <a:pt x="30432" y="108020"/>
                  </a:lnTo>
                  <a:lnTo>
                    <a:pt x="30860" y="108346"/>
                  </a:lnTo>
                  <a:lnTo>
                    <a:pt x="30885" y="108699"/>
                  </a:lnTo>
                  <a:lnTo>
                    <a:pt x="31640" y="109000"/>
                  </a:lnTo>
                  <a:lnTo>
                    <a:pt x="31992" y="108598"/>
                  </a:lnTo>
                  <a:lnTo>
                    <a:pt x="32017" y="108975"/>
                  </a:lnTo>
                  <a:lnTo>
                    <a:pt x="32042" y="109352"/>
                  </a:lnTo>
                  <a:lnTo>
                    <a:pt x="31715" y="109730"/>
                  </a:lnTo>
                  <a:lnTo>
                    <a:pt x="32067" y="109705"/>
                  </a:lnTo>
                  <a:lnTo>
                    <a:pt x="32067" y="109705"/>
                  </a:lnTo>
                  <a:lnTo>
                    <a:pt x="31740" y="110107"/>
                  </a:lnTo>
                  <a:lnTo>
                    <a:pt x="31791" y="110836"/>
                  </a:lnTo>
                  <a:lnTo>
                    <a:pt x="31816" y="111188"/>
                  </a:lnTo>
                  <a:lnTo>
                    <a:pt x="31489" y="111566"/>
                  </a:lnTo>
                  <a:lnTo>
                    <a:pt x="31514" y="111943"/>
                  </a:lnTo>
                  <a:lnTo>
                    <a:pt x="31891" y="111918"/>
                  </a:lnTo>
                  <a:lnTo>
                    <a:pt x="31916" y="112270"/>
                  </a:lnTo>
                  <a:lnTo>
                    <a:pt x="31942" y="112622"/>
                  </a:lnTo>
                  <a:lnTo>
                    <a:pt x="32344" y="112949"/>
                  </a:lnTo>
                  <a:lnTo>
                    <a:pt x="32369" y="113326"/>
                  </a:lnTo>
                  <a:lnTo>
                    <a:pt x="32419" y="114056"/>
                  </a:lnTo>
                  <a:lnTo>
                    <a:pt x="32445" y="114408"/>
                  </a:lnTo>
                  <a:lnTo>
                    <a:pt x="32067" y="114081"/>
                  </a:lnTo>
                  <a:lnTo>
                    <a:pt x="32017" y="113703"/>
                  </a:lnTo>
                  <a:lnTo>
                    <a:pt x="31992" y="113351"/>
                  </a:lnTo>
                  <a:lnTo>
                    <a:pt x="31589" y="113024"/>
                  </a:lnTo>
                  <a:lnTo>
                    <a:pt x="31564" y="112647"/>
                  </a:lnTo>
                  <a:lnTo>
                    <a:pt x="31187" y="112345"/>
                  </a:lnTo>
                  <a:lnTo>
                    <a:pt x="31137" y="111968"/>
                  </a:lnTo>
                  <a:lnTo>
                    <a:pt x="30785" y="112370"/>
                  </a:lnTo>
                  <a:lnTo>
                    <a:pt x="30885" y="113452"/>
                  </a:lnTo>
                  <a:lnTo>
                    <a:pt x="30910" y="113779"/>
                  </a:lnTo>
                  <a:lnTo>
                    <a:pt x="30609" y="114206"/>
                  </a:lnTo>
                  <a:lnTo>
                    <a:pt x="30684" y="114911"/>
                  </a:lnTo>
                  <a:lnTo>
                    <a:pt x="30282" y="114936"/>
                  </a:lnTo>
                  <a:lnTo>
                    <a:pt x="31011" y="115238"/>
                  </a:lnTo>
                  <a:lnTo>
                    <a:pt x="30734" y="115615"/>
                  </a:lnTo>
                  <a:lnTo>
                    <a:pt x="30005" y="115690"/>
                  </a:lnTo>
                  <a:lnTo>
                    <a:pt x="30030" y="116068"/>
                  </a:lnTo>
                  <a:lnTo>
                    <a:pt x="30055" y="116420"/>
                  </a:lnTo>
                  <a:lnTo>
                    <a:pt x="29703" y="116797"/>
                  </a:lnTo>
                  <a:lnTo>
                    <a:pt x="29728" y="117174"/>
                  </a:lnTo>
                  <a:lnTo>
                    <a:pt x="29376" y="117199"/>
                  </a:lnTo>
                  <a:lnTo>
                    <a:pt x="29426" y="117903"/>
                  </a:lnTo>
                  <a:lnTo>
                    <a:pt x="29074" y="117929"/>
                  </a:lnTo>
                  <a:lnTo>
                    <a:pt x="28722" y="118331"/>
                  </a:lnTo>
                  <a:lnTo>
                    <a:pt x="28747" y="118708"/>
                  </a:lnTo>
                  <a:lnTo>
                    <a:pt x="28094" y="119488"/>
                  </a:lnTo>
                  <a:lnTo>
                    <a:pt x="27465" y="120242"/>
                  </a:lnTo>
                  <a:lnTo>
                    <a:pt x="27389" y="120242"/>
                  </a:lnTo>
                  <a:lnTo>
                    <a:pt x="26962" y="119890"/>
                  </a:lnTo>
                  <a:lnTo>
                    <a:pt x="26283" y="119966"/>
                  </a:lnTo>
                  <a:lnTo>
                    <a:pt x="25528" y="119639"/>
                  </a:lnTo>
                  <a:lnTo>
                    <a:pt x="25101" y="119312"/>
                  </a:lnTo>
                  <a:lnTo>
                    <a:pt x="24749" y="119337"/>
                  </a:lnTo>
                  <a:lnTo>
                    <a:pt x="24371" y="119362"/>
                  </a:lnTo>
                  <a:lnTo>
                    <a:pt x="23667" y="119438"/>
                  </a:lnTo>
                  <a:lnTo>
                    <a:pt x="23265" y="119086"/>
                  </a:lnTo>
                  <a:lnTo>
                    <a:pt x="22837" y="118406"/>
                  </a:lnTo>
                  <a:lnTo>
                    <a:pt x="22133" y="118457"/>
                  </a:lnTo>
                  <a:lnTo>
                    <a:pt x="21731" y="118130"/>
                  </a:lnTo>
                  <a:lnTo>
                    <a:pt x="21404" y="118155"/>
                  </a:lnTo>
                  <a:lnTo>
                    <a:pt x="20649" y="118205"/>
                  </a:lnTo>
                  <a:lnTo>
                    <a:pt x="20272" y="118256"/>
                  </a:lnTo>
                  <a:lnTo>
                    <a:pt x="19895" y="117929"/>
                  </a:lnTo>
                  <a:lnTo>
                    <a:pt x="19517" y="117954"/>
                  </a:lnTo>
                  <a:lnTo>
                    <a:pt x="19165" y="117979"/>
                  </a:lnTo>
                  <a:lnTo>
                    <a:pt x="18788" y="117627"/>
                  </a:lnTo>
                  <a:lnTo>
                    <a:pt x="18386" y="117300"/>
                  </a:lnTo>
                  <a:lnTo>
                    <a:pt x="18034" y="117325"/>
                  </a:lnTo>
                  <a:lnTo>
                    <a:pt x="17279" y="117023"/>
                  </a:lnTo>
                  <a:lnTo>
                    <a:pt x="16877" y="117074"/>
                  </a:lnTo>
                  <a:lnTo>
                    <a:pt x="16147" y="116747"/>
                  </a:lnTo>
                  <a:lnTo>
                    <a:pt x="16122" y="116420"/>
                  </a:lnTo>
                  <a:lnTo>
                    <a:pt x="15393" y="116470"/>
                  </a:lnTo>
                  <a:lnTo>
                    <a:pt x="14990" y="116118"/>
                  </a:lnTo>
                  <a:lnTo>
                    <a:pt x="14638" y="116143"/>
                  </a:lnTo>
                  <a:lnTo>
                    <a:pt x="13934" y="116193"/>
                  </a:lnTo>
                  <a:lnTo>
                    <a:pt x="13507" y="115891"/>
                  </a:lnTo>
                  <a:lnTo>
                    <a:pt x="13129" y="115539"/>
                  </a:lnTo>
                  <a:lnTo>
                    <a:pt x="12450" y="115967"/>
                  </a:lnTo>
                  <a:lnTo>
                    <a:pt x="11998" y="115263"/>
                  </a:lnTo>
                  <a:lnTo>
                    <a:pt x="11620" y="114936"/>
                  </a:lnTo>
                  <a:lnTo>
                    <a:pt x="11595" y="114559"/>
                  </a:lnTo>
                  <a:lnTo>
                    <a:pt x="11570" y="114232"/>
                  </a:lnTo>
                  <a:lnTo>
                    <a:pt x="10866" y="114634"/>
                  </a:lnTo>
                  <a:lnTo>
                    <a:pt x="10489" y="114659"/>
                  </a:lnTo>
                  <a:lnTo>
                    <a:pt x="10111" y="114332"/>
                  </a:lnTo>
                  <a:lnTo>
                    <a:pt x="10136" y="114684"/>
                  </a:lnTo>
                  <a:lnTo>
                    <a:pt x="9784" y="114709"/>
                  </a:lnTo>
                  <a:lnTo>
                    <a:pt x="9407" y="114735"/>
                  </a:lnTo>
                  <a:lnTo>
                    <a:pt x="9055" y="114760"/>
                  </a:lnTo>
                  <a:lnTo>
                    <a:pt x="9432" y="115112"/>
                  </a:lnTo>
                  <a:lnTo>
                    <a:pt x="9105" y="115489"/>
                  </a:lnTo>
                  <a:lnTo>
                    <a:pt x="8778" y="115891"/>
                  </a:lnTo>
                  <a:lnTo>
                    <a:pt x="8753" y="115539"/>
                  </a:lnTo>
                  <a:lnTo>
                    <a:pt x="8351" y="115187"/>
                  </a:lnTo>
                  <a:lnTo>
                    <a:pt x="7974" y="115212"/>
                  </a:lnTo>
                  <a:lnTo>
                    <a:pt x="7621" y="115263"/>
                  </a:lnTo>
                  <a:lnTo>
                    <a:pt x="7244" y="114911"/>
                  </a:lnTo>
                  <a:lnTo>
                    <a:pt x="6942" y="115665"/>
                  </a:lnTo>
                  <a:lnTo>
                    <a:pt x="6540" y="115338"/>
                  </a:lnTo>
                  <a:lnTo>
                    <a:pt x="6188" y="115741"/>
                  </a:lnTo>
                  <a:lnTo>
                    <a:pt x="5861" y="116118"/>
                  </a:lnTo>
                  <a:lnTo>
                    <a:pt x="6263" y="116470"/>
                  </a:lnTo>
                  <a:lnTo>
                    <a:pt x="6288" y="116797"/>
                  </a:lnTo>
                  <a:lnTo>
                    <a:pt x="6615" y="116445"/>
                  </a:lnTo>
                  <a:lnTo>
                    <a:pt x="6641" y="116772"/>
                  </a:lnTo>
                  <a:lnTo>
                    <a:pt x="6314" y="117199"/>
                  </a:lnTo>
                  <a:lnTo>
                    <a:pt x="7043" y="117149"/>
                  </a:lnTo>
                  <a:lnTo>
                    <a:pt x="7068" y="117451"/>
                  </a:lnTo>
                  <a:lnTo>
                    <a:pt x="6741" y="117878"/>
                  </a:lnTo>
                  <a:lnTo>
                    <a:pt x="6766" y="118230"/>
                  </a:lnTo>
                  <a:lnTo>
                    <a:pt x="6439" y="118608"/>
                  </a:lnTo>
                  <a:lnTo>
                    <a:pt x="6791" y="118583"/>
                  </a:lnTo>
                  <a:lnTo>
                    <a:pt x="6817" y="118985"/>
                  </a:lnTo>
                  <a:lnTo>
                    <a:pt x="6490" y="119337"/>
                  </a:lnTo>
                  <a:lnTo>
                    <a:pt x="6087" y="119035"/>
                  </a:lnTo>
                  <a:lnTo>
                    <a:pt x="5760" y="119412"/>
                  </a:lnTo>
                  <a:lnTo>
                    <a:pt x="5811" y="120117"/>
                  </a:lnTo>
                  <a:lnTo>
                    <a:pt x="5861" y="120117"/>
                  </a:lnTo>
                  <a:lnTo>
                    <a:pt x="5886" y="120418"/>
                  </a:lnTo>
                  <a:lnTo>
                    <a:pt x="5911" y="120821"/>
                  </a:lnTo>
                  <a:lnTo>
                    <a:pt x="5936" y="121148"/>
                  </a:lnTo>
                  <a:lnTo>
                    <a:pt x="5635" y="121550"/>
                  </a:lnTo>
                  <a:lnTo>
                    <a:pt x="5660" y="121927"/>
                  </a:lnTo>
                  <a:lnTo>
                    <a:pt x="5710" y="122657"/>
                  </a:lnTo>
                  <a:lnTo>
                    <a:pt x="5383" y="123034"/>
                  </a:lnTo>
                  <a:lnTo>
                    <a:pt x="5056" y="123411"/>
                  </a:lnTo>
                  <a:lnTo>
                    <a:pt x="5132" y="124141"/>
                  </a:lnTo>
                  <a:lnTo>
                    <a:pt x="4754" y="124518"/>
                  </a:lnTo>
                  <a:lnTo>
                    <a:pt x="4453" y="124920"/>
                  </a:lnTo>
                  <a:lnTo>
                    <a:pt x="4503" y="125650"/>
                  </a:lnTo>
                  <a:lnTo>
                    <a:pt x="4176" y="126052"/>
                  </a:lnTo>
                  <a:lnTo>
                    <a:pt x="3874" y="126807"/>
                  </a:lnTo>
                  <a:lnTo>
                    <a:pt x="3522" y="127159"/>
                  </a:lnTo>
                  <a:lnTo>
                    <a:pt x="3195" y="127561"/>
                  </a:lnTo>
                  <a:lnTo>
                    <a:pt x="3220" y="127913"/>
                  </a:lnTo>
                  <a:lnTo>
                    <a:pt x="2893" y="128316"/>
                  </a:lnTo>
                  <a:lnTo>
                    <a:pt x="2566" y="129070"/>
                  </a:lnTo>
                  <a:lnTo>
                    <a:pt x="2239" y="129095"/>
                  </a:lnTo>
                  <a:lnTo>
                    <a:pt x="1485" y="129171"/>
                  </a:lnTo>
                  <a:lnTo>
                    <a:pt x="1158" y="129523"/>
                  </a:lnTo>
                  <a:lnTo>
                    <a:pt x="1183" y="129900"/>
                  </a:lnTo>
                  <a:lnTo>
                    <a:pt x="1208" y="130252"/>
                  </a:lnTo>
                  <a:lnTo>
                    <a:pt x="1233" y="130629"/>
                  </a:lnTo>
                  <a:lnTo>
                    <a:pt x="932" y="131032"/>
                  </a:lnTo>
                  <a:lnTo>
                    <a:pt x="605" y="131434"/>
                  </a:lnTo>
                  <a:lnTo>
                    <a:pt x="630" y="131761"/>
                  </a:lnTo>
                  <a:lnTo>
                    <a:pt x="655" y="132138"/>
                  </a:lnTo>
                  <a:lnTo>
                    <a:pt x="1359" y="132063"/>
                  </a:lnTo>
                  <a:lnTo>
                    <a:pt x="1761" y="132415"/>
                  </a:lnTo>
                  <a:lnTo>
                    <a:pt x="2088" y="132390"/>
                  </a:lnTo>
                  <a:lnTo>
                    <a:pt x="2164" y="133119"/>
                  </a:lnTo>
                  <a:lnTo>
                    <a:pt x="2189" y="133471"/>
                  </a:lnTo>
                  <a:lnTo>
                    <a:pt x="1862" y="133874"/>
                  </a:lnTo>
                  <a:lnTo>
                    <a:pt x="1535" y="134226"/>
                  </a:lnTo>
                  <a:lnTo>
                    <a:pt x="1560" y="134603"/>
                  </a:lnTo>
                  <a:lnTo>
                    <a:pt x="1233" y="134980"/>
                  </a:lnTo>
                  <a:lnTo>
                    <a:pt x="1611" y="135358"/>
                  </a:lnTo>
                  <a:lnTo>
                    <a:pt x="1334" y="136087"/>
                  </a:lnTo>
                  <a:lnTo>
                    <a:pt x="1359" y="136439"/>
                  </a:lnTo>
                  <a:lnTo>
                    <a:pt x="1007" y="136464"/>
                  </a:lnTo>
                  <a:lnTo>
                    <a:pt x="630" y="136841"/>
                  </a:lnTo>
                  <a:lnTo>
                    <a:pt x="655" y="137244"/>
                  </a:lnTo>
                  <a:lnTo>
                    <a:pt x="378" y="137973"/>
                  </a:lnTo>
                  <a:lnTo>
                    <a:pt x="1" y="138376"/>
                  </a:lnTo>
                  <a:lnTo>
                    <a:pt x="51" y="138728"/>
                  </a:lnTo>
                  <a:lnTo>
                    <a:pt x="429" y="138703"/>
                  </a:lnTo>
                  <a:lnTo>
                    <a:pt x="781" y="138677"/>
                  </a:lnTo>
                  <a:lnTo>
                    <a:pt x="1133" y="138275"/>
                  </a:lnTo>
                  <a:lnTo>
                    <a:pt x="1535" y="138627"/>
                  </a:lnTo>
                  <a:lnTo>
                    <a:pt x="1560" y="138954"/>
                  </a:lnTo>
                  <a:lnTo>
                    <a:pt x="1912" y="138929"/>
                  </a:lnTo>
                  <a:lnTo>
                    <a:pt x="2264" y="138904"/>
                  </a:lnTo>
                  <a:lnTo>
                    <a:pt x="2642" y="139256"/>
                  </a:lnTo>
                  <a:lnTo>
                    <a:pt x="3396" y="139558"/>
                  </a:lnTo>
                  <a:lnTo>
                    <a:pt x="3824" y="139885"/>
                  </a:lnTo>
                  <a:lnTo>
                    <a:pt x="4126" y="139507"/>
                  </a:lnTo>
                  <a:lnTo>
                    <a:pt x="4176" y="139859"/>
                  </a:lnTo>
                  <a:lnTo>
                    <a:pt x="4528" y="139834"/>
                  </a:lnTo>
                  <a:lnTo>
                    <a:pt x="5534" y="139407"/>
                  </a:lnTo>
                  <a:lnTo>
                    <a:pt x="5911" y="139382"/>
                  </a:lnTo>
                  <a:lnTo>
                    <a:pt x="6288" y="139734"/>
                  </a:lnTo>
                  <a:lnTo>
                    <a:pt x="6691" y="140061"/>
                  </a:lnTo>
                  <a:lnTo>
                    <a:pt x="7068" y="140388"/>
                  </a:lnTo>
                  <a:lnTo>
                    <a:pt x="7093" y="140765"/>
                  </a:lnTo>
                  <a:lnTo>
                    <a:pt x="7848" y="141042"/>
                  </a:lnTo>
                  <a:lnTo>
                    <a:pt x="8250" y="141394"/>
                  </a:lnTo>
                  <a:lnTo>
                    <a:pt x="8275" y="141746"/>
                  </a:lnTo>
                  <a:lnTo>
                    <a:pt x="7923" y="142148"/>
                  </a:lnTo>
                  <a:lnTo>
                    <a:pt x="8300" y="142123"/>
                  </a:lnTo>
                  <a:lnTo>
                    <a:pt x="8678" y="142098"/>
                  </a:lnTo>
                  <a:lnTo>
                    <a:pt x="8678" y="142098"/>
                  </a:lnTo>
                  <a:lnTo>
                    <a:pt x="8351" y="142827"/>
                  </a:lnTo>
                  <a:lnTo>
                    <a:pt x="8401" y="143204"/>
                  </a:lnTo>
                  <a:lnTo>
                    <a:pt x="7647" y="143280"/>
                  </a:lnTo>
                  <a:lnTo>
                    <a:pt x="8049" y="143582"/>
                  </a:lnTo>
                  <a:lnTo>
                    <a:pt x="8099" y="144311"/>
                  </a:lnTo>
                  <a:lnTo>
                    <a:pt x="8502" y="144663"/>
                  </a:lnTo>
                  <a:lnTo>
                    <a:pt x="8879" y="144638"/>
                  </a:lnTo>
                  <a:lnTo>
                    <a:pt x="9256" y="144940"/>
                  </a:lnTo>
                  <a:lnTo>
                    <a:pt x="9684" y="145644"/>
                  </a:lnTo>
                  <a:lnTo>
                    <a:pt x="10011" y="145242"/>
                  </a:lnTo>
                  <a:lnTo>
                    <a:pt x="9986" y="144889"/>
                  </a:lnTo>
                  <a:lnTo>
                    <a:pt x="10690" y="144487"/>
                  </a:lnTo>
                  <a:lnTo>
                    <a:pt x="11419" y="144437"/>
                  </a:lnTo>
                  <a:lnTo>
                    <a:pt x="11746" y="144034"/>
                  </a:lnTo>
                  <a:lnTo>
                    <a:pt x="12123" y="144009"/>
                  </a:lnTo>
                  <a:lnTo>
                    <a:pt x="12853" y="144311"/>
                  </a:lnTo>
                  <a:lnTo>
                    <a:pt x="13230" y="144286"/>
                  </a:lnTo>
                  <a:lnTo>
                    <a:pt x="13532" y="143506"/>
                  </a:lnTo>
                  <a:lnTo>
                    <a:pt x="14236" y="143456"/>
                  </a:lnTo>
                  <a:lnTo>
                    <a:pt x="14990" y="143783"/>
                  </a:lnTo>
                  <a:lnTo>
                    <a:pt x="15393" y="144110"/>
                  </a:lnTo>
                  <a:lnTo>
                    <a:pt x="16147" y="144060"/>
                  </a:lnTo>
                  <a:lnTo>
                    <a:pt x="16550" y="144739"/>
                  </a:lnTo>
                  <a:lnTo>
                    <a:pt x="17254" y="144663"/>
                  </a:lnTo>
                  <a:lnTo>
                    <a:pt x="18360" y="144588"/>
                  </a:lnTo>
                  <a:lnTo>
                    <a:pt x="18713" y="144563"/>
                  </a:lnTo>
                  <a:lnTo>
                    <a:pt x="19492" y="144864"/>
                  </a:lnTo>
                  <a:lnTo>
                    <a:pt x="19794" y="144462"/>
                  </a:lnTo>
                  <a:lnTo>
                    <a:pt x="20523" y="144412"/>
                  </a:lnTo>
                  <a:lnTo>
                    <a:pt x="20951" y="144739"/>
                  </a:lnTo>
                  <a:lnTo>
                    <a:pt x="21303" y="144713"/>
                  </a:lnTo>
                  <a:lnTo>
                    <a:pt x="21328" y="145091"/>
                  </a:lnTo>
                  <a:lnTo>
                    <a:pt x="21655" y="145066"/>
                  </a:lnTo>
                  <a:lnTo>
                    <a:pt x="22032" y="144663"/>
                  </a:lnTo>
                  <a:lnTo>
                    <a:pt x="22007" y="144286"/>
                  </a:lnTo>
                  <a:lnTo>
                    <a:pt x="21982" y="143934"/>
                  </a:lnTo>
                  <a:lnTo>
                    <a:pt x="22686" y="143531"/>
                  </a:lnTo>
                  <a:lnTo>
                    <a:pt x="22636" y="143154"/>
                  </a:lnTo>
                  <a:lnTo>
                    <a:pt x="23390" y="143104"/>
                  </a:lnTo>
                  <a:lnTo>
                    <a:pt x="23692" y="142701"/>
                  </a:lnTo>
                  <a:lnTo>
                    <a:pt x="24422" y="142651"/>
                  </a:lnTo>
                  <a:lnTo>
                    <a:pt x="24774" y="142626"/>
                  </a:lnTo>
                  <a:lnTo>
                    <a:pt x="25528" y="142928"/>
                  </a:lnTo>
                  <a:lnTo>
                    <a:pt x="25880" y="142525"/>
                  </a:lnTo>
                  <a:lnTo>
                    <a:pt x="26559" y="142098"/>
                  </a:lnTo>
                  <a:lnTo>
                    <a:pt x="26509" y="141368"/>
                  </a:lnTo>
                  <a:lnTo>
                    <a:pt x="26836" y="141016"/>
                  </a:lnTo>
                  <a:lnTo>
                    <a:pt x="27213" y="140966"/>
                  </a:lnTo>
                  <a:lnTo>
                    <a:pt x="27540" y="140589"/>
                  </a:lnTo>
                  <a:lnTo>
                    <a:pt x="27490" y="140212"/>
                  </a:lnTo>
                  <a:lnTo>
                    <a:pt x="28219" y="139809"/>
                  </a:lnTo>
                  <a:lnTo>
                    <a:pt x="28546" y="139784"/>
                  </a:lnTo>
                  <a:lnTo>
                    <a:pt x="29276" y="139734"/>
                  </a:lnTo>
                  <a:lnTo>
                    <a:pt x="29955" y="138929"/>
                  </a:lnTo>
                  <a:lnTo>
                    <a:pt x="29577" y="138602"/>
                  </a:lnTo>
                  <a:lnTo>
                    <a:pt x="29552" y="138225"/>
                  </a:lnTo>
                  <a:lnTo>
                    <a:pt x="29125" y="137923"/>
                  </a:lnTo>
                  <a:lnTo>
                    <a:pt x="29100" y="137521"/>
                  </a:lnTo>
                  <a:lnTo>
                    <a:pt x="29074" y="137194"/>
                  </a:lnTo>
                  <a:lnTo>
                    <a:pt x="29024" y="136489"/>
                  </a:lnTo>
                  <a:lnTo>
                    <a:pt x="28974" y="135735"/>
                  </a:lnTo>
                  <a:lnTo>
                    <a:pt x="29326" y="135358"/>
                  </a:lnTo>
                  <a:lnTo>
                    <a:pt x="29628" y="134955"/>
                  </a:lnTo>
                  <a:lnTo>
                    <a:pt x="30332" y="134528"/>
                  </a:lnTo>
                  <a:lnTo>
                    <a:pt x="30986" y="133773"/>
                  </a:lnTo>
                  <a:lnTo>
                    <a:pt x="31363" y="133723"/>
                  </a:lnTo>
                  <a:lnTo>
                    <a:pt x="31715" y="133346"/>
                  </a:lnTo>
                  <a:lnTo>
                    <a:pt x="32394" y="132541"/>
                  </a:lnTo>
                  <a:lnTo>
                    <a:pt x="32721" y="132189"/>
                  </a:lnTo>
                  <a:lnTo>
                    <a:pt x="33400" y="131736"/>
                  </a:lnTo>
                  <a:lnTo>
                    <a:pt x="33375" y="131384"/>
                  </a:lnTo>
                  <a:lnTo>
                    <a:pt x="33752" y="131359"/>
                  </a:lnTo>
                  <a:lnTo>
                    <a:pt x="33727" y="131007"/>
                  </a:lnTo>
                  <a:lnTo>
                    <a:pt x="34054" y="130604"/>
                  </a:lnTo>
                  <a:lnTo>
                    <a:pt x="34431" y="130579"/>
                  </a:lnTo>
                  <a:lnTo>
                    <a:pt x="35110" y="130504"/>
                  </a:lnTo>
                  <a:lnTo>
                    <a:pt x="35865" y="130453"/>
                  </a:lnTo>
                  <a:lnTo>
                    <a:pt x="36569" y="130403"/>
                  </a:lnTo>
                  <a:lnTo>
                    <a:pt x="36972" y="130378"/>
                  </a:lnTo>
                  <a:lnTo>
                    <a:pt x="37298" y="130328"/>
                  </a:lnTo>
                  <a:lnTo>
                    <a:pt x="37676" y="130302"/>
                  </a:lnTo>
                  <a:lnTo>
                    <a:pt x="38355" y="129875"/>
                  </a:lnTo>
                  <a:lnTo>
                    <a:pt x="38757" y="129850"/>
                  </a:lnTo>
                  <a:lnTo>
                    <a:pt x="39059" y="129473"/>
                  </a:lnTo>
                  <a:lnTo>
                    <a:pt x="39788" y="129422"/>
                  </a:lnTo>
                  <a:lnTo>
                    <a:pt x="40166" y="129397"/>
                  </a:lnTo>
                  <a:lnTo>
                    <a:pt x="40493" y="128995"/>
                  </a:lnTo>
                  <a:lnTo>
                    <a:pt x="40870" y="128970"/>
                  </a:lnTo>
                  <a:lnTo>
                    <a:pt x="41197" y="128567"/>
                  </a:lnTo>
                  <a:lnTo>
                    <a:pt x="41549" y="128190"/>
                  </a:lnTo>
                  <a:lnTo>
                    <a:pt x="41499" y="127838"/>
                  </a:lnTo>
                  <a:lnTo>
                    <a:pt x="41825" y="127461"/>
                  </a:lnTo>
                  <a:lnTo>
                    <a:pt x="41800" y="127083"/>
                  </a:lnTo>
                  <a:lnTo>
                    <a:pt x="41725" y="126354"/>
                  </a:lnTo>
                  <a:lnTo>
                    <a:pt x="41675" y="126278"/>
                  </a:lnTo>
                  <a:lnTo>
                    <a:pt x="41750" y="126203"/>
                  </a:lnTo>
                  <a:lnTo>
                    <a:pt x="41574" y="126102"/>
                  </a:lnTo>
                  <a:lnTo>
                    <a:pt x="41448" y="125901"/>
                  </a:lnTo>
                  <a:lnTo>
                    <a:pt x="41373" y="125700"/>
                  </a:lnTo>
                  <a:lnTo>
                    <a:pt x="41700" y="125323"/>
                  </a:lnTo>
                  <a:lnTo>
                    <a:pt x="41297" y="124971"/>
                  </a:lnTo>
                  <a:lnTo>
                    <a:pt x="41624" y="124216"/>
                  </a:lnTo>
                  <a:lnTo>
                    <a:pt x="41599" y="123864"/>
                  </a:lnTo>
                  <a:lnTo>
                    <a:pt x="41926" y="123487"/>
                  </a:lnTo>
                  <a:lnTo>
                    <a:pt x="42303" y="123436"/>
                  </a:lnTo>
                  <a:lnTo>
                    <a:pt x="42630" y="123059"/>
                  </a:lnTo>
                  <a:lnTo>
                    <a:pt x="43008" y="123034"/>
                  </a:lnTo>
                  <a:lnTo>
                    <a:pt x="43334" y="122984"/>
                  </a:lnTo>
                  <a:lnTo>
                    <a:pt x="43712" y="122959"/>
                  </a:lnTo>
                  <a:lnTo>
                    <a:pt x="44039" y="122581"/>
                  </a:lnTo>
                  <a:lnTo>
                    <a:pt x="44391" y="122179"/>
                  </a:lnTo>
                  <a:lnTo>
                    <a:pt x="44768" y="122154"/>
                  </a:lnTo>
                  <a:lnTo>
                    <a:pt x="45145" y="122481"/>
                  </a:lnTo>
                  <a:lnTo>
                    <a:pt x="45548" y="122833"/>
                  </a:lnTo>
                  <a:lnTo>
                    <a:pt x="45875" y="122783"/>
                  </a:lnTo>
                  <a:lnTo>
                    <a:pt x="46604" y="122732"/>
                  </a:lnTo>
                  <a:lnTo>
                    <a:pt x="46679" y="123462"/>
                  </a:lnTo>
                  <a:lnTo>
                    <a:pt x="47006" y="123084"/>
                  </a:lnTo>
                  <a:lnTo>
                    <a:pt x="47384" y="123034"/>
                  </a:lnTo>
                  <a:lnTo>
                    <a:pt x="47711" y="122657"/>
                  </a:lnTo>
                  <a:lnTo>
                    <a:pt x="48088" y="122607"/>
                  </a:lnTo>
                  <a:lnTo>
                    <a:pt x="48113" y="122984"/>
                  </a:lnTo>
                  <a:lnTo>
                    <a:pt x="48138" y="123361"/>
                  </a:lnTo>
                  <a:lnTo>
                    <a:pt x="48490" y="123336"/>
                  </a:lnTo>
                  <a:lnTo>
                    <a:pt x="48842" y="123286"/>
                  </a:lnTo>
                  <a:lnTo>
                    <a:pt x="48867" y="123638"/>
                  </a:lnTo>
                  <a:lnTo>
                    <a:pt x="48893" y="124015"/>
                  </a:lnTo>
                  <a:lnTo>
                    <a:pt x="49245" y="123613"/>
                  </a:lnTo>
                  <a:lnTo>
                    <a:pt x="49622" y="123939"/>
                  </a:lnTo>
                  <a:lnTo>
                    <a:pt x="50024" y="124292"/>
                  </a:lnTo>
                  <a:lnTo>
                    <a:pt x="50050" y="124644"/>
                  </a:lnTo>
                  <a:lnTo>
                    <a:pt x="50452" y="124996"/>
                  </a:lnTo>
                  <a:lnTo>
                    <a:pt x="50804" y="124971"/>
                  </a:lnTo>
                  <a:lnTo>
                    <a:pt x="51156" y="124920"/>
                  </a:lnTo>
                  <a:lnTo>
                    <a:pt x="51559" y="124895"/>
                  </a:lnTo>
                  <a:lnTo>
                    <a:pt x="51885" y="124870"/>
                  </a:lnTo>
                  <a:lnTo>
                    <a:pt x="52288" y="124845"/>
                  </a:lnTo>
                  <a:lnTo>
                    <a:pt x="52590" y="124442"/>
                  </a:lnTo>
                  <a:lnTo>
                    <a:pt x="52565" y="124090"/>
                  </a:lnTo>
                  <a:lnTo>
                    <a:pt x="52539" y="123713"/>
                  </a:lnTo>
                  <a:lnTo>
                    <a:pt x="52917" y="123688"/>
                  </a:lnTo>
                  <a:lnTo>
                    <a:pt x="53244" y="123663"/>
                  </a:lnTo>
                  <a:lnTo>
                    <a:pt x="53621" y="123638"/>
                  </a:lnTo>
                  <a:lnTo>
                    <a:pt x="53596" y="123260"/>
                  </a:lnTo>
                  <a:lnTo>
                    <a:pt x="53973" y="123235"/>
                  </a:lnTo>
                  <a:lnTo>
                    <a:pt x="54325" y="123210"/>
                  </a:lnTo>
                  <a:lnTo>
                    <a:pt x="54350" y="123562"/>
                  </a:lnTo>
                  <a:lnTo>
                    <a:pt x="54954" y="122883"/>
                  </a:lnTo>
                  <a:lnTo>
                    <a:pt x="55256" y="122707"/>
                  </a:lnTo>
                  <a:lnTo>
                    <a:pt x="55608" y="122280"/>
                  </a:lnTo>
                  <a:lnTo>
                    <a:pt x="55960" y="122254"/>
                  </a:lnTo>
                  <a:lnTo>
                    <a:pt x="56337" y="122229"/>
                  </a:lnTo>
                  <a:lnTo>
                    <a:pt x="57041" y="121827"/>
                  </a:lnTo>
                  <a:lnTo>
                    <a:pt x="57368" y="121450"/>
                  </a:lnTo>
                  <a:lnTo>
                    <a:pt x="57343" y="121072"/>
                  </a:lnTo>
                  <a:lnTo>
                    <a:pt x="57645" y="120670"/>
                  </a:lnTo>
                  <a:lnTo>
                    <a:pt x="57997" y="120293"/>
                  </a:lnTo>
                  <a:lnTo>
                    <a:pt x="58726" y="120217"/>
                  </a:lnTo>
                  <a:lnTo>
                    <a:pt x="59104" y="120192"/>
                  </a:lnTo>
                  <a:lnTo>
                    <a:pt x="59883" y="120871"/>
                  </a:lnTo>
                  <a:lnTo>
                    <a:pt x="60210" y="120469"/>
                  </a:lnTo>
                  <a:lnTo>
                    <a:pt x="61367" y="121123"/>
                  </a:lnTo>
                  <a:lnTo>
                    <a:pt x="61317" y="120745"/>
                  </a:lnTo>
                  <a:lnTo>
                    <a:pt x="61669" y="120368"/>
                  </a:lnTo>
                  <a:lnTo>
                    <a:pt x="62021" y="120318"/>
                  </a:lnTo>
                  <a:lnTo>
                    <a:pt x="62398" y="120293"/>
                  </a:lnTo>
                  <a:lnTo>
                    <a:pt x="62071" y="120695"/>
                  </a:lnTo>
                  <a:lnTo>
                    <a:pt x="62096" y="121072"/>
                  </a:lnTo>
                  <a:lnTo>
                    <a:pt x="62474" y="121399"/>
                  </a:lnTo>
                  <a:lnTo>
                    <a:pt x="62147" y="121777"/>
                  </a:lnTo>
                  <a:lnTo>
                    <a:pt x="62901" y="122430"/>
                  </a:lnTo>
                  <a:lnTo>
                    <a:pt x="63429" y="123889"/>
                  </a:lnTo>
                  <a:lnTo>
                    <a:pt x="63882" y="125272"/>
                  </a:lnTo>
                  <a:lnTo>
                    <a:pt x="64284" y="125599"/>
                  </a:lnTo>
                  <a:lnTo>
                    <a:pt x="65140" y="127360"/>
                  </a:lnTo>
                  <a:lnTo>
                    <a:pt x="65517" y="127335"/>
                  </a:lnTo>
                  <a:lnTo>
                    <a:pt x="66296" y="127989"/>
                  </a:lnTo>
                  <a:lnTo>
                    <a:pt x="66699" y="128718"/>
                  </a:lnTo>
                  <a:lnTo>
                    <a:pt x="67126" y="128995"/>
                  </a:lnTo>
                  <a:lnTo>
                    <a:pt x="67504" y="129372"/>
                  </a:lnTo>
                  <a:lnTo>
                    <a:pt x="68661" y="130353"/>
                  </a:lnTo>
                  <a:lnTo>
                    <a:pt x="70999" y="132340"/>
                  </a:lnTo>
                  <a:lnTo>
                    <a:pt x="71402" y="132314"/>
                  </a:lnTo>
                  <a:lnTo>
                    <a:pt x="71804" y="133019"/>
                  </a:lnTo>
                  <a:lnTo>
                    <a:pt x="72534" y="132968"/>
                  </a:lnTo>
                  <a:lnTo>
                    <a:pt x="72961" y="133647"/>
                  </a:lnTo>
                  <a:lnTo>
                    <a:pt x="73288" y="133245"/>
                  </a:lnTo>
                  <a:lnTo>
                    <a:pt x="74445" y="134276"/>
                  </a:lnTo>
                  <a:lnTo>
                    <a:pt x="74873" y="134603"/>
                  </a:lnTo>
                  <a:lnTo>
                    <a:pt x="75250" y="134905"/>
                  </a:lnTo>
                  <a:lnTo>
                    <a:pt x="75577" y="134880"/>
                  </a:lnTo>
                  <a:lnTo>
                    <a:pt x="76382" y="135559"/>
                  </a:lnTo>
                  <a:lnTo>
                    <a:pt x="76759" y="135534"/>
                  </a:lnTo>
                  <a:lnTo>
                    <a:pt x="77136" y="135861"/>
                  </a:lnTo>
                  <a:lnTo>
                    <a:pt x="77186" y="136565"/>
                  </a:lnTo>
                  <a:lnTo>
                    <a:pt x="77212" y="136967"/>
                  </a:lnTo>
                  <a:lnTo>
                    <a:pt x="77237" y="137294"/>
                  </a:lnTo>
                  <a:lnTo>
                    <a:pt x="78016" y="137621"/>
                  </a:lnTo>
                  <a:lnTo>
                    <a:pt x="78368" y="137596"/>
                  </a:lnTo>
                  <a:lnTo>
                    <a:pt x="78721" y="137571"/>
                  </a:lnTo>
                  <a:lnTo>
                    <a:pt x="79500" y="137873"/>
                  </a:lnTo>
                  <a:lnTo>
                    <a:pt x="79877" y="138174"/>
                  </a:lnTo>
                  <a:lnTo>
                    <a:pt x="79903" y="138577"/>
                  </a:lnTo>
                  <a:lnTo>
                    <a:pt x="80305" y="138879"/>
                  </a:lnTo>
                  <a:lnTo>
                    <a:pt x="80733" y="139935"/>
                  </a:lnTo>
                  <a:lnTo>
                    <a:pt x="81210" y="140991"/>
                  </a:lnTo>
                  <a:lnTo>
                    <a:pt x="81286" y="142073"/>
                  </a:lnTo>
                  <a:lnTo>
                    <a:pt x="80934" y="142475"/>
                  </a:lnTo>
                  <a:lnTo>
                    <a:pt x="80582" y="142500"/>
                  </a:lnTo>
                  <a:lnTo>
                    <a:pt x="80230" y="142525"/>
                  </a:lnTo>
                  <a:lnTo>
                    <a:pt x="80255" y="142903"/>
                  </a:lnTo>
                  <a:lnTo>
                    <a:pt x="80280" y="143255"/>
                  </a:lnTo>
                  <a:lnTo>
                    <a:pt x="80305" y="143607"/>
                  </a:lnTo>
                  <a:lnTo>
                    <a:pt x="80330" y="143959"/>
                  </a:lnTo>
                  <a:lnTo>
                    <a:pt x="80028" y="144361"/>
                  </a:lnTo>
                  <a:lnTo>
                    <a:pt x="79676" y="144739"/>
                  </a:lnTo>
                  <a:lnTo>
                    <a:pt x="79727" y="145116"/>
                  </a:lnTo>
                  <a:lnTo>
                    <a:pt x="80104" y="145443"/>
                  </a:lnTo>
                  <a:lnTo>
                    <a:pt x="80456" y="145418"/>
                  </a:lnTo>
                  <a:lnTo>
                    <a:pt x="80808" y="145392"/>
                  </a:lnTo>
                  <a:lnTo>
                    <a:pt x="81160" y="145367"/>
                  </a:lnTo>
                  <a:lnTo>
                    <a:pt x="81512" y="144990"/>
                  </a:lnTo>
                  <a:lnTo>
                    <a:pt x="81864" y="144965"/>
                  </a:lnTo>
                  <a:lnTo>
                    <a:pt x="81839" y="144563"/>
                  </a:lnTo>
                  <a:lnTo>
                    <a:pt x="82569" y="144160"/>
                  </a:lnTo>
                  <a:lnTo>
                    <a:pt x="82543" y="143783"/>
                  </a:lnTo>
                  <a:lnTo>
                    <a:pt x="82468" y="143079"/>
                  </a:lnTo>
                  <a:lnTo>
                    <a:pt x="82820" y="142701"/>
                  </a:lnTo>
                  <a:lnTo>
                    <a:pt x="83122" y="142299"/>
                  </a:lnTo>
                  <a:lnTo>
                    <a:pt x="83474" y="141897"/>
                  </a:lnTo>
                  <a:lnTo>
                    <a:pt x="83826" y="141871"/>
                  </a:lnTo>
                  <a:lnTo>
                    <a:pt x="84178" y="141846"/>
                  </a:lnTo>
                  <a:lnTo>
                    <a:pt x="84581" y="141821"/>
                  </a:lnTo>
                  <a:lnTo>
                    <a:pt x="84530" y="141444"/>
                  </a:lnTo>
                  <a:lnTo>
                    <a:pt x="84505" y="141117"/>
                  </a:lnTo>
                  <a:lnTo>
                    <a:pt x="84480" y="140740"/>
                  </a:lnTo>
                  <a:lnTo>
                    <a:pt x="84430" y="140010"/>
                  </a:lnTo>
                  <a:lnTo>
                    <a:pt x="84404" y="139633"/>
                  </a:lnTo>
                  <a:lnTo>
                    <a:pt x="84354" y="139281"/>
                  </a:lnTo>
                  <a:lnTo>
                    <a:pt x="83952" y="138954"/>
                  </a:lnTo>
                  <a:lnTo>
                    <a:pt x="83273" y="139356"/>
                  </a:lnTo>
                  <a:lnTo>
                    <a:pt x="82845" y="138778"/>
                  </a:lnTo>
                  <a:lnTo>
                    <a:pt x="82644" y="137847"/>
                  </a:lnTo>
                  <a:lnTo>
                    <a:pt x="82719" y="137244"/>
                  </a:lnTo>
                  <a:lnTo>
                    <a:pt x="83097" y="137219"/>
                  </a:lnTo>
                  <a:lnTo>
                    <a:pt x="83072" y="136816"/>
                  </a:lnTo>
                  <a:lnTo>
                    <a:pt x="83398" y="136464"/>
                  </a:lnTo>
                  <a:lnTo>
                    <a:pt x="83046" y="136489"/>
                  </a:lnTo>
                  <a:lnTo>
                    <a:pt x="83373" y="136087"/>
                  </a:lnTo>
                  <a:lnTo>
                    <a:pt x="83675" y="135710"/>
                  </a:lnTo>
                  <a:lnTo>
                    <a:pt x="84078" y="135685"/>
                  </a:lnTo>
                  <a:lnTo>
                    <a:pt x="84430" y="135659"/>
                  </a:lnTo>
                  <a:lnTo>
                    <a:pt x="84455" y="136012"/>
                  </a:lnTo>
                  <a:lnTo>
                    <a:pt x="85209" y="136338"/>
                  </a:lnTo>
                  <a:lnTo>
                    <a:pt x="85587" y="136288"/>
                  </a:lnTo>
                  <a:lnTo>
                    <a:pt x="85939" y="136263"/>
                  </a:lnTo>
                  <a:lnTo>
                    <a:pt x="86316" y="136238"/>
                  </a:lnTo>
                  <a:lnTo>
                    <a:pt x="86668" y="136213"/>
                  </a:lnTo>
                  <a:lnTo>
                    <a:pt x="86693" y="136540"/>
                  </a:lnTo>
                  <a:lnTo>
                    <a:pt x="86743" y="136917"/>
                  </a:lnTo>
                  <a:lnTo>
                    <a:pt x="87096" y="137269"/>
                  </a:lnTo>
                  <a:lnTo>
                    <a:pt x="87121" y="137596"/>
                  </a:lnTo>
                  <a:lnTo>
                    <a:pt x="87548" y="137973"/>
                  </a:lnTo>
                  <a:lnTo>
                    <a:pt x="87875" y="137948"/>
                  </a:lnTo>
                  <a:lnTo>
                    <a:pt x="88252" y="137898"/>
                  </a:lnTo>
                  <a:lnTo>
                    <a:pt x="88605" y="137495"/>
                  </a:lnTo>
                  <a:lnTo>
                    <a:pt x="88529" y="136766"/>
                  </a:lnTo>
                  <a:lnTo>
                    <a:pt x="88479" y="136062"/>
                  </a:lnTo>
                  <a:lnTo>
                    <a:pt x="88454" y="135685"/>
                  </a:lnTo>
                  <a:lnTo>
                    <a:pt x="87674" y="135408"/>
                  </a:lnTo>
                  <a:lnTo>
                    <a:pt x="87297" y="134679"/>
                  </a:lnTo>
                  <a:lnTo>
                    <a:pt x="86869" y="134352"/>
                  </a:lnTo>
                  <a:lnTo>
                    <a:pt x="86140" y="134050"/>
                  </a:lnTo>
                  <a:lnTo>
                    <a:pt x="85410" y="134100"/>
                  </a:lnTo>
                  <a:lnTo>
                    <a:pt x="85008" y="133798"/>
                  </a:lnTo>
                  <a:lnTo>
                    <a:pt x="84631" y="133446"/>
                  </a:lnTo>
                  <a:lnTo>
                    <a:pt x="83474" y="133170"/>
                  </a:lnTo>
                  <a:lnTo>
                    <a:pt x="83122" y="132843"/>
                  </a:lnTo>
                  <a:lnTo>
                    <a:pt x="82719" y="132491"/>
                  </a:lnTo>
                  <a:lnTo>
                    <a:pt x="82342" y="132516"/>
                  </a:lnTo>
                  <a:lnTo>
                    <a:pt x="81638" y="132591"/>
                  </a:lnTo>
                  <a:lnTo>
                    <a:pt x="81261" y="132264"/>
                  </a:lnTo>
                  <a:lnTo>
                    <a:pt x="80481" y="131962"/>
                  </a:lnTo>
                  <a:lnTo>
                    <a:pt x="80104" y="131988"/>
                  </a:lnTo>
                  <a:lnTo>
                    <a:pt x="80456" y="131585"/>
                  </a:lnTo>
                  <a:lnTo>
                    <a:pt x="80808" y="131560"/>
                  </a:lnTo>
                  <a:lnTo>
                    <a:pt x="81160" y="131183"/>
                  </a:lnTo>
                  <a:lnTo>
                    <a:pt x="81110" y="130428"/>
                  </a:lnTo>
                  <a:lnTo>
                    <a:pt x="79953" y="130177"/>
                  </a:lnTo>
                  <a:lnTo>
                    <a:pt x="79601" y="130202"/>
                  </a:lnTo>
                  <a:lnTo>
                    <a:pt x="78544" y="130302"/>
                  </a:lnTo>
                  <a:lnTo>
                    <a:pt x="77790" y="130353"/>
                  </a:lnTo>
                  <a:lnTo>
                    <a:pt x="77061" y="130051"/>
                  </a:lnTo>
                  <a:lnTo>
                    <a:pt x="76608" y="129372"/>
                  </a:lnTo>
                  <a:lnTo>
                    <a:pt x="76256" y="128995"/>
                  </a:lnTo>
                  <a:lnTo>
                    <a:pt x="75451" y="128341"/>
                  </a:lnTo>
                  <a:lnTo>
                    <a:pt x="74998" y="127687"/>
                  </a:lnTo>
                  <a:lnTo>
                    <a:pt x="74269" y="127008"/>
                  </a:lnTo>
                  <a:lnTo>
                    <a:pt x="74219" y="126278"/>
                  </a:lnTo>
                  <a:lnTo>
                    <a:pt x="74520" y="125876"/>
                  </a:lnTo>
                  <a:lnTo>
                    <a:pt x="74118" y="125197"/>
                  </a:lnTo>
                  <a:lnTo>
                    <a:pt x="73665" y="124493"/>
                  </a:lnTo>
                  <a:lnTo>
                    <a:pt x="73640" y="124116"/>
                  </a:lnTo>
                  <a:lnTo>
                    <a:pt x="73263" y="123789"/>
                  </a:lnTo>
                  <a:lnTo>
                    <a:pt x="73213" y="123110"/>
                  </a:lnTo>
                  <a:lnTo>
                    <a:pt x="72835" y="123135"/>
                  </a:lnTo>
                  <a:lnTo>
                    <a:pt x="72081" y="122808"/>
                  </a:lnTo>
                  <a:lnTo>
                    <a:pt x="71326" y="122481"/>
                  </a:lnTo>
                  <a:lnTo>
                    <a:pt x="70949" y="122531"/>
                  </a:lnTo>
                  <a:lnTo>
                    <a:pt x="70195" y="122229"/>
                  </a:lnTo>
                  <a:lnTo>
                    <a:pt x="70170" y="121852"/>
                  </a:lnTo>
                  <a:lnTo>
                    <a:pt x="69792" y="121550"/>
                  </a:lnTo>
                  <a:lnTo>
                    <a:pt x="69767" y="121173"/>
                  </a:lnTo>
                  <a:lnTo>
                    <a:pt x="69340" y="120494"/>
                  </a:lnTo>
                  <a:lnTo>
                    <a:pt x="69692" y="120092"/>
                  </a:lnTo>
                  <a:lnTo>
                    <a:pt x="69641" y="119714"/>
                  </a:lnTo>
                  <a:lnTo>
                    <a:pt x="69616" y="119362"/>
                  </a:lnTo>
                  <a:lnTo>
                    <a:pt x="69943" y="118985"/>
                  </a:lnTo>
                  <a:lnTo>
                    <a:pt x="70295" y="118583"/>
                  </a:lnTo>
                  <a:lnTo>
                    <a:pt x="70270" y="118230"/>
                  </a:lnTo>
                  <a:lnTo>
                    <a:pt x="69893" y="118256"/>
                  </a:lnTo>
                  <a:lnTo>
                    <a:pt x="69516" y="117903"/>
                  </a:lnTo>
                  <a:lnTo>
                    <a:pt x="69490" y="117577"/>
                  </a:lnTo>
                  <a:lnTo>
                    <a:pt x="69113" y="117602"/>
                  </a:lnTo>
                  <a:lnTo>
                    <a:pt x="69440" y="117174"/>
                  </a:lnTo>
                  <a:lnTo>
                    <a:pt x="69792" y="117149"/>
                  </a:lnTo>
                  <a:lnTo>
                    <a:pt x="69742" y="116445"/>
                  </a:lnTo>
                  <a:lnTo>
                    <a:pt x="70471" y="116394"/>
                  </a:lnTo>
                  <a:lnTo>
                    <a:pt x="70849" y="116344"/>
                  </a:lnTo>
                  <a:lnTo>
                    <a:pt x="71201" y="116319"/>
                  </a:lnTo>
                  <a:lnTo>
                    <a:pt x="71578" y="116294"/>
                  </a:lnTo>
                  <a:lnTo>
                    <a:pt x="71905" y="115891"/>
                  </a:lnTo>
                  <a:lnTo>
                    <a:pt x="72257" y="115866"/>
                  </a:lnTo>
                  <a:lnTo>
                    <a:pt x="72207" y="115539"/>
                  </a:lnTo>
                  <a:lnTo>
                    <a:pt x="72609" y="115514"/>
                  </a:lnTo>
                  <a:lnTo>
                    <a:pt x="72961" y="115464"/>
                  </a:lnTo>
                  <a:lnTo>
                    <a:pt x="72986" y="115816"/>
                  </a:lnTo>
                  <a:lnTo>
                    <a:pt x="73389" y="116143"/>
                  </a:lnTo>
                  <a:lnTo>
                    <a:pt x="73389" y="116143"/>
                  </a:lnTo>
                  <a:lnTo>
                    <a:pt x="73338" y="115439"/>
                  </a:lnTo>
                  <a:lnTo>
                    <a:pt x="73691" y="115414"/>
                  </a:lnTo>
                  <a:lnTo>
                    <a:pt x="73766" y="115313"/>
                  </a:lnTo>
                  <a:lnTo>
                    <a:pt x="74068" y="115414"/>
                  </a:lnTo>
                  <a:lnTo>
                    <a:pt x="74395" y="115011"/>
                  </a:lnTo>
                  <a:lnTo>
                    <a:pt x="74420" y="115388"/>
                  </a:lnTo>
                  <a:lnTo>
                    <a:pt x="74445" y="115741"/>
                  </a:lnTo>
                  <a:lnTo>
                    <a:pt x="74470" y="116118"/>
                  </a:lnTo>
                  <a:lnTo>
                    <a:pt x="74168" y="116520"/>
                  </a:lnTo>
                  <a:lnTo>
                    <a:pt x="73791" y="116545"/>
                  </a:lnTo>
                  <a:lnTo>
                    <a:pt x="73464" y="116897"/>
                  </a:lnTo>
                  <a:lnTo>
                    <a:pt x="73867" y="117250"/>
                  </a:lnTo>
                  <a:lnTo>
                    <a:pt x="73892" y="117602"/>
                  </a:lnTo>
                  <a:lnTo>
                    <a:pt x="73942" y="118356"/>
                  </a:lnTo>
                  <a:lnTo>
                    <a:pt x="74344" y="118658"/>
                  </a:lnTo>
                  <a:lnTo>
                    <a:pt x="74370" y="119035"/>
                  </a:lnTo>
                  <a:lnTo>
                    <a:pt x="74747" y="119362"/>
                  </a:lnTo>
                  <a:lnTo>
                    <a:pt x="75049" y="118608"/>
                  </a:lnTo>
                  <a:lnTo>
                    <a:pt x="75376" y="118230"/>
                  </a:lnTo>
                  <a:lnTo>
                    <a:pt x="75703" y="117476"/>
                  </a:lnTo>
                  <a:lnTo>
                    <a:pt x="75677" y="117099"/>
                  </a:lnTo>
                  <a:lnTo>
                    <a:pt x="76029" y="117074"/>
                  </a:lnTo>
                  <a:lnTo>
                    <a:pt x="76432" y="117400"/>
                  </a:lnTo>
                  <a:lnTo>
                    <a:pt x="76834" y="117753"/>
                  </a:lnTo>
                  <a:lnTo>
                    <a:pt x="77186" y="118080"/>
                  </a:lnTo>
                  <a:lnTo>
                    <a:pt x="77614" y="118759"/>
                  </a:lnTo>
                  <a:lnTo>
                    <a:pt x="77312" y="119513"/>
                  </a:lnTo>
                  <a:lnTo>
                    <a:pt x="77337" y="119890"/>
                  </a:lnTo>
                  <a:lnTo>
                    <a:pt x="77388" y="120595"/>
                  </a:lnTo>
                  <a:lnTo>
                    <a:pt x="78117" y="120544"/>
                  </a:lnTo>
                  <a:lnTo>
                    <a:pt x="78167" y="120947"/>
                  </a:lnTo>
                  <a:lnTo>
                    <a:pt x="78519" y="120896"/>
                  </a:lnTo>
                  <a:lnTo>
                    <a:pt x="78897" y="121198"/>
                  </a:lnTo>
                  <a:lnTo>
                    <a:pt x="79324" y="121550"/>
                  </a:lnTo>
                  <a:lnTo>
                    <a:pt x="78218" y="121651"/>
                  </a:lnTo>
                  <a:lnTo>
                    <a:pt x="78595" y="121953"/>
                  </a:lnTo>
                  <a:lnTo>
                    <a:pt x="78972" y="122305"/>
                  </a:lnTo>
                  <a:lnTo>
                    <a:pt x="79425" y="123009"/>
                  </a:lnTo>
                  <a:lnTo>
                    <a:pt x="79777" y="122984"/>
                  </a:lnTo>
                  <a:lnTo>
                    <a:pt x="80557" y="123613"/>
                  </a:lnTo>
                  <a:lnTo>
                    <a:pt x="80582" y="123990"/>
                  </a:lnTo>
                  <a:lnTo>
                    <a:pt x="81361" y="124292"/>
                  </a:lnTo>
                  <a:lnTo>
                    <a:pt x="82066" y="123864"/>
                  </a:lnTo>
                  <a:lnTo>
                    <a:pt x="82418" y="123839"/>
                  </a:lnTo>
                  <a:lnTo>
                    <a:pt x="83197" y="124518"/>
                  </a:lnTo>
                  <a:lnTo>
                    <a:pt x="83977" y="125172"/>
                  </a:lnTo>
                  <a:lnTo>
                    <a:pt x="84404" y="125876"/>
                  </a:lnTo>
                  <a:lnTo>
                    <a:pt x="85109" y="125826"/>
                  </a:lnTo>
                  <a:lnTo>
                    <a:pt x="85536" y="126505"/>
                  </a:lnTo>
                  <a:lnTo>
                    <a:pt x="86291" y="126832"/>
                  </a:lnTo>
                  <a:lnTo>
                    <a:pt x="86668" y="126807"/>
                  </a:lnTo>
                  <a:lnTo>
                    <a:pt x="87096" y="127461"/>
                  </a:lnTo>
                  <a:lnTo>
                    <a:pt x="87422" y="127435"/>
                  </a:lnTo>
                  <a:lnTo>
                    <a:pt x="87825" y="127787"/>
                  </a:lnTo>
                  <a:lnTo>
                    <a:pt x="88554" y="127737"/>
                  </a:lnTo>
                  <a:lnTo>
                    <a:pt x="88931" y="127712"/>
                  </a:lnTo>
                  <a:lnTo>
                    <a:pt x="89334" y="128014"/>
                  </a:lnTo>
                  <a:lnTo>
                    <a:pt x="89384" y="128391"/>
                  </a:lnTo>
                  <a:lnTo>
                    <a:pt x="89711" y="128718"/>
                  </a:lnTo>
                  <a:lnTo>
                    <a:pt x="90114" y="128693"/>
                  </a:lnTo>
                  <a:lnTo>
                    <a:pt x="90164" y="129397"/>
                  </a:lnTo>
                  <a:lnTo>
                    <a:pt x="90868" y="129347"/>
                  </a:lnTo>
                  <a:lnTo>
                    <a:pt x="90893" y="129699"/>
                  </a:lnTo>
                  <a:lnTo>
                    <a:pt x="91270" y="129674"/>
                  </a:lnTo>
                  <a:lnTo>
                    <a:pt x="91648" y="129649"/>
                  </a:lnTo>
                  <a:lnTo>
                    <a:pt x="91572" y="128944"/>
                  </a:lnTo>
                  <a:lnTo>
                    <a:pt x="91547" y="128567"/>
                  </a:lnTo>
                  <a:lnTo>
                    <a:pt x="91522" y="128240"/>
                  </a:lnTo>
                  <a:lnTo>
                    <a:pt x="91497" y="127838"/>
                  </a:lnTo>
                  <a:lnTo>
                    <a:pt x="91522" y="127813"/>
                  </a:lnTo>
                  <a:lnTo>
                    <a:pt x="91547" y="128190"/>
                  </a:lnTo>
                  <a:lnTo>
                    <a:pt x="91572" y="128517"/>
                  </a:lnTo>
                  <a:lnTo>
                    <a:pt x="91597" y="128894"/>
                  </a:lnTo>
                  <a:lnTo>
                    <a:pt x="91648" y="129598"/>
                  </a:lnTo>
                  <a:lnTo>
                    <a:pt x="92050" y="129950"/>
                  </a:lnTo>
                  <a:lnTo>
                    <a:pt x="92075" y="130302"/>
                  </a:lnTo>
                  <a:lnTo>
                    <a:pt x="92100" y="130655"/>
                  </a:lnTo>
                  <a:lnTo>
                    <a:pt x="91748" y="130705"/>
                  </a:lnTo>
                  <a:lnTo>
                    <a:pt x="91773" y="131057"/>
                  </a:lnTo>
                  <a:lnTo>
                    <a:pt x="91799" y="131434"/>
                  </a:lnTo>
                  <a:lnTo>
                    <a:pt x="91824" y="131761"/>
                  </a:lnTo>
                  <a:lnTo>
                    <a:pt x="91849" y="132138"/>
                  </a:lnTo>
                  <a:lnTo>
                    <a:pt x="91899" y="132516"/>
                  </a:lnTo>
                  <a:lnTo>
                    <a:pt x="91949" y="133245"/>
                  </a:lnTo>
                  <a:lnTo>
                    <a:pt x="91597" y="133597"/>
                  </a:lnTo>
                  <a:lnTo>
                    <a:pt x="91648" y="133974"/>
                  </a:lnTo>
                  <a:lnTo>
                    <a:pt x="91673" y="134352"/>
                  </a:lnTo>
                  <a:lnTo>
                    <a:pt x="92050" y="134679"/>
                  </a:lnTo>
                  <a:lnTo>
                    <a:pt x="91723" y="135081"/>
                  </a:lnTo>
                  <a:lnTo>
                    <a:pt x="91748" y="135408"/>
                  </a:lnTo>
                  <a:lnTo>
                    <a:pt x="92126" y="135383"/>
                  </a:lnTo>
                  <a:lnTo>
                    <a:pt x="92151" y="135785"/>
                  </a:lnTo>
                  <a:lnTo>
                    <a:pt x="91773" y="135810"/>
                  </a:lnTo>
                  <a:lnTo>
                    <a:pt x="91849" y="136515"/>
                  </a:lnTo>
                  <a:lnTo>
                    <a:pt x="92578" y="136464"/>
                  </a:lnTo>
                  <a:lnTo>
                    <a:pt x="92955" y="136791"/>
                  </a:lnTo>
                  <a:lnTo>
                    <a:pt x="93685" y="136741"/>
                  </a:lnTo>
                  <a:lnTo>
                    <a:pt x="93710" y="137068"/>
                  </a:lnTo>
                  <a:lnTo>
                    <a:pt x="94138" y="137772"/>
                  </a:lnTo>
                  <a:lnTo>
                    <a:pt x="94087" y="137772"/>
                  </a:lnTo>
                  <a:lnTo>
                    <a:pt x="94464" y="138476"/>
                  </a:lnTo>
                  <a:lnTo>
                    <a:pt x="94867" y="138803"/>
                  </a:lnTo>
                  <a:lnTo>
                    <a:pt x="95571" y="138753"/>
                  </a:lnTo>
                  <a:lnTo>
                    <a:pt x="95621" y="139105"/>
                  </a:lnTo>
                  <a:lnTo>
                    <a:pt x="95672" y="139859"/>
                  </a:lnTo>
                  <a:lnTo>
                    <a:pt x="96099" y="140186"/>
                  </a:lnTo>
                  <a:lnTo>
                    <a:pt x="96401" y="139784"/>
                  </a:lnTo>
                  <a:lnTo>
                    <a:pt x="96803" y="139759"/>
                  </a:lnTo>
                  <a:lnTo>
                    <a:pt x="97130" y="139734"/>
                  </a:lnTo>
                  <a:lnTo>
                    <a:pt x="97533" y="139709"/>
                  </a:lnTo>
                  <a:lnTo>
                    <a:pt x="97558" y="140061"/>
                  </a:lnTo>
                  <a:lnTo>
                    <a:pt x="97583" y="140413"/>
                  </a:lnTo>
                  <a:lnTo>
                    <a:pt x="96854" y="140463"/>
                  </a:lnTo>
                  <a:lnTo>
                    <a:pt x="96451" y="140488"/>
                  </a:lnTo>
                  <a:lnTo>
                    <a:pt x="96150" y="140891"/>
                  </a:lnTo>
                  <a:lnTo>
                    <a:pt x="96527" y="141243"/>
                  </a:lnTo>
                  <a:lnTo>
                    <a:pt x="96552" y="141595"/>
                  </a:lnTo>
                  <a:lnTo>
                    <a:pt x="96577" y="141972"/>
                  </a:lnTo>
                  <a:lnTo>
                    <a:pt x="96979" y="141922"/>
                  </a:lnTo>
                  <a:lnTo>
                    <a:pt x="97734" y="142224"/>
                  </a:lnTo>
                  <a:lnTo>
                    <a:pt x="98036" y="141846"/>
                  </a:lnTo>
                  <a:lnTo>
                    <a:pt x="98413" y="141821"/>
                  </a:lnTo>
                  <a:lnTo>
                    <a:pt x="98765" y="141796"/>
                  </a:lnTo>
                  <a:lnTo>
                    <a:pt x="98790" y="142123"/>
                  </a:lnTo>
                  <a:lnTo>
                    <a:pt x="99494" y="141746"/>
                  </a:lnTo>
                  <a:lnTo>
                    <a:pt x="99847" y="141695"/>
                  </a:lnTo>
                  <a:lnTo>
                    <a:pt x="100249" y="141670"/>
                  </a:lnTo>
                  <a:lnTo>
                    <a:pt x="100953" y="141620"/>
                  </a:lnTo>
                  <a:lnTo>
                    <a:pt x="101305" y="141922"/>
                  </a:lnTo>
                  <a:lnTo>
                    <a:pt x="101733" y="142249"/>
                  </a:lnTo>
                  <a:lnTo>
                    <a:pt x="101708" y="141897"/>
                  </a:lnTo>
                  <a:lnTo>
                    <a:pt x="102412" y="141846"/>
                  </a:lnTo>
                  <a:lnTo>
                    <a:pt x="102789" y="142148"/>
                  </a:lnTo>
                  <a:lnTo>
                    <a:pt x="103192" y="142525"/>
                  </a:lnTo>
                  <a:lnTo>
                    <a:pt x="103946" y="142802"/>
                  </a:lnTo>
                  <a:lnTo>
                    <a:pt x="103644" y="143230"/>
                  </a:lnTo>
                  <a:lnTo>
                    <a:pt x="103242" y="143255"/>
                  </a:lnTo>
                  <a:lnTo>
                    <a:pt x="102915" y="143632"/>
                  </a:lnTo>
                  <a:lnTo>
                    <a:pt x="102538" y="143305"/>
                  </a:lnTo>
                  <a:lnTo>
                    <a:pt x="102512" y="142928"/>
                  </a:lnTo>
                  <a:lnTo>
                    <a:pt x="102110" y="142601"/>
                  </a:lnTo>
                  <a:lnTo>
                    <a:pt x="101406" y="143003"/>
                  </a:lnTo>
                  <a:lnTo>
                    <a:pt x="101381" y="142651"/>
                  </a:lnTo>
                  <a:lnTo>
                    <a:pt x="101029" y="142676"/>
                  </a:lnTo>
                  <a:lnTo>
                    <a:pt x="100651" y="142727"/>
                  </a:lnTo>
                  <a:lnTo>
                    <a:pt x="100324" y="142752"/>
                  </a:lnTo>
                  <a:lnTo>
                    <a:pt x="99947" y="142777"/>
                  </a:lnTo>
                  <a:lnTo>
                    <a:pt x="99595" y="143154"/>
                  </a:lnTo>
                  <a:lnTo>
                    <a:pt x="99243" y="143179"/>
                  </a:lnTo>
                  <a:lnTo>
                    <a:pt x="98866" y="143204"/>
                  </a:lnTo>
                  <a:lnTo>
                    <a:pt x="98514" y="143230"/>
                  </a:lnTo>
                  <a:lnTo>
                    <a:pt x="98162" y="143255"/>
                  </a:lnTo>
                  <a:lnTo>
                    <a:pt x="97835" y="143682"/>
                  </a:lnTo>
                  <a:lnTo>
                    <a:pt x="97885" y="144034"/>
                  </a:lnTo>
                  <a:lnTo>
                    <a:pt x="98262" y="144739"/>
                  </a:lnTo>
                  <a:lnTo>
                    <a:pt x="98639" y="144713"/>
                  </a:lnTo>
                  <a:lnTo>
                    <a:pt x="99017" y="145015"/>
                  </a:lnTo>
                  <a:lnTo>
                    <a:pt x="99419" y="145367"/>
                  </a:lnTo>
                  <a:lnTo>
                    <a:pt x="99444" y="145719"/>
                  </a:lnTo>
                  <a:lnTo>
                    <a:pt x="99494" y="146449"/>
                  </a:lnTo>
                  <a:lnTo>
                    <a:pt x="99168" y="146851"/>
                  </a:lnTo>
                  <a:lnTo>
                    <a:pt x="99545" y="147153"/>
                  </a:lnTo>
                  <a:lnTo>
                    <a:pt x="99570" y="147530"/>
                  </a:lnTo>
                  <a:lnTo>
                    <a:pt x="99595" y="147882"/>
                  </a:lnTo>
                  <a:lnTo>
                    <a:pt x="100023" y="148587"/>
                  </a:lnTo>
                  <a:lnTo>
                    <a:pt x="100400" y="148561"/>
                  </a:lnTo>
                  <a:lnTo>
                    <a:pt x="100777" y="148536"/>
                  </a:lnTo>
                  <a:lnTo>
                    <a:pt x="101079" y="148134"/>
                  </a:lnTo>
                  <a:lnTo>
                    <a:pt x="100727" y="147807"/>
                  </a:lnTo>
                  <a:lnTo>
                    <a:pt x="100702" y="147430"/>
                  </a:lnTo>
                  <a:lnTo>
                    <a:pt x="100978" y="147052"/>
                  </a:lnTo>
                  <a:lnTo>
                    <a:pt x="101406" y="147379"/>
                  </a:lnTo>
                  <a:lnTo>
                    <a:pt x="101431" y="147757"/>
                  </a:lnTo>
                  <a:lnTo>
                    <a:pt x="101456" y="148109"/>
                  </a:lnTo>
                  <a:lnTo>
                    <a:pt x="101506" y="148486"/>
                  </a:lnTo>
                  <a:lnTo>
                    <a:pt x="101859" y="148788"/>
                  </a:lnTo>
                  <a:lnTo>
                    <a:pt x="102261" y="148763"/>
                  </a:lnTo>
                  <a:lnTo>
                    <a:pt x="102663" y="149467"/>
                  </a:lnTo>
                  <a:lnTo>
                    <a:pt x="103015" y="149442"/>
                  </a:lnTo>
                  <a:lnTo>
                    <a:pt x="102965" y="148712"/>
                  </a:lnTo>
                  <a:lnTo>
                    <a:pt x="102940" y="148360"/>
                  </a:lnTo>
                  <a:lnTo>
                    <a:pt x="102915" y="148008"/>
                  </a:lnTo>
                  <a:lnTo>
                    <a:pt x="103217" y="147606"/>
                  </a:lnTo>
                  <a:lnTo>
                    <a:pt x="103292" y="148335"/>
                  </a:lnTo>
                  <a:lnTo>
                    <a:pt x="103644" y="148310"/>
                  </a:lnTo>
                  <a:lnTo>
                    <a:pt x="103695" y="149014"/>
                  </a:lnTo>
                  <a:lnTo>
                    <a:pt x="104097" y="148989"/>
                  </a:lnTo>
                  <a:lnTo>
                    <a:pt x="105556" y="148863"/>
                  </a:lnTo>
                  <a:lnTo>
                    <a:pt x="105530" y="148511"/>
                  </a:lnTo>
                  <a:lnTo>
                    <a:pt x="104776" y="148209"/>
                  </a:lnTo>
                  <a:lnTo>
                    <a:pt x="104751" y="147857"/>
                  </a:lnTo>
                  <a:lnTo>
                    <a:pt x="104323" y="147505"/>
                  </a:lnTo>
                  <a:lnTo>
                    <a:pt x="104273" y="146776"/>
                  </a:lnTo>
                  <a:lnTo>
                    <a:pt x="103921" y="146801"/>
                  </a:lnTo>
                  <a:lnTo>
                    <a:pt x="103468" y="146147"/>
                  </a:lnTo>
                  <a:lnTo>
                    <a:pt x="103091" y="145795"/>
                  </a:lnTo>
                  <a:lnTo>
                    <a:pt x="103015" y="145091"/>
                  </a:lnTo>
                  <a:lnTo>
                    <a:pt x="103393" y="145066"/>
                  </a:lnTo>
                  <a:lnTo>
                    <a:pt x="103820" y="145367"/>
                  </a:lnTo>
                  <a:lnTo>
                    <a:pt x="103845" y="145745"/>
                  </a:lnTo>
                  <a:lnTo>
                    <a:pt x="104198" y="146072"/>
                  </a:lnTo>
                  <a:lnTo>
                    <a:pt x="104600" y="146046"/>
                  </a:lnTo>
                  <a:lnTo>
                    <a:pt x="105304" y="145619"/>
                  </a:lnTo>
                  <a:lnTo>
                    <a:pt x="105983" y="145191"/>
                  </a:lnTo>
                  <a:lnTo>
                    <a:pt x="105933" y="144462"/>
                  </a:lnTo>
                  <a:lnTo>
                    <a:pt x="105254" y="144915"/>
                  </a:lnTo>
                  <a:lnTo>
                    <a:pt x="104851" y="144940"/>
                  </a:lnTo>
                  <a:lnTo>
                    <a:pt x="104474" y="144588"/>
                  </a:lnTo>
                  <a:lnTo>
                    <a:pt x="104449" y="144236"/>
                  </a:lnTo>
                  <a:lnTo>
                    <a:pt x="104776" y="143833"/>
                  </a:lnTo>
                  <a:lnTo>
                    <a:pt x="105430" y="143079"/>
                  </a:lnTo>
                  <a:lnTo>
                    <a:pt x="105807" y="143054"/>
                  </a:lnTo>
                  <a:lnTo>
                    <a:pt x="106235" y="143733"/>
                  </a:lnTo>
                  <a:lnTo>
                    <a:pt x="106989" y="144034"/>
                  </a:lnTo>
                  <a:lnTo>
                    <a:pt x="106989" y="144034"/>
                  </a:lnTo>
                  <a:lnTo>
                    <a:pt x="106964" y="143657"/>
                  </a:lnTo>
                  <a:lnTo>
                    <a:pt x="106939" y="143305"/>
                  </a:lnTo>
                  <a:lnTo>
                    <a:pt x="106863" y="142576"/>
                  </a:lnTo>
                  <a:lnTo>
                    <a:pt x="106813" y="141846"/>
                  </a:lnTo>
                  <a:lnTo>
                    <a:pt x="106436" y="141871"/>
                  </a:lnTo>
                  <a:lnTo>
                    <a:pt x="105681" y="141570"/>
                  </a:lnTo>
                  <a:lnTo>
                    <a:pt x="105279" y="140916"/>
                  </a:lnTo>
                  <a:lnTo>
                    <a:pt x="104927" y="140941"/>
                  </a:lnTo>
                  <a:lnTo>
                    <a:pt x="104172" y="140614"/>
                  </a:lnTo>
                  <a:lnTo>
                    <a:pt x="103418" y="140312"/>
                  </a:lnTo>
                  <a:lnTo>
                    <a:pt x="102638" y="140388"/>
                  </a:lnTo>
                  <a:lnTo>
                    <a:pt x="102261" y="140036"/>
                  </a:lnTo>
                  <a:lnTo>
                    <a:pt x="102588" y="139658"/>
                  </a:lnTo>
                  <a:lnTo>
                    <a:pt x="102915" y="139281"/>
                  </a:lnTo>
                  <a:lnTo>
                    <a:pt x="102890" y="138904"/>
                  </a:lnTo>
                  <a:lnTo>
                    <a:pt x="102538" y="138929"/>
                  </a:lnTo>
                  <a:lnTo>
                    <a:pt x="102135" y="138225"/>
                  </a:lnTo>
                  <a:lnTo>
                    <a:pt x="102437" y="137822"/>
                  </a:lnTo>
                  <a:lnTo>
                    <a:pt x="102814" y="137797"/>
                  </a:lnTo>
                  <a:lnTo>
                    <a:pt x="103544" y="137747"/>
                  </a:lnTo>
                  <a:lnTo>
                    <a:pt x="103971" y="138074"/>
                  </a:lnTo>
                  <a:lnTo>
                    <a:pt x="103996" y="138451"/>
                  </a:lnTo>
                  <a:lnTo>
                    <a:pt x="104021" y="138803"/>
                  </a:lnTo>
                  <a:lnTo>
                    <a:pt x="104374" y="138778"/>
                  </a:lnTo>
                  <a:lnTo>
                    <a:pt x="104701" y="138024"/>
                  </a:lnTo>
                  <a:lnTo>
                    <a:pt x="104701" y="138024"/>
                  </a:lnTo>
                  <a:lnTo>
                    <a:pt x="104298" y="138049"/>
                  </a:lnTo>
                  <a:lnTo>
                    <a:pt x="103141" y="137068"/>
                  </a:lnTo>
                  <a:lnTo>
                    <a:pt x="102689" y="136364"/>
                  </a:lnTo>
                  <a:lnTo>
                    <a:pt x="101959" y="136087"/>
                  </a:lnTo>
                  <a:lnTo>
                    <a:pt x="101557" y="135735"/>
                  </a:lnTo>
                  <a:lnTo>
                    <a:pt x="101506" y="135031"/>
                  </a:lnTo>
                  <a:lnTo>
                    <a:pt x="101481" y="134653"/>
                  </a:lnTo>
                  <a:lnTo>
                    <a:pt x="101456" y="134301"/>
                  </a:lnTo>
                  <a:lnTo>
                    <a:pt x="101079" y="133949"/>
                  </a:lnTo>
                  <a:lnTo>
                    <a:pt x="101381" y="133572"/>
                  </a:lnTo>
                  <a:lnTo>
                    <a:pt x="102060" y="133144"/>
                  </a:lnTo>
                  <a:lnTo>
                    <a:pt x="102437" y="133119"/>
                  </a:lnTo>
                  <a:lnTo>
                    <a:pt x="102487" y="133849"/>
                  </a:lnTo>
                  <a:lnTo>
                    <a:pt x="102915" y="134176"/>
                  </a:lnTo>
                  <a:lnTo>
                    <a:pt x="103317" y="134880"/>
                  </a:lnTo>
                  <a:lnTo>
                    <a:pt x="103770" y="135559"/>
                  </a:lnTo>
                  <a:lnTo>
                    <a:pt x="104524" y="135861"/>
                  </a:lnTo>
                  <a:lnTo>
                    <a:pt x="105254" y="136162"/>
                  </a:lnTo>
                  <a:lnTo>
                    <a:pt x="105229" y="135810"/>
                  </a:lnTo>
                  <a:lnTo>
                    <a:pt x="104499" y="135509"/>
                  </a:lnTo>
                  <a:lnTo>
                    <a:pt x="104072" y="135156"/>
                  </a:lnTo>
                  <a:lnTo>
                    <a:pt x="104047" y="134829"/>
                  </a:lnTo>
                  <a:lnTo>
                    <a:pt x="104021" y="134427"/>
                  </a:lnTo>
                  <a:lnTo>
                    <a:pt x="104021" y="134427"/>
                  </a:lnTo>
                  <a:lnTo>
                    <a:pt x="104449" y="134804"/>
                  </a:lnTo>
                  <a:lnTo>
                    <a:pt x="104801" y="135081"/>
                  </a:lnTo>
                  <a:lnTo>
                    <a:pt x="105204" y="135458"/>
                  </a:lnTo>
                  <a:lnTo>
                    <a:pt x="106335" y="135735"/>
                  </a:lnTo>
                  <a:lnTo>
                    <a:pt x="106310" y="135358"/>
                  </a:lnTo>
                  <a:lnTo>
                    <a:pt x="105908" y="135383"/>
                  </a:lnTo>
                  <a:lnTo>
                    <a:pt x="105505" y="134704"/>
                  </a:lnTo>
                  <a:lnTo>
                    <a:pt x="105103" y="134352"/>
                  </a:lnTo>
                  <a:lnTo>
                    <a:pt x="105480" y="134326"/>
                  </a:lnTo>
                  <a:lnTo>
                    <a:pt x="105832" y="134301"/>
                  </a:lnTo>
                  <a:lnTo>
                    <a:pt x="105883" y="135006"/>
                  </a:lnTo>
                  <a:lnTo>
                    <a:pt x="106612" y="134930"/>
                  </a:lnTo>
                  <a:lnTo>
                    <a:pt x="107316" y="134578"/>
                  </a:lnTo>
                  <a:lnTo>
                    <a:pt x="107668" y="134150"/>
                  </a:lnTo>
                  <a:lnTo>
                    <a:pt x="107291" y="134176"/>
                  </a:lnTo>
                  <a:lnTo>
                    <a:pt x="106536" y="133899"/>
                  </a:lnTo>
                  <a:lnTo>
                    <a:pt x="105757" y="133572"/>
                  </a:lnTo>
                  <a:lnTo>
                    <a:pt x="105405" y="133245"/>
                  </a:lnTo>
                  <a:lnTo>
                    <a:pt x="105002" y="132918"/>
                  </a:lnTo>
                  <a:lnTo>
                    <a:pt x="104977" y="132541"/>
                  </a:lnTo>
                  <a:lnTo>
                    <a:pt x="105329" y="132516"/>
                  </a:lnTo>
                  <a:lnTo>
                    <a:pt x="106411" y="132415"/>
                  </a:lnTo>
                  <a:lnTo>
                    <a:pt x="106788" y="132390"/>
                  </a:lnTo>
                  <a:lnTo>
                    <a:pt x="106763" y="132063"/>
                  </a:lnTo>
                  <a:lnTo>
                    <a:pt x="106713" y="131686"/>
                  </a:lnTo>
                  <a:lnTo>
                    <a:pt x="107065" y="131308"/>
                  </a:lnTo>
                  <a:lnTo>
                    <a:pt x="107467" y="131635"/>
                  </a:lnTo>
                  <a:lnTo>
                    <a:pt x="107819" y="131962"/>
                  </a:lnTo>
                  <a:lnTo>
                    <a:pt x="108574" y="131912"/>
                  </a:lnTo>
                  <a:lnTo>
                    <a:pt x="108926" y="131510"/>
                  </a:lnTo>
                  <a:lnTo>
                    <a:pt x="108523" y="131183"/>
                  </a:lnTo>
                  <a:lnTo>
                    <a:pt x="108901" y="131158"/>
                  </a:lnTo>
                  <a:lnTo>
                    <a:pt x="109580" y="131107"/>
                  </a:lnTo>
                  <a:lnTo>
                    <a:pt x="110334" y="131409"/>
                  </a:lnTo>
                  <a:lnTo>
                    <a:pt x="111441" y="131308"/>
                  </a:lnTo>
                  <a:lnTo>
                    <a:pt x="111843" y="131661"/>
                  </a:lnTo>
                  <a:lnTo>
                    <a:pt x="112170" y="131635"/>
                  </a:lnTo>
                  <a:lnTo>
                    <a:pt x="112145" y="131661"/>
                  </a:lnTo>
                  <a:lnTo>
                    <a:pt x="112547" y="131988"/>
                  </a:lnTo>
                  <a:lnTo>
                    <a:pt x="113277" y="131937"/>
                  </a:lnTo>
                  <a:lnTo>
                    <a:pt x="113654" y="131912"/>
                  </a:lnTo>
                  <a:lnTo>
                    <a:pt x="113956" y="131510"/>
                  </a:lnTo>
                  <a:lnTo>
                    <a:pt x="113981" y="131862"/>
                  </a:lnTo>
                  <a:lnTo>
                    <a:pt x="114031" y="132239"/>
                  </a:lnTo>
                  <a:lnTo>
                    <a:pt x="113679" y="132264"/>
                  </a:lnTo>
                  <a:lnTo>
                    <a:pt x="113000" y="133044"/>
                  </a:lnTo>
                  <a:lnTo>
                    <a:pt x="113402" y="133371"/>
                  </a:lnTo>
                  <a:lnTo>
                    <a:pt x="113729" y="132994"/>
                  </a:lnTo>
                  <a:lnTo>
                    <a:pt x="114786" y="132516"/>
                  </a:lnTo>
                  <a:lnTo>
                    <a:pt x="115113" y="132138"/>
                  </a:lnTo>
                  <a:lnTo>
                    <a:pt x="115817" y="131736"/>
                  </a:lnTo>
                  <a:lnTo>
                    <a:pt x="115792" y="131359"/>
                  </a:lnTo>
                  <a:lnTo>
                    <a:pt x="116093" y="130982"/>
                  </a:lnTo>
                  <a:lnTo>
                    <a:pt x="116823" y="130529"/>
                  </a:lnTo>
                  <a:lnTo>
                    <a:pt x="117150" y="130177"/>
                  </a:lnTo>
                  <a:lnTo>
                    <a:pt x="117477" y="129749"/>
                  </a:lnTo>
                  <a:lnTo>
                    <a:pt x="118181" y="129372"/>
                  </a:lnTo>
                  <a:lnTo>
                    <a:pt x="118533" y="129347"/>
                  </a:lnTo>
                  <a:lnTo>
                    <a:pt x="119288" y="129296"/>
                  </a:lnTo>
                  <a:lnTo>
                    <a:pt x="119992" y="129221"/>
                  </a:lnTo>
                  <a:lnTo>
                    <a:pt x="120369" y="129196"/>
                  </a:lnTo>
                  <a:lnTo>
                    <a:pt x="120696" y="128793"/>
                  </a:lnTo>
                  <a:lnTo>
                    <a:pt x="120646" y="128064"/>
                  </a:lnTo>
                  <a:lnTo>
                    <a:pt x="120268" y="128114"/>
                  </a:lnTo>
                  <a:lnTo>
                    <a:pt x="119514" y="127787"/>
                  </a:lnTo>
                  <a:lnTo>
                    <a:pt x="119187" y="127813"/>
                  </a:lnTo>
                  <a:lnTo>
                    <a:pt x="118357" y="127159"/>
                  </a:lnTo>
                  <a:lnTo>
                    <a:pt x="117653" y="127209"/>
                  </a:lnTo>
                  <a:lnTo>
                    <a:pt x="117628" y="126857"/>
                  </a:lnTo>
                  <a:lnTo>
                    <a:pt x="117602" y="126505"/>
                  </a:lnTo>
                  <a:lnTo>
                    <a:pt x="117200" y="126178"/>
                  </a:lnTo>
                  <a:lnTo>
                    <a:pt x="117074" y="126203"/>
                  </a:lnTo>
                  <a:lnTo>
                    <a:pt x="117049" y="125851"/>
                  </a:lnTo>
                  <a:lnTo>
                    <a:pt x="116999" y="125122"/>
                  </a:lnTo>
                  <a:lnTo>
                    <a:pt x="116622" y="125147"/>
                  </a:lnTo>
                  <a:lnTo>
                    <a:pt x="116244" y="124845"/>
                  </a:lnTo>
                  <a:lnTo>
                    <a:pt x="116194" y="124468"/>
                  </a:lnTo>
                  <a:lnTo>
                    <a:pt x="115465" y="124518"/>
                  </a:lnTo>
                  <a:lnTo>
                    <a:pt x="115163" y="124920"/>
                  </a:lnTo>
                  <a:lnTo>
                    <a:pt x="115087" y="124191"/>
                  </a:lnTo>
                  <a:lnTo>
                    <a:pt x="115062" y="123814"/>
                  </a:lnTo>
                  <a:lnTo>
                    <a:pt x="115389" y="123462"/>
                  </a:lnTo>
                  <a:lnTo>
                    <a:pt x="115741" y="123411"/>
                  </a:lnTo>
                  <a:lnTo>
                    <a:pt x="115716" y="123034"/>
                  </a:lnTo>
                  <a:lnTo>
                    <a:pt x="116068" y="122657"/>
                  </a:lnTo>
                  <a:lnTo>
                    <a:pt x="115666" y="122330"/>
                  </a:lnTo>
                  <a:lnTo>
                    <a:pt x="115616" y="121626"/>
                  </a:lnTo>
                  <a:lnTo>
                    <a:pt x="115968" y="121575"/>
                  </a:lnTo>
                  <a:lnTo>
                    <a:pt x="115917" y="120846"/>
                  </a:lnTo>
                  <a:lnTo>
                    <a:pt x="115867" y="120142"/>
                  </a:lnTo>
                  <a:lnTo>
                    <a:pt x="116596" y="120092"/>
                  </a:lnTo>
                  <a:lnTo>
                    <a:pt x="117326" y="120016"/>
                  </a:lnTo>
                  <a:lnTo>
                    <a:pt x="117628" y="119639"/>
                  </a:lnTo>
                  <a:lnTo>
                    <a:pt x="117326" y="119010"/>
                  </a:lnTo>
                  <a:lnTo>
                    <a:pt x="117351" y="118859"/>
                  </a:lnTo>
                  <a:lnTo>
                    <a:pt x="117326" y="118532"/>
                  </a:lnTo>
                  <a:lnTo>
                    <a:pt x="117602" y="117803"/>
                  </a:lnTo>
                  <a:lnTo>
                    <a:pt x="117250" y="117426"/>
                  </a:lnTo>
                  <a:lnTo>
                    <a:pt x="117175" y="116721"/>
                  </a:lnTo>
                  <a:lnTo>
                    <a:pt x="117150" y="116319"/>
                  </a:lnTo>
                  <a:lnTo>
                    <a:pt x="117477" y="115967"/>
                  </a:lnTo>
                  <a:lnTo>
                    <a:pt x="117804" y="115565"/>
                  </a:lnTo>
                  <a:lnTo>
                    <a:pt x="117426" y="115590"/>
                  </a:lnTo>
                  <a:lnTo>
                    <a:pt x="117099" y="115615"/>
                  </a:lnTo>
                  <a:lnTo>
                    <a:pt x="117074" y="115263"/>
                  </a:lnTo>
                  <a:lnTo>
                    <a:pt x="117351" y="114508"/>
                  </a:lnTo>
                  <a:lnTo>
                    <a:pt x="117326" y="114156"/>
                  </a:lnTo>
                  <a:lnTo>
                    <a:pt x="117653" y="113754"/>
                  </a:lnTo>
                  <a:lnTo>
                    <a:pt x="118080" y="114081"/>
                  </a:lnTo>
                  <a:lnTo>
                    <a:pt x="118131" y="114835"/>
                  </a:lnTo>
                  <a:lnTo>
                    <a:pt x="118483" y="114785"/>
                  </a:lnTo>
                  <a:lnTo>
                    <a:pt x="118810" y="114408"/>
                  </a:lnTo>
                  <a:lnTo>
                    <a:pt x="118785" y="114030"/>
                  </a:lnTo>
                  <a:lnTo>
                    <a:pt x="119162" y="114005"/>
                  </a:lnTo>
                  <a:lnTo>
                    <a:pt x="119464" y="113251"/>
                  </a:lnTo>
                  <a:lnTo>
                    <a:pt x="119338" y="111792"/>
                  </a:lnTo>
                  <a:lnTo>
                    <a:pt x="119111" y="112396"/>
                  </a:lnTo>
                  <a:lnTo>
                    <a:pt x="118583" y="111767"/>
                  </a:lnTo>
                  <a:lnTo>
                    <a:pt x="118483" y="111717"/>
                  </a:lnTo>
                  <a:lnTo>
                    <a:pt x="118458" y="111390"/>
                  </a:lnTo>
                  <a:lnTo>
                    <a:pt x="118432" y="111012"/>
                  </a:lnTo>
                  <a:lnTo>
                    <a:pt x="118030" y="110711"/>
                  </a:lnTo>
                  <a:lnTo>
                    <a:pt x="118005" y="110333"/>
                  </a:lnTo>
                  <a:lnTo>
                    <a:pt x="118332" y="109931"/>
                  </a:lnTo>
                  <a:lnTo>
                    <a:pt x="118709" y="109906"/>
                  </a:lnTo>
                  <a:lnTo>
                    <a:pt x="118734" y="110283"/>
                  </a:lnTo>
                  <a:lnTo>
                    <a:pt x="119086" y="109881"/>
                  </a:lnTo>
                  <a:lnTo>
                    <a:pt x="119765" y="109830"/>
                  </a:lnTo>
                  <a:lnTo>
                    <a:pt x="120092" y="109428"/>
                  </a:lnTo>
                  <a:lnTo>
                    <a:pt x="120470" y="109403"/>
                  </a:lnTo>
                  <a:lnTo>
                    <a:pt x="120797" y="109378"/>
                  </a:lnTo>
                  <a:lnTo>
                    <a:pt x="120746" y="108673"/>
                  </a:lnTo>
                  <a:lnTo>
                    <a:pt x="120369" y="108296"/>
                  </a:lnTo>
                  <a:lnTo>
                    <a:pt x="120017" y="108321"/>
                  </a:lnTo>
                  <a:lnTo>
                    <a:pt x="119262" y="108070"/>
                  </a:lnTo>
                  <a:lnTo>
                    <a:pt x="119237" y="107743"/>
                  </a:lnTo>
                  <a:lnTo>
                    <a:pt x="119589" y="107718"/>
                  </a:lnTo>
                  <a:lnTo>
                    <a:pt x="119916" y="107315"/>
                  </a:lnTo>
                  <a:lnTo>
                    <a:pt x="120319" y="107667"/>
                  </a:lnTo>
                  <a:lnTo>
                    <a:pt x="120696" y="107969"/>
                  </a:lnTo>
                  <a:lnTo>
                    <a:pt x="121023" y="107919"/>
                  </a:lnTo>
                  <a:lnTo>
                    <a:pt x="120947" y="106888"/>
                  </a:lnTo>
                  <a:lnTo>
                    <a:pt x="121274" y="106108"/>
                  </a:lnTo>
                  <a:lnTo>
                    <a:pt x="121652" y="106083"/>
                  </a:lnTo>
                  <a:lnTo>
                    <a:pt x="122004" y="106435"/>
                  </a:lnTo>
                  <a:lnTo>
                    <a:pt x="122708" y="106008"/>
                  </a:lnTo>
                  <a:lnTo>
                    <a:pt x="123362" y="105228"/>
                  </a:lnTo>
                  <a:lnTo>
                    <a:pt x="123714" y="105203"/>
                  </a:lnTo>
                  <a:lnTo>
                    <a:pt x="123739" y="105530"/>
                  </a:lnTo>
                  <a:lnTo>
                    <a:pt x="124141" y="105505"/>
                  </a:lnTo>
                  <a:lnTo>
                    <a:pt x="124066" y="104800"/>
                  </a:lnTo>
                  <a:lnTo>
                    <a:pt x="124041" y="104448"/>
                  </a:lnTo>
                  <a:lnTo>
                    <a:pt x="123991" y="103744"/>
                  </a:lnTo>
                  <a:lnTo>
                    <a:pt x="124393" y="104423"/>
                  </a:lnTo>
                  <a:lnTo>
                    <a:pt x="124770" y="104750"/>
                  </a:lnTo>
                  <a:lnTo>
                    <a:pt x="124795" y="105127"/>
                  </a:lnTo>
                  <a:lnTo>
                    <a:pt x="125248" y="105806"/>
                  </a:lnTo>
                  <a:lnTo>
                    <a:pt x="124494" y="105857"/>
                  </a:lnTo>
                  <a:lnTo>
                    <a:pt x="124544" y="106234"/>
                  </a:lnTo>
                  <a:lnTo>
                    <a:pt x="124569" y="106586"/>
                  </a:lnTo>
                  <a:lnTo>
                    <a:pt x="124594" y="106938"/>
                  </a:lnTo>
                  <a:lnTo>
                    <a:pt x="125349" y="107265"/>
                  </a:lnTo>
                  <a:lnTo>
                    <a:pt x="126053" y="107542"/>
                  </a:lnTo>
                  <a:lnTo>
                    <a:pt x="127134" y="106737"/>
                  </a:lnTo>
                  <a:lnTo>
                    <a:pt x="127763" y="106334"/>
                  </a:lnTo>
                  <a:lnTo>
                    <a:pt x="128140" y="106309"/>
                  </a:lnTo>
                  <a:lnTo>
                    <a:pt x="128492" y="105907"/>
                  </a:lnTo>
                  <a:lnTo>
                    <a:pt x="128920" y="106988"/>
                  </a:lnTo>
                  <a:lnTo>
                    <a:pt x="129247" y="106561"/>
                  </a:lnTo>
                  <a:lnTo>
                    <a:pt x="129574" y="105831"/>
                  </a:lnTo>
                  <a:lnTo>
                    <a:pt x="129549" y="105454"/>
                  </a:lnTo>
                  <a:lnTo>
                    <a:pt x="129851" y="105429"/>
                  </a:lnTo>
                  <a:lnTo>
                    <a:pt x="130303" y="105756"/>
                  </a:lnTo>
                  <a:lnTo>
                    <a:pt x="130605" y="105379"/>
                  </a:lnTo>
                  <a:lnTo>
                    <a:pt x="130957" y="105354"/>
                  </a:lnTo>
                  <a:lnTo>
                    <a:pt x="132064" y="105253"/>
                  </a:lnTo>
                  <a:lnTo>
                    <a:pt x="132089" y="105630"/>
                  </a:lnTo>
                  <a:lnTo>
                    <a:pt x="132416" y="105605"/>
                  </a:lnTo>
                  <a:lnTo>
                    <a:pt x="132391" y="105228"/>
                  </a:lnTo>
                  <a:lnTo>
                    <a:pt x="132768" y="105203"/>
                  </a:lnTo>
                  <a:lnTo>
                    <a:pt x="132994" y="104096"/>
                  </a:lnTo>
                  <a:lnTo>
                    <a:pt x="133699" y="103669"/>
                  </a:lnTo>
                  <a:lnTo>
                    <a:pt x="133749" y="104398"/>
                  </a:lnTo>
                  <a:lnTo>
                    <a:pt x="134176" y="104373"/>
                  </a:lnTo>
                  <a:lnTo>
                    <a:pt x="135132" y="103191"/>
                  </a:lnTo>
                  <a:lnTo>
                    <a:pt x="135836" y="102788"/>
                  </a:lnTo>
                  <a:lnTo>
                    <a:pt x="136113" y="102411"/>
                  </a:lnTo>
                  <a:lnTo>
                    <a:pt x="136465" y="102009"/>
                  </a:lnTo>
                  <a:lnTo>
                    <a:pt x="136817" y="101984"/>
                  </a:lnTo>
                  <a:lnTo>
                    <a:pt x="137597" y="102285"/>
                  </a:lnTo>
                  <a:lnTo>
                    <a:pt x="137899" y="101883"/>
                  </a:lnTo>
                  <a:lnTo>
                    <a:pt x="137546" y="101556"/>
                  </a:lnTo>
                  <a:lnTo>
                    <a:pt x="138200" y="101154"/>
                  </a:lnTo>
                  <a:lnTo>
                    <a:pt x="138502" y="100424"/>
                  </a:lnTo>
                  <a:lnTo>
                    <a:pt x="138854" y="100022"/>
                  </a:lnTo>
                  <a:lnTo>
                    <a:pt x="139206" y="99997"/>
                  </a:lnTo>
                  <a:lnTo>
                    <a:pt x="139508" y="99569"/>
                  </a:lnTo>
                  <a:lnTo>
                    <a:pt x="139483" y="99242"/>
                  </a:lnTo>
                  <a:lnTo>
                    <a:pt x="139911" y="99544"/>
                  </a:lnTo>
                  <a:lnTo>
                    <a:pt x="140212" y="99519"/>
                  </a:lnTo>
                  <a:lnTo>
                    <a:pt x="140238" y="99167"/>
                  </a:lnTo>
                  <a:lnTo>
                    <a:pt x="140238" y="99116"/>
                  </a:lnTo>
                  <a:lnTo>
                    <a:pt x="140564" y="98764"/>
                  </a:lnTo>
                  <a:lnTo>
                    <a:pt x="140917" y="98714"/>
                  </a:lnTo>
                  <a:lnTo>
                    <a:pt x="141218" y="98412"/>
                  </a:lnTo>
                  <a:lnTo>
                    <a:pt x="141269" y="99091"/>
                  </a:lnTo>
                  <a:lnTo>
                    <a:pt x="141671" y="99066"/>
                  </a:lnTo>
                  <a:lnTo>
                    <a:pt x="142350" y="98312"/>
                  </a:lnTo>
                  <a:lnTo>
                    <a:pt x="142652" y="97985"/>
                  </a:lnTo>
                  <a:lnTo>
                    <a:pt x="143356" y="97909"/>
                  </a:lnTo>
                  <a:lnTo>
                    <a:pt x="143381" y="98538"/>
                  </a:lnTo>
                  <a:lnTo>
                    <a:pt x="143432" y="98915"/>
                  </a:lnTo>
                  <a:lnTo>
                    <a:pt x="142778" y="99318"/>
                  </a:lnTo>
                  <a:lnTo>
                    <a:pt x="142048" y="99770"/>
                  </a:lnTo>
                  <a:lnTo>
                    <a:pt x="141747" y="100173"/>
                  </a:lnTo>
                  <a:lnTo>
                    <a:pt x="142099" y="100475"/>
                  </a:lnTo>
                  <a:lnTo>
                    <a:pt x="142551" y="100801"/>
                  </a:lnTo>
                  <a:lnTo>
                    <a:pt x="141822" y="101204"/>
                  </a:lnTo>
                  <a:lnTo>
                    <a:pt x="141093" y="100927"/>
                  </a:lnTo>
                  <a:lnTo>
                    <a:pt x="140741" y="100952"/>
                  </a:lnTo>
                  <a:lnTo>
                    <a:pt x="140363" y="101330"/>
                  </a:lnTo>
                  <a:lnTo>
                    <a:pt x="140061" y="101355"/>
                  </a:lnTo>
                  <a:lnTo>
                    <a:pt x="140087" y="101707"/>
                  </a:lnTo>
                  <a:lnTo>
                    <a:pt x="140439" y="102059"/>
                  </a:lnTo>
                  <a:lnTo>
                    <a:pt x="141495" y="101984"/>
                  </a:lnTo>
                  <a:lnTo>
                    <a:pt x="141923" y="102310"/>
                  </a:lnTo>
                  <a:lnTo>
                    <a:pt x="141948" y="102637"/>
                  </a:lnTo>
                  <a:lnTo>
                    <a:pt x="143054" y="102939"/>
                  </a:lnTo>
                  <a:lnTo>
                    <a:pt x="142727" y="102964"/>
                  </a:lnTo>
                  <a:lnTo>
                    <a:pt x="142325" y="103367"/>
                  </a:lnTo>
                  <a:lnTo>
                    <a:pt x="141973" y="103015"/>
                  </a:lnTo>
                  <a:lnTo>
                    <a:pt x="142023" y="103744"/>
                  </a:lnTo>
                  <a:lnTo>
                    <a:pt x="142375" y="104046"/>
                  </a:lnTo>
                  <a:lnTo>
                    <a:pt x="142099" y="104448"/>
                  </a:lnTo>
                  <a:lnTo>
                    <a:pt x="141671" y="104096"/>
                  </a:lnTo>
                  <a:lnTo>
                    <a:pt x="141319" y="103794"/>
                  </a:lnTo>
                  <a:lnTo>
                    <a:pt x="140992" y="104146"/>
                  </a:lnTo>
                  <a:lnTo>
                    <a:pt x="141042" y="104901"/>
                  </a:lnTo>
                  <a:lnTo>
                    <a:pt x="140690" y="105303"/>
                  </a:lnTo>
                  <a:lnTo>
                    <a:pt x="141118" y="105630"/>
                  </a:lnTo>
                  <a:lnTo>
                    <a:pt x="141168" y="106334"/>
                  </a:lnTo>
                  <a:lnTo>
                    <a:pt x="140464" y="106385"/>
                  </a:lnTo>
                  <a:lnTo>
                    <a:pt x="140137" y="107466"/>
                  </a:lnTo>
                  <a:lnTo>
                    <a:pt x="140187" y="107843"/>
                  </a:lnTo>
                  <a:lnTo>
                    <a:pt x="140917" y="108145"/>
                  </a:lnTo>
                  <a:lnTo>
                    <a:pt x="141696" y="108447"/>
                  </a:lnTo>
                  <a:lnTo>
                    <a:pt x="142023" y="108422"/>
                  </a:lnTo>
                  <a:lnTo>
                    <a:pt x="142727" y="108372"/>
                  </a:lnTo>
                  <a:lnTo>
                    <a:pt x="143180" y="108699"/>
                  </a:lnTo>
                  <a:lnTo>
                    <a:pt x="143205" y="109051"/>
                  </a:lnTo>
                  <a:lnTo>
                    <a:pt x="143859" y="109000"/>
                  </a:lnTo>
                  <a:lnTo>
                    <a:pt x="144186" y="108623"/>
                  </a:lnTo>
                  <a:lnTo>
                    <a:pt x="144588" y="108925"/>
                  </a:lnTo>
                  <a:lnTo>
                    <a:pt x="145318" y="108875"/>
                  </a:lnTo>
                  <a:lnTo>
                    <a:pt x="145343" y="109252"/>
                  </a:lnTo>
                  <a:lnTo>
                    <a:pt x="146123" y="109529"/>
                  </a:lnTo>
                  <a:lnTo>
                    <a:pt x="146827" y="109453"/>
                  </a:lnTo>
                  <a:lnTo>
                    <a:pt x="147179" y="109805"/>
                  </a:lnTo>
                  <a:lnTo>
                    <a:pt x="147556" y="110132"/>
                  </a:lnTo>
                  <a:lnTo>
                    <a:pt x="148286" y="110082"/>
                  </a:lnTo>
                  <a:lnTo>
                    <a:pt x="149468" y="111440"/>
                  </a:lnTo>
                  <a:lnTo>
                    <a:pt x="150599" y="111691"/>
                  </a:lnTo>
                  <a:lnTo>
                    <a:pt x="150951" y="111666"/>
                  </a:lnTo>
                  <a:lnTo>
                    <a:pt x="151329" y="111641"/>
                  </a:lnTo>
                  <a:lnTo>
                    <a:pt x="151681" y="111993"/>
                  </a:lnTo>
                  <a:lnTo>
                    <a:pt x="152033" y="111968"/>
                  </a:lnTo>
                  <a:lnTo>
                    <a:pt x="152385" y="111541"/>
                  </a:lnTo>
                  <a:lnTo>
                    <a:pt x="152737" y="111515"/>
                  </a:lnTo>
                  <a:lnTo>
                    <a:pt x="153139" y="111893"/>
                  </a:lnTo>
                  <a:lnTo>
                    <a:pt x="153894" y="111817"/>
                  </a:lnTo>
                  <a:lnTo>
                    <a:pt x="153944" y="112521"/>
                  </a:lnTo>
                  <a:lnTo>
                    <a:pt x="154296" y="112496"/>
                  </a:lnTo>
                  <a:lnTo>
                    <a:pt x="155001" y="112446"/>
                  </a:lnTo>
                  <a:lnTo>
                    <a:pt x="155353" y="112798"/>
                  </a:lnTo>
                  <a:lnTo>
                    <a:pt x="155378" y="113175"/>
                  </a:lnTo>
                  <a:lnTo>
                    <a:pt x="155856" y="113779"/>
                  </a:lnTo>
                  <a:lnTo>
                    <a:pt x="156208" y="114131"/>
                  </a:lnTo>
                  <a:lnTo>
                    <a:pt x="157013" y="114785"/>
                  </a:lnTo>
                  <a:lnTo>
                    <a:pt x="157340" y="115112"/>
                  </a:lnTo>
                  <a:lnTo>
                    <a:pt x="157390" y="115514"/>
                  </a:lnTo>
                  <a:lnTo>
                    <a:pt x="157063" y="115539"/>
                  </a:lnTo>
                  <a:lnTo>
                    <a:pt x="156761" y="116269"/>
                  </a:lnTo>
                  <a:lnTo>
                    <a:pt x="156786" y="116621"/>
                  </a:lnTo>
                  <a:lnTo>
                    <a:pt x="156811" y="116973"/>
                  </a:lnTo>
                  <a:lnTo>
                    <a:pt x="157163" y="116948"/>
                  </a:lnTo>
                  <a:lnTo>
                    <a:pt x="157138" y="116596"/>
                  </a:lnTo>
                  <a:lnTo>
                    <a:pt x="157465" y="116545"/>
                  </a:lnTo>
                  <a:lnTo>
                    <a:pt x="157868" y="116520"/>
                  </a:lnTo>
                  <a:lnTo>
                    <a:pt x="159276" y="116420"/>
                  </a:lnTo>
                  <a:lnTo>
                    <a:pt x="159628" y="116042"/>
                  </a:lnTo>
                  <a:lnTo>
                    <a:pt x="159980" y="116017"/>
                  </a:lnTo>
                  <a:lnTo>
                    <a:pt x="160282" y="115615"/>
                  </a:lnTo>
                  <a:lnTo>
                    <a:pt x="161037" y="115942"/>
                  </a:lnTo>
                  <a:lnTo>
                    <a:pt x="161414" y="115891"/>
                  </a:lnTo>
                  <a:lnTo>
                    <a:pt x="161439" y="116244"/>
                  </a:lnTo>
                  <a:lnTo>
                    <a:pt x="161464" y="116596"/>
                  </a:lnTo>
                  <a:lnTo>
                    <a:pt x="161841" y="116571"/>
                  </a:lnTo>
                  <a:lnTo>
                    <a:pt x="162546" y="116520"/>
                  </a:lnTo>
                  <a:lnTo>
                    <a:pt x="163652" y="116772"/>
                  </a:lnTo>
                  <a:lnTo>
                    <a:pt x="163677" y="117174"/>
                  </a:lnTo>
                  <a:lnTo>
                    <a:pt x="164029" y="117476"/>
                  </a:lnTo>
                  <a:lnTo>
                    <a:pt x="163778" y="118230"/>
                  </a:lnTo>
                  <a:lnTo>
                    <a:pt x="163803" y="118583"/>
                  </a:lnTo>
                  <a:lnTo>
                    <a:pt x="164180" y="119287"/>
                  </a:lnTo>
                  <a:lnTo>
                    <a:pt x="164583" y="119664"/>
                  </a:lnTo>
                  <a:lnTo>
                    <a:pt x="164960" y="119614"/>
                  </a:lnTo>
                  <a:lnTo>
                    <a:pt x="165312" y="119589"/>
                  </a:lnTo>
                  <a:lnTo>
                    <a:pt x="165664" y="119563"/>
                  </a:lnTo>
                  <a:lnTo>
                    <a:pt x="166016" y="119538"/>
                  </a:lnTo>
                  <a:lnTo>
                    <a:pt x="166368" y="119513"/>
                  </a:lnTo>
                  <a:lnTo>
                    <a:pt x="166695" y="119086"/>
                  </a:lnTo>
                  <a:lnTo>
                    <a:pt x="167123" y="119463"/>
                  </a:lnTo>
                  <a:lnTo>
                    <a:pt x="167148" y="119790"/>
                  </a:lnTo>
                  <a:lnTo>
                    <a:pt x="167852" y="119739"/>
                  </a:lnTo>
                  <a:lnTo>
                    <a:pt x="168204" y="119714"/>
                  </a:lnTo>
                  <a:lnTo>
                    <a:pt x="168984" y="120016"/>
                  </a:lnTo>
                  <a:lnTo>
                    <a:pt x="169009" y="120318"/>
                  </a:lnTo>
                  <a:lnTo>
                    <a:pt x="170116" y="120921"/>
                  </a:lnTo>
                  <a:lnTo>
                    <a:pt x="170870" y="121274"/>
                  </a:lnTo>
                  <a:lnTo>
                    <a:pt x="171247" y="121575"/>
                  </a:lnTo>
                  <a:lnTo>
                    <a:pt x="172304" y="121500"/>
                  </a:lnTo>
                  <a:lnTo>
                    <a:pt x="173083" y="121424"/>
                  </a:lnTo>
                  <a:lnTo>
                    <a:pt x="173385" y="121399"/>
                  </a:lnTo>
                  <a:lnTo>
                    <a:pt x="174089" y="121022"/>
                  </a:lnTo>
                  <a:lnTo>
                    <a:pt x="174794" y="120947"/>
                  </a:lnTo>
                  <a:lnTo>
                    <a:pt x="174819" y="120896"/>
                  </a:lnTo>
                  <a:lnTo>
                    <a:pt x="175070" y="120192"/>
                  </a:lnTo>
                  <a:lnTo>
                    <a:pt x="175045" y="119840"/>
                  </a:lnTo>
                  <a:lnTo>
                    <a:pt x="175020" y="119538"/>
                  </a:lnTo>
                  <a:lnTo>
                    <a:pt x="175749" y="119111"/>
                  </a:lnTo>
                  <a:lnTo>
                    <a:pt x="176378" y="118331"/>
                  </a:lnTo>
                  <a:lnTo>
                    <a:pt x="176353" y="117954"/>
                  </a:lnTo>
                  <a:lnTo>
                    <a:pt x="176655" y="117199"/>
                  </a:lnTo>
                  <a:lnTo>
                    <a:pt x="176957" y="116470"/>
                  </a:lnTo>
                  <a:lnTo>
                    <a:pt x="177711" y="116394"/>
                  </a:lnTo>
                  <a:lnTo>
                    <a:pt x="177963" y="115640"/>
                  </a:lnTo>
                  <a:lnTo>
                    <a:pt x="178365" y="115615"/>
                  </a:lnTo>
                  <a:lnTo>
                    <a:pt x="179094" y="116294"/>
                  </a:lnTo>
                  <a:lnTo>
                    <a:pt x="179547" y="116621"/>
                  </a:lnTo>
                  <a:lnTo>
                    <a:pt x="179597" y="117325"/>
                  </a:lnTo>
                  <a:lnTo>
                    <a:pt x="179195" y="117350"/>
                  </a:lnTo>
                  <a:lnTo>
                    <a:pt x="179622" y="117702"/>
                  </a:lnTo>
                  <a:lnTo>
                    <a:pt x="180050" y="118432"/>
                  </a:lnTo>
                  <a:lnTo>
                    <a:pt x="180075" y="118759"/>
                  </a:lnTo>
                  <a:lnTo>
                    <a:pt x="179346" y="119186"/>
                  </a:lnTo>
                  <a:lnTo>
                    <a:pt x="178994" y="119211"/>
                  </a:lnTo>
                  <a:lnTo>
                    <a:pt x="179773" y="119463"/>
                  </a:lnTo>
                  <a:lnTo>
                    <a:pt x="180452" y="119765"/>
                  </a:lnTo>
                  <a:lnTo>
                    <a:pt x="180830" y="119362"/>
                  </a:lnTo>
                  <a:lnTo>
                    <a:pt x="181182" y="119337"/>
                  </a:lnTo>
                  <a:lnTo>
                    <a:pt x="182640" y="119589"/>
                  </a:lnTo>
                  <a:lnTo>
                    <a:pt x="182238" y="119262"/>
                  </a:lnTo>
                  <a:lnTo>
                    <a:pt x="182590" y="118935"/>
                  </a:lnTo>
                  <a:lnTo>
                    <a:pt x="181810" y="118633"/>
                  </a:lnTo>
                  <a:lnTo>
                    <a:pt x="181458" y="117903"/>
                  </a:lnTo>
                  <a:lnTo>
                    <a:pt x="181735" y="117526"/>
                  </a:lnTo>
                  <a:lnTo>
                    <a:pt x="181710" y="117149"/>
                  </a:lnTo>
                  <a:lnTo>
                    <a:pt x="181685" y="116797"/>
                  </a:lnTo>
                  <a:lnTo>
                    <a:pt x="182037" y="116772"/>
                  </a:lnTo>
                  <a:lnTo>
                    <a:pt x="182112" y="117501"/>
                  </a:lnTo>
                  <a:lnTo>
                    <a:pt x="182414" y="116721"/>
                  </a:lnTo>
                  <a:lnTo>
                    <a:pt x="182364" y="116017"/>
                  </a:lnTo>
                  <a:lnTo>
                    <a:pt x="182313" y="115690"/>
                  </a:lnTo>
                  <a:lnTo>
                    <a:pt x="181936" y="115313"/>
                  </a:lnTo>
                  <a:lnTo>
                    <a:pt x="181509" y="114634"/>
                  </a:lnTo>
                  <a:lnTo>
                    <a:pt x="181861" y="114609"/>
                  </a:lnTo>
                  <a:lnTo>
                    <a:pt x="181836" y="114282"/>
                  </a:lnTo>
                  <a:lnTo>
                    <a:pt x="181785" y="113553"/>
                  </a:lnTo>
                  <a:lnTo>
                    <a:pt x="181760" y="113175"/>
                  </a:lnTo>
                  <a:lnTo>
                    <a:pt x="181358" y="112848"/>
                  </a:lnTo>
                  <a:lnTo>
                    <a:pt x="181333" y="112471"/>
                  </a:lnTo>
                  <a:lnTo>
                    <a:pt x="181660" y="112094"/>
                  </a:lnTo>
                  <a:lnTo>
                    <a:pt x="181987" y="111314"/>
                  </a:lnTo>
                  <a:lnTo>
                    <a:pt x="182313" y="111012"/>
                  </a:lnTo>
                  <a:lnTo>
                    <a:pt x="183043" y="110962"/>
                  </a:lnTo>
                  <a:lnTo>
                    <a:pt x="182993" y="110585"/>
                  </a:lnTo>
                  <a:lnTo>
                    <a:pt x="182666" y="110258"/>
                  </a:lnTo>
                  <a:lnTo>
                    <a:pt x="181936" y="110685"/>
                  </a:lnTo>
                  <a:lnTo>
                    <a:pt x="181182" y="110736"/>
                  </a:lnTo>
                  <a:lnTo>
                    <a:pt x="180503" y="110786"/>
                  </a:lnTo>
                  <a:lnTo>
                    <a:pt x="180075" y="110107"/>
                  </a:lnTo>
                  <a:lnTo>
                    <a:pt x="179371" y="110157"/>
                  </a:lnTo>
                  <a:lnTo>
                    <a:pt x="179019" y="109830"/>
                  </a:lnTo>
                  <a:lnTo>
                    <a:pt x="178541" y="109126"/>
                  </a:lnTo>
                  <a:lnTo>
                    <a:pt x="178164" y="108799"/>
                  </a:lnTo>
                  <a:lnTo>
                    <a:pt x="177786" y="108472"/>
                  </a:lnTo>
                  <a:lnTo>
                    <a:pt x="177359" y="108120"/>
                  </a:lnTo>
                  <a:lnTo>
                    <a:pt x="177057" y="108145"/>
                  </a:lnTo>
                  <a:lnTo>
                    <a:pt x="176303" y="107869"/>
                  </a:lnTo>
                  <a:lnTo>
                    <a:pt x="176328" y="107843"/>
                  </a:lnTo>
                  <a:lnTo>
                    <a:pt x="176277" y="107843"/>
                  </a:lnTo>
                  <a:lnTo>
                    <a:pt x="175925" y="107894"/>
                  </a:lnTo>
                  <a:lnTo>
                    <a:pt x="175221" y="107567"/>
                  </a:lnTo>
                  <a:lnTo>
                    <a:pt x="174416" y="107265"/>
                  </a:lnTo>
                  <a:lnTo>
                    <a:pt x="174014" y="106963"/>
                  </a:lnTo>
                  <a:lnTo>
                    <a:pt x="172933" y="106334"/>
                  </a:lnTo>
                  <a:lnTo>
                    <a:pt x="172178" y="106008"/>
                  </a:lnTo>
                  <a:lnTo>
                    <a:pt x="171398" y="105354"/>
                  </a:lnTo>
                  <a:lnTo>
                    <a:pt x="171273" y="103920"/>
                  </a:lnTo>
                  <a:lnTo>
                    <a:pt x="170895" y="103643"/>
                  </a:lnTo>
                  <a:lnTo>
                    <a:pt x="170468" y="103291"/>
                  </a:lnTo>
                  <a:lnTo>
                    <a:pt x="170418" y="102562"/>
                  </a:lnTo>
                  <a:lnTo>
                    <a:pt x="170040" y="101833"/>
                  </a:lnTo>
                  <a:lnTo>
                    <a:pt x="169663" y="101858"/>
                  </a:lnTo>
                  <a:lnTo>
                    <a:pt x="169638" y="101556"/>
                  </a:lnTo>
                  <a:lnTo>
                    <a:pt x="168883" y="101229"/>
                  </a:lnTo>
                  <a:lnTo>
                    <a:pt x="167777" y="100600"/>
                  </a:lnTo>
                  <a:lnTo>
                    <a:pt x="167802" y="100952"/>
                  </a:lnTo>
                  <a:lnTo>
                    <a:pt x="167500" y="101355"/>
                  </a:lnTo>
                  <a:lnTo>
                    <a:pt x="167073" y="101028"/>
                  </a:lnTo>
                  <a:lnTo>
                    <a:pt x="166343" y="100701"/>
                  </a:lnTo>
                  <a:lnTo>
                    <a:pt x="166595" y="99242"/>
                  </a:lnTo>
                  <a:lnTo>
                    <a:pt x="166570" y="98890"/>
                  </a:lnTo>
                  <a:lnTo>
                    <a:pt x="166871" y="98488"/>
                  </a:lnTo>
                  <a:lnTo>
                    <a:pt x="166821" y="97783"/>
                  </a:lnTo>
                  <a:lnTo>
                    <a:pt x="167173" y="97381"/>
                  </a:lnTo>
                  <a:lnTo>
                    <a:pt x="166746" y="97054"/>
                  </a:lnTo>
                  <a:lnTo>
                    <a:pt x="166670" y="96048"/>
                  </a:lnTo>
                  <a:lnTo>
                    <a:pt x="166997" y="95268"/>
                  </a:lnTo>
                  <a:lnTo>
                    <a:pt x="166947" y="94564"/>
                  </a:lnTo>
                  <a:lnTo>
                    <a:pt x="167299" y="94539"/>
                  </a:lnTo>
                  <a:lnTo>
                    <a:pt x="167651" y="94841"/>
                  </a:lnTo>
                  <a:lnTo>
                    <a:pt x="168305" y="94061"/>
                  </a:lnTo>
                  <a:lnTo>
                    <a:pt x="168682" y="93659"/>
                  </a:lnTo>
                  <a:lnTo>
                    <a:pt x="168984" y="93307"/>
                  </a:lnTo>
                  <a:lnTo>
                    <a:pt x="169311" y="92552"/>
                  </a:lnTo>
                  <a:lnTo>
                    <a:pt x="169638" y="92904"/>
                  </a:lnTo>
                  <a:lnTo>
                    <a:pt x="169965" y="92125"/>
                  </a:lnTo>
                  <a:lnTo>
                    <a:pt x="169487" y="91094"/>
                  </a:lnTo>
                  <a:lnTo>
                    <a:pt x="168808" y="91144"/>
                  </a:lnTo>
                  <a:lnTo>
                    <a:pt x="168481" y="91169"/>
                  </a:lnTo>
                  <a:lnTo>
                    <a:pt x="167701" y="90892"/>
                  </a:lnTo>
                  <a:lnTo>
                    <a:pt x="168003" y="90113"/>
                  </a:lnTo>
                  <a:lnTo>
                    <a:pt x="168355" y="89735"/>
                  </a:lnTo>
                  <a:lnTo>
                    <a:pt x="168707" y="89710"/>
                  </a:lnTo>
                  <a:lnTo>
                    <a:pt x="168330" y="89358"/>
                  </a:lnTo>
                  <a:lnTo>
                    <a:pt x="167173" y="88729"/>
                  </a:lnTo>
                  <a:lnTo>
                    <a:pt x="165664" y="87799"/>
                  </a:lnTo>
                  <a:lnTo>
                    <a:pt x="164935" y="87120"/>
                  </a:lnTo>
                  <a:lnTo>
                    <a:pt x="164558" y="87547"/>
                  </a:lnTo>
                  <a:lnTo>
                    <a:pt x="163803" y="87598"/>
                  </a:lnTo>
                  <a:lnTo>
                    <a:pt x="163853" y="87950"/>
                  </a:lnTo>
                  <a:lnTo>
                    <a:pt x="163526" y="88352"/>
                  </a:lnTo>
                  <a:lnTo>
                    <a:pt x="162797" y="88025"/>
                  </a:lnTo>
                  <a:lnTo>
                    <a:pt x="162420" y="87723"/>
                  </a:lnTo>
                  <a:lnTo>
                    <a:pt x="162370" y="87019"/>
                  </a:lnTo>
                  <a:lnTo>
                    <a:pt x="162319" y="86592"/>
                  </a:lnTo>
                  <a:lnTo>
                    <a:pt x="161540" y="86315"/>
                  </a:lnTo>
                  <a:lnTo>
                    <a:pt x="160861" y="86365"/>
                  </a:lnTo>
                  <a:lnTo>
                    <a:pt x="160534" y="86743"/>
                  </a:lnTo>
                  <a:lnTo>
                    <a:pt x="160433" y="85686"/>
                  </a:lnTo>
                  <a:lnTo>
                    <a:pt x="160383" y="84957"/>
                  </a:lnTo>
                  <a:lnTo>
                    <a:pt x="161037" y="83800"/>
                  </a:lnTo>
                  <a:lnTo>
                    <a:pt x="159930" y="83599"/>
                  </a:lnTo>
                  <a:lnTo>
                    <a:pt x="159553" y="83222"/>
                  </a:lnTo>
                  <a:lnTo>
                    <a:pt x="159855" y="82819"/>
                  </a:lnTo>
                  <a:lnTo>
                    <a:pt x="159779" y="81763"/>
                  </a:lnTo>
                  <a:lnTo>
                    <a:pt x="159402" y="81386"/>
                  </a:lnTo>
                  <a:lnTo>
                    <a:pt x="158999" y="80807"/>
                  </a:lnTo>
                  <a:lnTo>
                    <a:pt x="159301" y="80028"/>
                  </a:lnTo>
                  <a:lnTo>
                    <a:pt x="159653" y="80002"/>
                  </a:lnTo>
                  <a:lnTo>
                    <a:pt x="159553" y="78896"/>
                  </a:lnTo>
                  <a:lnTo>
                    <a:pt x="159226" y="78921"/>
                  </a:lnTo>
                  <a:lnTo>
                    <a:pt x="159804" y="77789"/>
                  </a:lnTo>
                  <a:lnTo>
                    <a:pt x="160584" y="78141"/>
                  </a:lnTo>
                  <a:lnTo>
                    <a:pt x="160961" y="78795"/>
                  </a:lnTo>
                  <a:lnTo>
                    <a:pt x="161741" y="79097"/>
                  </a:lnTo>
                  <a:lnTo>
                    <a:pt x="162118" y="79449"/>
                  </a:lnTo>
                  <a:lnTo>
                    <a:pt x="162747" y="78644"/>
                  </a:lnTo>
                  <a:lnTo>
                    <a:pt x="162722" y="78292"/>
                  </a:lnTo>
                  <a:lnTo>
                    <a:pt x="162319" y="77588"/>
                  </a:lnTo>
                  <a:lnTo>
                    <a:pt x="161867" y="76557"/>
                  </a:lnTo>
                  <a:lnTo>
                    <a:pt x="161112" y="76230"/>
                  </a:lnTo>
                  <a:lnTo>
                    <a:pt x="161816" y="75853"/>
                  </a:lnTo>
                  <a:lnTo>
                    <a:pt x="162520" y="75777"/>
                  </a:lnTo>
                  <a:lnTo>
                    <a:pt x="162495" y="75425"/>
                  </a:lnTo>
                  <a:lnTo>
                    <a:pt x="162470" y="75073"/>
                  </a:lnTo>
                  <a:lnTo>
                    <a:pt x="162344" y="73589"/>
                  </a:lnTo>
                  <a:lnTo>
                    <a:pt x="163074" y="73539"/>
                  </a:lnTo>
                  <a:lnTo>
                    <a:pt x="163426" y="73162"/>
                  </a:lnTo>
                  <a:lnTo>
                    <a:pt x="163753" y="72457"/>
                  </a:lnTo>
                  <a:lnTo>
                    <a:pt x="164382" y="71678"/>
                  </a:lnTo>
                  <a:lnTo>
                    <a:pt x="164683" y="70974"/>
                  </a:lnTo>
                  <a:lnTo>
                    <a:pt x="164633" y="70546"/>
                  </a:lnTo>
                  <a:lnTo>
                    <a:pt x="164608" y="70219"/>
                  </a:lnTo>
                  <a:lnTo>
                    <a:pt x="165010" y="70169"/>
                  </a:lnTo>
                  <a:lnTo>
                    <a:pt x="165362" y="70496"/>
                  </a:lnTo>
                  <a:lnTo>
                    <a:pt x="165740" y="70873"/>
                  </a:lnTo>
                  <a:lnTo>
                    <a:pt x="166419" y="70420"/>
                  </a:lnTo>
                  <a:lnTo>
                    <a:pt x="166771" y="69691"/>
                  </a:lnTo>
                  <a:lnTo>
                    <a:pt x="167047" y="68936"/>
                  </a:lnTo>
                  <a:lnTo>
                    <a:pt x="167701" y="68509"/>
                  </a:lnTo>
                  <a:lnTo>
                    <a:pt x="168079" y="68484"/>
                  </a:lnTo>
                  <a:lnTo>
                    <a:pt x="168909" y="69188"/>
                  </a:lnTo>
                  <a:lnTo>
                    <a:pt x="168883" y="68785"/>
                  </a:lnTo>
                  <a:lnTo>
                    <a:pt x="169135" y="68056"/>
                  </a:lnTo>
                  <a:lnTo>
                    <a:pt x="169512" y="68031"/>
                  </a:lnTo>
                  <a:lnTo>
                    <a:pt x="170216" y="67981"/>
                  </a:lnTo>
                  <a:lnTo>
                    <a:pt x="170619" y="68282"/>
                  </a:lnTo>
                  <a:lnTo>
                    <a:pt x="171348" y="68584"/>
                  </a:lnTo>
                  <a:lnTo>
                    <a:pt x="172430" y="68509"/>
                  </a:lnTo>
                  <a:lnTo>
                    <a:pt x="172807" y="68861"/>
                  </a:lnTo>
                  <a:lnTo>
                    <a:pt x="173536" y="68811"/>
                  </a:lnTo>
                  <a:lnTo>
                    <a:pt x="173913" y="68785"/>
                  </a:lnTo>
                  <a:lnTo>
                    <a:pt x="174265" y="69087"/>
                  </a:lnTo>
                  <a:lnTo>
                    <a:pt x="174190" y="68358"/>
                  </a:lnTo>
                  <a:lnTo>
                    <a:pt x="173863" y="68031"/>
                  </a:lnTo>
                  <a:lnTo>
                    <a:pt x="173838" y="67679"/>
                  </a:lnTo>
                  <a:lnTo>
                    <a:pt x="174140" y="67654"/>
                  </a:lnTo>
                  <a:lnTo>
                    <a:pt x="176001" y="67855"/>
                  </a:lnTo>
                  <a:lnTo>
                    <a:pt x="177107" y="68132"/>
                  </a:lnTo>
                  <a:lnTo>
                    <a:pt x="177409" y="67402"/>
                  </a:lnTo>
                  <a:lnTo>
                    <a:pt x="177384" y="67025"/>
                  </a:lnTo>
                  <a:lnTo>
                    <a:pt x="177359" y="66673"/>
                  </a:lnTo>
                  <a:lnTo>
                    <a:pt x="177686" y="66648"/>
                  </a:lnTo>
                  <a:lnTo>
                    <a:pt x="177661" y="66296"/>
                  </a:lnTo>
                  <a:lnTo>
                    <a:pt x="177309" y="65969"/>
                  </a:lnTo>
                  <a:lnTo>
                    <a:pt x="177988" y="65893"/>
                  </a:lnTo>
                  <a:lnTo>
                    <a:pt x="178717" y="65843"/>
                  </a:lnTo>
                  <a:lnTo>
                    <a:pt x="178289" y="65139"/>
                  </a:lnTo>
                  <a:lnTo>
                    <a:pt x="178667" y="65114"/>
                  </a:lnTo>
                  <a:lnTo>
                    <a:pt x="179019" y="64686"/>
                  </a:lnTo>
                  <a:lnTo>
                    <a:pt x="179773" y="65013"/>
                  </a:lnTo>
                  <a:lnTo>
                    <a:pt x="180478" y="64963"/>
                  </a:lnTo>
                  <a:lnTo>
                    <a:pt x="180427" y="64233"/>
                  </a:lnTo>
                  <a:lnTo>
                    <a:pt x="181081" y="64183"/>
                  </a:lnTo>
                  <a:lnTo>
                    <a:pt x="180729" y="63504"/>
                  </a:lnTo>
                  <a:lnTo>
                    <a:pt x="180981" y="63152"/>
                  </a:lnTo>
                  <a:lnTo>
                    <a:pt x="181333" y="62775"/>
                  </a:lnTo>
                  <a:lnTo>
                    <a:pt x="182087" y="62347"/>
                  </a:lnTo>
                  <a:lnTo>
                    <a:pt x="182464" y="62699"/>
                  </a:lnTo>
                  <a:lnTo>
                    <a:pt x="182816" y="63328"/>
                  </a:lnTo>
                  <a:lnTo>
                    <a:pt x="183571" y="63278"/>
                  </a:lnTo>
                  <a:lnTo>
                    <a:pt x="184979" y="62825"/>
                  </a:lnTo>
                  <a:lnTo>
                    <a:pt x="185306" y="62800"/>
                  </a:lnTo>
                  <a:lnTo>
                    <a:pt x="185709" y="62775"/>
                  </a:lnTo>
                  <a:lnTo>
                    <a:pt x="185684" y="62423"/>
                  </a:lnTo>
                  <a:lnTo>
                    <a:pt x="185633" y="61718"/>
                  </a:lnTo>
                  <a:lnTo>
                    <a:pt x="186262" y="61291"/>
                  </a:lnTo>
                  <a:lnTo>
                    <a:pt x="187344" y="60838"/>
                  </a:lnTo>
                  <a:lnTo>
                    <a:pt x="188324" y="59681"/>
                  </a:lnTo>
                  <a:lnTo>
                    <a:pt x="188626" y="59304"/>
                  </a:lnTo>
                  <a:lnTo>
                    <a:pt x="188576" y="58575"/>
                  </a:lnTo>
                  <a:lnTo>
                    <a:pt x="188199" y="57896"/>
                  </a:lnTo>
                  <a:lnTo>
                    <a:pt x="187394" y="57242"/>
                  </a:lnTo>
                  <a:lnTo>
                    <a:pt x="187067" y="57267"/>
                  </a:lnTo>
                  <a:lnTo>
                    <a:pt x="186715" y="57619"/>
                  </a:lnTo>
                  <a:lnTo>
                    <a:pt x="185985" y="58072"/>
                  </a:lnTo>
                  <a:lnTo>
                    <a:pt x="184954" y="58147"/>
                  </a:lnTo>
                  <a:lnTo>
                    <a:pt x="184250" y="58197"/>
                  </a:lnTo>
                  <a:lnTo>
                    <a:pt x="183898" y="58222"/>
                  </a:lnTo>
                  <a:lnTo>
                    <a:pt x="182766" y="57921"/>
                  </a:lnTo>
                  <a:lnTo>
                    <a:pt x="182741" y="57594"/>
                  </a:lnTo>
                  <a:lnTo>
                    <a:pt x="182313" y="56890"/>
                  </a:lnTo>
                  <a:lnTo>
                    <a:pt x="181987" y="56915"/>
                  </a:lnTo>
                  <a:lnTo>
                    <a:pt x="181660" y="56940"/>
                  </a:lnTo>
                  <a:lnTo>
                    <a:pt x="180930" y="57745"/>
                  </a:lnTo>
                  <a:lnTo>
                    <a:pt x="180578" y="58097"/>
                  </a:lnTo>
                  <a:lnTo>
                    <a:pt x="179924" y="58147"/>
                  </a:lnTo>
                  <a:lnTo>
                    <a:pt x="179170" y="57518"/>
                  </a:lnTo>
                  <a:lnTo>
                    <a:pt x="178365" y="56462"/>
                  </a:lnTo>
                  <a:lnTo>
                    <a:pt x="178315" y="55758"/>
                  </a:lnTo>
                  <a:lnTo>
                    <a:pt x="178289" y="55456"/>
                  </a:lnTo>
                  <a:lnTo>
                    <a:pt x="177862" y="55104"/>
                  </a:lnTo>
                  <a:lnTo>
                    <a:pt x="177460" y="54777"/>
                  </a:lnTo>
                  <a:lnTo>
                    <a:pt x="177434" y="54450"/>
                  </a:lnTo>
                  <a:lnTo>
                    <a:pt x="176655" y="53746"/>
                  </a:lnTo>
                  <a:lnTo>
                    <a:pt x="176529" y="52312"/>
                  </a:lnTo>
                  <a:lnTo>
                    <a:pt x="176831" y="51231"/>
                  </a:lnTo>
                  <a:lnTo>
                    <a:pt x="176428" y="50879"/>
                  </a:lnTo>
                  <a:lnTo>
                    <a:pt x="175699" y="50577"/>
                  </a:lnTo>
                  <a:lnTo>
                    <a:pt x="175624" y="49470"/>
                  </a:lnTo>
                  <a:lnTo>
                    <a:pt x="175573" y="48766"/>
                  </a:lnTo>
                  <a:lnTo>
                    <a:pt x="175221" y="49143"/>
                  </a:lnTo>
                  <a:lnTo>
                    <a:pt x="175246" y="49495"/>
                  </a:lnTo>
                  <a:lnTo>
                    <a:pt x="174668" y="51030"/>
                  </a:lnTo>
                  <a:lnTo>
                    <a:pt x="173989" y="52161"/>
                  </a:lnTo>
                  <a:lnTo>
                    <a:pt x="172958" y="52614"/>
                  </a:lnTo>
                  <a:lnTo>
                    <a:pt x="171901" y="53067"/>
                  </a:lnTo>
                  <a:lnTo>
                    <a:pt x="171222" y="53469"/>
                  </a:lnTo>
                  <a:lnTo>
                    <a:pt x="170040" y="52111"/>
                  </a:lnTo>
                  <a:lnTo>
                    <a:pt x="169940" y="51030"/>
                  </a:lnTo>
                  <a:lnTo>
                    <a:pt x="170669" y="50627"/>
                  </a:lnTo>
                  <a:lnTo>
                    <a:pt x="171675" y="50200"/>
                  </a:lnTo>
                  <a:lnTo>
                    <a:pt x="172077" y="50501"/>
                  </a:lnTo>
                  <a:lnTo>
                    <a:pt x="172480" y="50828"/>
                  </a:lnTo>
                  <a:lnTo>
                    <a:pt x="172782" y="50451"/>
                  </a:lnTo>
                  <a:lnTo>
                    <a:pt x="172706" y="49697"/>
                  </a:lnTo>
                  <a:lnTo>
                    <a:pt x="172681" y="49345"/>
                  </a:lnTo>
                  <a:lnTo>
                    <a:pt x="173033" y="48590"/>
                  </a:lnTo>
                  <a:lnTo>
                    <a:pt x="173310" y="47911"/>
                  </a:lnTo>
                  <a:lnTo>
                    <a:pt x="172907" y="47207"/>
                  </a:lnTo>
                  <a:lnTo>
                    <a:pt x="172178" y="46955"/>
                  </a:lnTo>
                  <a:lnTo>
                    <a:pt x="172153" y="46553"/>
                  </a:lnTo>
                  <a:lnTo>
                    <a:pt x="171750" y="46578"/>
                  </a:lnTo>
                  <a:lnTo>
                    <a:pt x="171424" y="47006"/>
                  </a:lnTo>
                  <a:lnTo>
                    <a:pt x="170719" y="47056"/>
                  </a:lnTo>
                  <a:lnTo>
                    <a:pt x="170392" y="47081"/>
                  </a:lnTo>
                  <a:lnTo>
                    <a:pt x="170040" y="47433"/>
                  </a:lnTo>
                  <a:lnTo>
                    <a:pt x="168632" y="48288"/>
                  </a:lnTo>
                  <a:lnTo>
                    <a:pt x="167928" y="48339"/>
                  </a:lnTo>
                  <a:lnTo>
                    <a:pt x="167500" y="47307"/>
                  </a:lnTo>
                  <a:lnTo>
                    <a:pt x="166695" y="46226"/>
                  </a:lnTo>
                  <a:lnTo>
                    <a:pt x="166293" y="45899"/>
                  </a:lnTo>
                  <a:lnTo>
                    <a:pt x="166620" y="45547"/>
                  </a:lnTo>
                  <a:lnTo>
                    <a:pt x="167022" y="45497"/>
                  </a:lnTo>
                  <a:lnTo>
                    <a:pt x="166947" y="44440"/>
                  </a:lnTo>
                  <a:lnTo>
                    <a:pt x="166469" y="43359"/>
                  </a:lnTo>
                  <a:lnTo>
                    <a:pt x="165614" y="42353"/>
                  </a:lnTo>
                  <a:lnTo>
                    <a:pt x="165941" y="41598"/>
                  </a:lnTo>
                  <a:lnTo>
                    <a:pt x="166293" y="41221"/>
                  </a:lnTo>
                  <a:lnTo>
                    <a:pt x="166670" y="41196"/>
                  </a:lnTo>
                  <a:lnTo>
                    <a:pt x="166645" y="40794"/>
                  </a:lnTo>
                  <a:lnTo>
                    <a:pt x="166217" y="40190"/>
                  </a:lnTo>
                  <a:lnTo>
                    <a:pt x="166167" y="39813"/>
                  </a:lnTo>
                  <a:lnTo>
                    <a:pt x="166092" y="38756"/>
                  </a:lnTo>
                  <a:lnTo>
                    <a:pt x="166067" y="38354"/>
                  </a:lnTo>
                  <a:lnTo>
                    <a:pt x="165312" y="38429"/>
                  </a:lnTo>
                  <a:lnTo>
                    <a:pt x="165237" y="37725"/>
                  </a:lnTo>
                  <a:lnTo>
                    <a:pt x="164885" y="37021"/>
                  </a:lnTo>
                  <a:lnTo>
                    <a:pt x="164482" y="36694"/>
                  </a:lnTo>
                  <a:lnTo>
                    <a:pt x="164080" y="35990"/>
                  </a:lnTo>
                  <a:lnTo>
                    <a:pt x="163677" y="36015"/>
                  </a:lnTo>
                  <a:lnTo>
                    <a:pt x="163652" y="35663"/>
                  </a:lnTo>
                  <a:lnTo>
                    <a:pt x="163300" y="35361"/>
                  </a:lnTo>
                  <a:lnTo>
                    <a:pt x="162948" y="35738"/>
                  </a:lnTo>
                  <a:lnTo>
                    <a:pt x="162520" y="34682"/>
                  </a:lnTo>
                  <a:lnTo>
                    <a:pt x="161665" y="33274"/>
                  </a:lnTo>
                  <a:lnTo>
                    <a:pt x="161213" y="31941"/>
                  </a:lnTo>
                  <a:lnTo>
                    <a:pt x="160785" y="31237"/>
                  </a:lnTo>
                  <a:lnTo>
                    <a:pt x="159628" y="30583"/>
                  </a:lnTo>
                  <a:lnTo>
                    <a:pt x="159553" y="29501"/>
                  </a:lnTo>
                  <a:lnTo>
                    <a:pt x="159150" y="29199"/>
                  </a:lnTo>
                  <a:lnTo>
                    <a:pt x="158421" y="28495"/>
                  </a:lnTo>
                  <a:lnTo>
                    <a:pt x="158371" y="27841"/>
                  </a:lnTo>
                  <a:lnTo>
                    <a:pt x="157943" y="27087"/>
                  </a:lnTo>
                  <a:lnTo>
                    <a:pt x="157566" y="26760"/>
                  </a:lnTo>
                  <a:lnTo>
                    <a:pt x="157138" y="26433"/>
                  </a:lnTo>
                  <a:lnTo>
                    <a:pt x="156660" y="25075"/>
                  </a:lnTo>
                  <a:lnTo>
                    <a:pt x="156334" y="24748"/>
                  </a:lnTo>
                  <a:lnTo>
                    <a:pt x="155554" y="24446"/>
                  </a:lnTo>
                  <a:lnTo>
                    <a:pt x="155529" y="24069"/>
                  </a:lnTo>
                  <a:lnTo>
                    <a:pt x="154825" y="23767"/>
                  </a:lnTo>
                  <a:lnTo>
                    <a:pt x="154422" y="23440"/>
                  </a:lnTo>
                  <a:lnTo>
                    <a:pt x="153919" y="21654"/>
                  </a:lnTo>
                  <a:lnTo>
                    <a:pt x="153517" y="21679"/>
                  </a:lnTo>
                  <a:lnTo>
                    <a:pt x="153466" y="20975"/>
                  </a:lnTo>
                  <a:lnTo>
                    <a:pt x="153039" y="20296"/>
                  </a:lnTo>
                  <a:lnTo>
                    <a:pt x="153064" y="20623"/>
                  </a:lnTo>
                  <a:lnTo>
                    <a:pt x="152662" y="19944"/>
                  </a:lnTo>
                  <a:lnTo>
                    <a:pt x="152611" y="19190"/>
                  </a:lnTo>
                  <a:lnTo>
                    <a:pt x="152234" y="18913"/>
                  </a:lnTo>
                  <a:lnTo>
                    <a:pt x="151832" y="18184"/>
                  </a:lnTo>
                  <a:lnTo>
                    <a:pt x="151404" y="17605"/>
                  </a:lnTo>
                  <a:lnTo>
                    <a:pt x="150675" y="17655"/>
                  </a:lnTo>
                  <a:lnTo>
                    <a:pt x="150650" y="17253"/>
                  </a:lnTo>
                  <a:lnTo>
                    <a:pt x="150599" y="16926"/>
                  </a:lnTo>
                  <a:lnTo>
                    <a:pt x="151354" y="16851"/>
                  </a:lnTo>
                  <a:lnTo>
                    <a:pt x="151706" y="16448"/>
                  </a:lnTo>
                  <a:lnTo>
                    <a:pt x="151580" y="14990"/>
                  </a:lnTo>
                  <a:lnTo>
                    <a:pt x="151505" y="13958"/>
                  </a:lnTo>
                  <a:lnTo>
                    <a:pt x="151454" y="13204"/>
                  </a:lnTo>
                  <a:lnTo>
                    <a:pt x="151781" y="13179"/>
                  </a:lnTo>
                  <a:lnTo>
                    <a:pt x="152033" y="12072"/>
                  </a:lnTo>
                  <a:lnTo>
                    <a:pt x="151932" y="10613"/>
                  </a:lnTo>
                  <a:lnTo>
                    <a:pt x="151102" y="8928"/>
                  </a:lnTo>
                  <a:lnTo>
                    <a:pt x="151379" y="8174"/>
                  </a:lnTo>
                  <a:lnTo>
                    <a:pt x="152008" y="7394"/>
                  </a:lnTo>
                  <a:lnTo>
                    <a:pt x="152310" y="6640"/>
                  </a:lnTo>
                  <a:lnTo>
                    <a:pt x="151882" y="5609"/>
                  </a:lnTo>
                  <a:lnTo>
                    <a:pt x="151781" y="4527"/>
                  </a:lnTo>
                  <a:lnTo>
                    <a:pt x="151379" y="3848"/>
                  </a:lnTo>
                  <a:lnTo>
                    <a:pt x="150675" y="3496"/>
                  </a:lnTo>
                  <a:lnTo>
                    <a:pt x="150951" y="2742"/>
                  </a:lnTo>
                  <a:lnTo>
                    <a:pt x="150599" y="2792"/>
                  </a:lnTo>
                  <a:lnTo>
                    <a:pt x="150197" y="2465"/>
                  </a:lnTo>
                  <a:lnTo>
                    <a:pt x="149795" y="2515"/>
                  </a:lnTo>
                  <a:lnTo>
                    <a:pt x="149518" y="3245"/>
                  </a:lnTo>
                  <a:lnTo>
                    <a:pt x="149191" y="3270"/>
                  </a:lnTo>
                  <a:lnTo>
                    <a:pt x="148789" y="2591"/>
                  </a:lnTo>
                  <a:lnTo>
                    <a:pt x="148361" y="2213"/>
                  </a:lnTo>
                  <a:lnTo>
                    <a:pt x="148034" y="2239"/>
                  </a:lnTo>
                  <a:lnTo>
                    <a:pt x="147657" y="1987"/>
                  </a:lnTo>
                  <a:lnTo>
                    <a:pt x="147581" y="1308"/>
                  </a:lnTo>
                  <a:lnTo>
                    <a:pt x="147229" y="1333"/>
                  </a:lnTo>
                  <a:lnTo>
                    <a:pt x="146475" y="1383"/>
                  </a:lnTo>
                  <a:lnTo>
                    <a:pt x="146173" y="1761"/>
                  </a:lnTo>
                  <a:lnTo>
                    <a:pt x="145796" y="1786"/>
                  </a:lnTo>
                  <a:lnTo>
                    <a:pt x="145469" y="1811"/>
                  </a:lnTo>
                  <a:lnTo>
                    <a:pt x="145066" y="1082"/>
                  </a:lnTo>
                  <a:lnTo>
                    <a:pt x="144639" y="805"/>
                  </a:lnTo>
                  <a:lnTo>
                    <a:pt x="145016" y="403"/>
                  </a:lnTo>
                  <a:lnTo>
                    <a:pt x="14499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7"/>
            <p:cNvSpPr/>
            <p:nvPr/>
          </p:nvSpPr>
          <p:spPr>
            <a:xfrm>
              <a:off x="3901150" y="2392850"/>
              <a:ext cx="79875" cy="56600"/>
            </a:xfrm>
            <a:custGeom>
              <a:rect b="b" l="l" r="r" t="t"/>
              <a:pathLst>
                <a:path extrusionOk="0" h="2264" w="3195">
                  <a:moveTo>
                    <a:pt x="2415" y="0"/>
                  </a:moveTo>
                  <a:lnTo>
                    <a:pt x="1409" y="830"/>
                  </a:lnTo>
                  <a:lnTo>
                    <a:pt x="956" y="126"/>
                  </a:lnTo>
                  <a:lnTo>
                    <a:pt x="655" y="503"/>
                  </a:lnTo>
                  <a:lnTo>
                    <a:pt x="680" y="880"/>
                  </a:lnTo>
                  <a:lnTo>
                    <a:pt x="705" y="1258"/>
                  </a:lnTo>
                  <a:lnTo>
                    <a:pt x="1" y="1635"/>
                  </a:lnTo>
                  <a:lnTo>
                    <a:pt x="1" y="1635"/>
                  </a:lnTo>
                  <a:lnTo>
                    <a:pt x="353" y="1610"/>
                  </a:lnTo>
                  <a:lnTo>
                    <a:pt x="730" y="1559"/>
                  </a:lnTo>
                  <a:lnTo>
                    <a:pt x="1107" y="1937"/>
                  </a:lnTo>
                  <a:lnTo>
                    <a:pt x="1133" y="2264"/>
                  </a:lnTo>
                  <a:lnTo>
                    <a:pt x="1510" y="1912"/>
                  </a:lnTo>
                  <a:lnTo>
                    <a:pt x="1485" y="1509"/>
                  </a:lnTo>
                  <a:lnTo>
                    <a:pt x="2189" y="1459"/>
                  </a:lnTo>
                  <a:lnTo>
                    <a:pt x="2516" y="1434"/>
                  </a:lnTo>
                  <a:lnTo>
                    <a:pt x="2491" y="1107"/>
                  </a:lnTo>
                  <a:lnTo>
                    <a:pt x="2818" y="704"/>
                  </a:lnTo>
                  <a:lnTo>
                    <a:pt x="3195" y="302"/>
                  </a:lnTo>
                  <a:lnTo>
                    <a:pt x="241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7"/>
            <p:cNvSpPr/>
            <p:nvPr/>
          </p:nvSpPr>
          <p:spPr>
            <a:xfrm>
              <a:off x="3922525" y="2350725"/>
              <a:ext cx="36500" cy="33975"/>
            </a:xfrm>
            <a:custGeom>
              <a:rect b="b" l="l" r="r" t="t"/>
              <a:pathLst>
                <a:path extrusionOk="0" h="1359" w="1460">
                  <a:moveTo>
                    <a:pt x="705" y="0"/>
                  </a:moveTo>
                  <a:lnTo>
                    <a:pt x="403" y="377"/>
                  </a:lnTo>
                  <a:lnTo>
                    <a:pt x="1" y="402"/>
                  </a:lnTo>
                  <a:lnTo>
                    <a:pt x="26" y="704"/>
                  </a:lnTo>
                  <a:lnTo>
                    <a:pt x="428" y="679"/>
                  </a:lnTo>
                  <a:lnTo>
                    <a:pt x="755" y="654"/>
                  </a:lnTo>
                  <a:lnTo>
                    <a:pt x="806" y="1358"/>
                  </a:lnTo>
                  <a:lnTo>
                    <a:pt x="1158" y="981"/>
                  </a:lnTo>
                  <a:lnTo>
                    <a:pt x="1460" y="604"/>
                  </a:lnTo>
                  <a:lnTo>
                    <a:pt x="1434" y="302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7"/>
            <p:cNvSpPr/>
            <p:nvPr/>
          </p:nvSpPr>
          <p:spPr>
            <a:xfrm>
              <a:off x="1749575" y="3734600"/>
              <a:ext cx="10075" cy="8825"/>
            </a:xfrm>
            <a:custGeom>
              <a:rect b="b" l="l" r="r" t="t"/>
              <a:pathLst>
                <a:path extrusionOk="0" h="353" w="403">
                  <a:moveTo>
                    <a:pt x="378" y="0"/>
                  </a:moveTo>
                  <a:lnTo>
                    <a:pt x="0" y="25"/>
                  </a:lnTo>
                  <a:lnTo>
                    <a:pt x="26" y="352"/>
                  </a:lnTo>
                  <a:lnTo>
                    <a:pt x="403" y="32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7"/>
            <p:cNvSpPr/>
            <p:nvPr/>
          </p:nvSpPr>
          <p:spPr>
            <a:xfrm>
              <a:off x="2548725" y="4206150"/>
              <a:ext cx="83000" cy="54100"/>
            </a:xfrm>
            <a:custGeom>
              <a:rect b="b" l="l" r="r" t="t"/>
              <a:pathLst>
                <a:path extrusionOk="0" h="2164" w="3320">
                  <a:moveTo>
                    <a:pt x="1761" y="1"/>
                  </a:moveTo>
                  <a:lnTo>
                    <a:pt x="1408" y="378"/>
                  </a:lnTo>
                  <a:lnTo>
                    <a:pt x="1459" y="755"/>
                  </a:lnTo>
                  <a:lnTo>
                    <a:pt x="704" y="806"/>
                  </a:lnTo>
                  <a:lnTo>
                    <a:pt x="377" y="831"/>
                  </a:lnTo>
                  <a:lnTo>
                    <a:pt x="0" y="856"/>
                  </a:lnTo>
                  <a:lnTo>
                    <a:pt x="25" y="1233"/>
                  </a:lnTo>
                  <a:lnTo>
                    <a:pt x="755" y="1183"/>
                  </a:lnTo>
                  <a:lnTo>
                    <a:pt x="1132" y="1133"/>
                  </a:lnTo>
                  <a:lnTo>
                    <a:pt x="1534" y="1837"/>
                  </a:lnTo>
                  <a:lnTo>
                    <a:pt x="1911" y="1812"/>
                  </a:lnTo>
                  <a:lnTo>
                    <a:pt x="1937" y="2164"/>
                  </a:lnTo>
                  <a:lnTo>
                    <a:pt x="2289" y="2139"/>
                  </a:lnTo>
                  <a:lnTo>
                    <a:pt x="2641" y="1761"/>
                  </a:lnTo>
                  <a:lnTo>
                    <a:pt x="2616" y="1384"/>
                  </a:lnTo>
                  <a:lnTo>
                    <a:pt x="2968" y="1359"/>
                  </a:lnTo>
                  <a:lnTo>
                    <a:pt x="3320" y="982"/>
                  </a:lnTo>
                  <a:lnTo>
                    <a:pt x="2943" y="1007"/>
                  </a:lnTo>
                  <a:lnTo>
                    <a:pt x="2565" y="1032"/>
                  </a:lnTo>
                  <a:lnTo>
                    <a:pt x="2188" y="680"/>
                  </a:lnTo>
                  <a:lnTo>
                    <a:pt x="2163" y="328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7"/>
            <p:cNvSpPr/>
            <p:nvPr/>
          </p:nvSpPr>
          <p:spPr>
            <a:xfrm>
              <a:off x="2665025" y="4199250"/>
              <a:ext cx="39025" cy="26425"/>
            </a:xfrm>
            <a:custGeom>
              <a:rect b="b" l="l" r="r" t="t"/>
              <a:pathLst>
                <a:path extrusionOk="0" h="1057" w="1561">
                  <a:moveTo>
                    <a:pt x="378" y="0"/>
                  </a:moveTo>
                  <a:lnTo>
                    <a:pt x="1" y="25"/>
                  </a:lnTo>
                  <a:lnTo>
                    <a:pt x="26" y="403"/>
                  </a:lnTo>
                  <a:lnTo>
                    <a:pt x="428" y="730"/>
                  </a:lnTo>
                  <a:lnTo>
                    <a:pt x="806" y="704"/>
                  </a:lnTo>
                  <a:lnTo>
                    <a:pt x="1183" y="1056"/>
                  </a:lnTo>
                  <a:lnTo>
                    <a:pt x="1560" y="1006"/>
                  </a:lnTo>
                  <a:lnTo>
                    <a:pt x="1535" y="654"/>
                  </a:lnTo>
                  <a:lnTo>
                    <a:pt x="1510" y="277"/>
                  </a:lnTo>
                  <a:lnTo>
                    <a:pt x="1133" y="302"/>
                  </a:lnTo>
                  <a:lnTo>
                    <a:pt x="780" y="352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7"/>
            <p:cNvSpPr/>
            <p:nvPr/>
          </p:nvSpPr>
          <p:spPr>
            <a:xfrm>
              <a:off x="2434900" y="4270300"/>
              <a:ext cx="35875" cy="30200"/>
            </a:xfrm>
            <a:custGeom>
              <a:rect b="b" l="l" r="r" t="t"/>
              <a:pathLst>
                <a:path extrusionOk="0" h="1208" w="1435">
                  <a:moveTo>
                    <a:pt x="1434" y="0"/>
                  </a:moveTo>
                  <a:lnTo>
                    <a:pt x="1032" y="25"/>
                  </a:lnTo>
                  <a:lnTo>
                    <a:pt x="705" y="50"/>
                  </a:lnTo>
                  <a:lnTo>
                    <a:pt x="730" y="428"/>
                  </a:lnTo>
                  <a:lnTo>
                    <a:pt x="1" y="478"/>
                  </a:lnTo>
                  <a:lnTo>
                    <a:pt x="26" y="855"/>
                  </a:lnTo>
                  <a:lnTo>
                    <a:pt x="51" y="1207"/>
                  </a:lnTo>
                  <a:lnTo>
                    <a:pt x="755" y="805"/>
                  </a:lnTo>
                  <a:lnTo>
                    <a:pt x="1082" y="755"/>
                  </a:lnTo>
                  <a:lnTo>
                    <a:pt x="1057" y="403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7"/>
            <p:cNvSpPr/>
            <p:nvPr/>
          </p:nvSpPr>
          <p:spPr>
            <a:xfrm>
              <a:off x="1913675" y="1298175"/>
              <a:ext cx="421300" cy="354650"/>
            </a:xfrm>
            <a:custGeom>
              <a:rect b="b" l="l" r="r" t="t"/>
              <a:pathLst>
                <a:path extrusionOk="0" h="14186" w="16852">
                  <a:moveTo>
                    <a:pt x="5835" y="1"/>
                  </a:moveTo>
                  <a:lnTo>
                    <a:pt x="5106" y="51"/>
                  </a:lnTo>
                  <a:lnTo>
                    <a:pt x="5508" y="403"/>
                  </a:lnTo>
                  <a:lnTo>
                    <a:pt x="5936" y="1108"/>
                  </a:lnTo>
                  <a:lnTo>
                    <a:pt x="5559" y="1133"/>
                  </a:lnTo>
                  <a:lnTo>
                    <a:pt x="5584" y="1485"/>
                  </a:lnTo>
                  <a:lnTo>
                    <a:pt x="5609" y="1837"/>
                  </a:lnTo>
                  <a:lnTo>
                    <a:pt x="5659" y="2214"/>
                  </a:lnTo>
                  <a:lnTo>
                    <a:pt x="5307" y="2566"/>
                  </a:lnTo>
                  <a:lnTo>
                    <a:pt x="4905" y="2264"/>
                  </a:lnTo>
                  <a:lnTo>
                    <a:pt x="4854" y="1560"/>
                  </a:lnTo>
                  <a:lnTo>
                    <a:pt x="4502" y="1937"/>
                  </a:lnTo>
                  <a:lnTo>
                    <a:pt x="4452" y="1208"/>
                  </a:lnTo>
                  <a:lnTo>
                    <a:pt x="4377" y="479"/>
                  </a:lnTo>
                  <a:lnTo>
                    <a:pt x="4402" y="831"/>
                  </a:lnTo>
                  <a:lnTo>
                    <a:pt x="4075" y="856"/>
                  </a:lnTo>
                  <a:lnTo>
                    <a:pt x="3672" y="529"/>
                  </a:lnTo>
                  <a:lnTo>
                    <a:pt x="3748" y="1636"/>
                  </a:lnTo>
                  <a:lnTo>
                    <a:pt x="2993" y="1334"/>
                  </a:lnTo>
                  <a:lnTo>
                    <a:pt x="3421" y="1661"/>
                  </a:lnTo>
                  <a:lnTo>
                    <a:pt x="3798" y="1988"/>
                  </a:lnTo>
                  <a:lnTo>
                    <a:pt x="3094" y="2415"/>
                  </a:lnTo>
                  <a:lnTo>
                    <a:pt x="2742" y="2440"/>
                  </a:lnTo>
                  <a:lnTo>
                    <a:pt x="2717" y="2063"/>
                  </a:lnTo>
                  <a:lnTo>
                    <a:pt x="2692" y="1711"/>
                  </a:lnTo>
                  <a:lnTo>
                    <a:pt x="2264" y="1384"/>
                  </a:lnTo>
                  <a:lnTo>
                    <a:pt x="2289" y="1761"/>
                  </a:lnTo>
                  <a:lnTo>
                    <a:pt x="2314" y="2088"/>
                  </a:lnTo>
                  <a:lnTo>
                    <a:pt x="1987" y="2114"/>
                  </a:lnTo>
                  <a:lnTo>
                    <a:pt x="1962" y="1787"/>
                  </a:lnTo>
                  <a:lnTo>
                    <a:pt x="1610" y="2164"/>
                  </a:lnTo>
                  <a:lnTo>
                    <a:pt x="1635" y="2516"/>
                  </a:lnTo>
                  <a:lnTo>
                    <a:pt x="2013" y="2491"/>
                  </a:lnTo>
                  <a:lnTo>
                    <a:pt x="2339" y="2466"/>
                  </a:lnTo>
                  <a:lnTo>
                    <a:pt x="2767" y="2767"/>
                  </a:lnTo>
                  <a:lnTo>
                    <a:pt x="3496" y="2717"/>
                  </a:lnTo>
                  <a:lnTo>
                    <a:pt x="3874" y="3069"/>
                  </a:lnTo>
                  <a:lnTo>
                    <a:pt x="4276" y="3396"/>
                  </a:lnTo>
                  <a:lnTo>
                    <a:pt x="4301" y="3773"/>
                  </a:lnTo>
                  <a:lnTo>
                    <a:pt x="4653" y="3748"/>
                  </a:lnTo>
                  <a:lnTo>
                    <a:pt x="5031" y="3723"/>
                  </a:lnTo>
                  <a:lnTo>
                    <a:pt x="5081" y="4402"/>
                  </a:lnTo>
                  <a:lnTo>
                    <a:pt x="4704" y="4452"/>
                  </a:lnTo>
                  <a:lnTo>
                    <a:pt x="3949" y="4151"/>
                  </a:lnTo>
                  <a:lnTo>
                    <a:pt x="3220" y="4201"/>
                  </a:lnTo>
                  <a:lnTo>
                    <a:pt x="3647" y="4528"/>
                  </a:lnTo>
                  <a:lnTo>
                    <a:pt x="4025" y="4880"/>
                  </a:lnTo>
                  <a:lnTo>
                    <a:pt x="4402" y="5207"/>
                  </a:lnTo>
                  <a:lnTo>
                    <a:pt x="4075" y="5609"/>
                  </a:lnTo>
                  <a:lnTo>
                    <a:pt x="3748" y="5635"/>
                  </a:lnTo>
                  <a:lnTo>
                    <a:pt x="3320" y="5282"/>
                  </a:lnTo>
                  <a:lnTo>
                    <a:pt x="2943" y="4981"/>
                  </a:lnTo>
                  <a:lnTo>
                    <a:pt x="2566" y="5006"/>
                  </a:lnTo>
                  <a:lnTo>
                    <a:pt x="1811" y="4679"/>
                  </a:lnTo>
                  <a:lnTo>
                    <a:pt x="1082" y="4377"/>
                  </a:lnTo>
                  <a:lnTo>
                    <a:pt x="378" y="4779"/>
                  </a:lnTo>
                  <a:lnTo>
                    <a:pt x="403" y="5182"/>
                  </a:lnTo>
                  <a:lnTo>
                    <a:pt x="1132" y="5106"/>
                  </a:lnTo>
                  <a:lnTo>
                    <a:pt x="1836" y="5056"/>
                  </a:lnTo>
                  <a:lnTo>
                    <a:pt x="2239" y="5383"/>
                  </a:lnTo>
                  <a:lnTo>
                    <a:pt x="2264" y="5735"/>
                  </a:lnTo>
                  <a:lnTo>
                    <a:pt x="2616" y="5710"/>
                  </a:lnTo>
                  <a:lnTo>
                    <a:pt x="2641" y="6087"/>
                  </a:lnTo>
                  <a:lnTo>
                    <a:pt x="2666" y="6439"/>
                  </a:lnTo>
                  <a:lnTo>
                    <a:pt x="2365" y="6842"/>
                  </a:lnTo>
                  <a:lnTo>
                    <a:pt x="2415" y="7546"/>
                  </a:lnTo>
                  <a:lnTo>
                    <a:pt x="2717" y="7169"/>
                  </a:lnTo>
                  <a:lnTo>
                    <a:pt x="2767" y="7521"/>
                  </a:lnTo>
                  <a:lnTo>
                    <a:pt x="2440" y="7923"/>
                  </a:lnTo>
                  <a:lnTo>
                    <a:pt x="2113" y="8300"/>
                  </a:lnTo>
                  <a:lnTo>
                    <a:pt x="1736" y="8351"/>
                  </a:lnTo>
                  <a:lnTo>
                    <a:pt x="1384" y="8376"/>
                  </a:lnTo>
                  <a:lnTo>
                    <a:pt x="1007" y="8401"/>
                  </a:lnTo>
                  <a:lnTo>
                    <a:pt x="705" y="8803"/>
                  </a:lnTo>
                  <a:lnTo>
                    <a:pt x="277" y="8451"/>
                  </a:lnTo>
                  <a:lnTo>
                    <a:pt x="1" y="9206"/>
                  </a:lnTo>
                  <a:lnTo>
                    <a:pt x="353" y="9508"/>
                  </a:lnTo>
                  <a:lnTo>
                    <a:pt x="755" y="9483"/>
                  </a:lnTo>
                  <a:lnTo>
                    <a:pt x="1107" y="9835"/>
                  </a:lnTo>
                  <a:lnTo>
                    <a:pt x="1535" y="10162"/>
                  </a:lnTo>
                  <a:lnTo>
                    <a:pt x="1912" y="10489"/>
                  </a:lnTo>
                  <a:lnTo>
                    <a:pt x="2264" y="10463"/>
                  </a:lnTo>
                  <a:lnTo>
                    <a:pt x="2641" y="10438"/>
                  </a:lnTo>
                  <a:lnTo>
                    <a:pt x="2666" y="10815"/>
                  </a:lnTo>
                  <a:lnTo>
                    <a:pt x="2692" y="11168"/>
                  </a:lnTo>
                  <a:lnTo>
                    <a:pt x="2742" y="11520"/>
                  </a:lnTo>
                  <a:lnTo>
                    <a:pt x="2767" y="11872"/>
                  </a:lnTo>
                  <a:lnTo>
                    <a:pt x="3119" y="12199"/>
                  </a:lnTo>
                  <a:lnTo>
                    <a:pt x="3924" y="12878"/>
                  </a:lnTo>
                  <a:lnTo>
                    <a:pt x="4301" y="12853"/>
                  </a:lnTo>
                  <a:lnTo>
                    <a:pt x="4653" y="12827"/>
                  </a:lnTo>
                  <a:lnTo>
                    <a:pt x="4678" y="13230"/>
                  </a:lnTo>
                  <a:lnTo>
                    <a:pt x="4704" y="13532"/>
                  </a:lnTo>
                  <a:lnTo>
                    <a:pt x="5458" y="13859"/>
                  </a:lnTo>
                  <a:lnTo>
                    <a:pt x="5860" y="14186"/>
                  </a:lnTo>
                  <a:lnTo>
                    <a:pt x="5835" y="13808"/>
                  </a:lnTo>
                  <a:lnTo>
                    <a:pt x="6162" y="13431"/>
                  </a:lnTo>
                  <a:lnTo>
                    <a:pt x="6213" y="13783"/>
                  </a:lnTo>
                  <a:lnTo>
                    <a:pt x="6565" y="13758"/>
                  </a:lnTo>
                  <a:lnTo>
                    <a:pt x="7219" y="13330"/>
                  </a:lnTo>
                  <a:lnTo>
                    <a:pt x="7621" y="13305"/>
                  </a:lnTo>
                  <a:lnTo>
                    <a:pt x="8375" y="13607"/>
                  </a:lnTo>
                  <a:lnTo>
                    <a:pt x="8677" y="13230"/>
                  </a:lnTo>
                  <a:lnTo>
                    <a:pt x="9105" y="13557"/>
                  </a:lnTo>
                  <a:lnTo>
                    <a:pt x="9834" y="13507"/>
                  </a:lnTo>
                  <a:lnTo>
                    <a:pt x="9859" y="13859"/>
                  </a:lnTo>
                  <a:lnTo>
                    <a:pt x="10538" y="13431"/>
                  </a:lnTo>
                  <a:lnTo>
                    <a:pt x="10890" y="13054"/>
                  </a:lnTo>
                  <a:lnTo>
                    <a:pt x="11645" y="13356"/>
                  </a:lnTo>
                  <a:lnTo>
                    <a:pt x="11972" y="13330"/>
                  </a:lnTo>
                  <a:lnTo>
                    <a:pt x="12324" y="12928"/>
                  </a:lnTo>
                  <a:lnTo>
                    <a:pt x="12726" y="13255"/>
                  </a:lnTo>
                  <a:lnTo>
                    <a:pt x="12752" y="13632"/>
                  </a:lnTo>
                  <a:lnTo>
                    <a:pt x="13104" y="13230"/>
                  </a:lnTo>
                  <a:lnTo>
                    <a:pt x="13456" y="13205"/>
                  </a:lnTo>
                  <a:lnTo>
                    <a:pt x="14135" y="12777"/>
                  </a:lnTo>
                  <a:lnTo>
                    <a:pt x="14411" y="12048"/>
                  </a:lnTo>
                  <a:lnTo>
                    <a:pt x="14839" y="12400"/>
                  </a:lnTo>
                  <a:lnTo>
                    <a:pt x="15191" y="12375"/>
                  </a:lnTo>
                  <a:lnTo>
                    <a:pt x="15946" y="12324"/>
                  </a:lnTo>
                  <a:lnTo>
                    <a:pt x="15895" y="11595"/>
                  </a:lnTo>
                  <a:lnTo>
                    <a:pt x="16222" y="11168"/>
                  </a:lnTo>
                  <a:lnTo>
                    <a:pt x="16549" y="11142"/>
                  </a:lnTo>
                  <a:lnTo>
                    <a:pt x="16524" y="10765"/>
                  </a:lnTo>
                  <a:lnTo>
                    <a:pt x="16499" y="10438"/>
                  </a:lnTo>
                  <a:lnTo>
                    <a:pt x="16851" y="10036"/>
                  </a:lnTo>
                  <a:lnTo>
                    <a:pt x="16826" y="9684"/>
                  </a:lnTo>
                  <a:lnTo>
                    <a:pt x="16423" y="9332"/>
                  </a:lnTo>
                  <a:lnTo>
                    <a:pt x="16398" y="8980"/>
                  </a:lnTo>
                  <a:lnTo>
                    <a:pt x="16373" y="8627"/>
                  </a:lnTo>
                  <a:lnTo>
                    <a:pt x="15644" y="8678"/>
                  </a:lnTo>
                  <a:lnTo>
                    <a:pt x="15619" y="8300"/>
                  </a:lnTo>
                  <a:lnTo>
                    <a:pt x="15971" y="7948"/>
                  </a:lnTo>
                  <a:lnTo>
                    <a:pt x="16323" y="8225"/>
                  </a:lnTo>
                  <a:lnTo>
                    <a:pt x="16298" y="7923"/>
                  </a:lnTo>
                  <a:lnTo>
                    <a:pt x="15946" y="7571"/>
                  </a:lnTo>
                  <a:lnTo>
                    <a:pt x="15895" y="7219"/>
                  </a:lnTo>
                  <a:lnTo>
                    <a:pt x="15870" y="6842"/>
                  </a:lnTo>
                  <a:lnTo>
                    <a:pt x="16549" y="6414"/>
                  </a:lnTo>
                  <a:lnTo>
                    <a:pt x="16524" y="6062"/>
                  </a:lnTo>
                  <a:lnTo>
                    <a:pt x="16197" y="6464"/>
                  </a:lnTo>
                  <a:lnTo>
                    <a:pt x="15493" y="6515"/>
                  </a:lnTo>
                  <a:lnTo>
                    <a:pt x="15443" y="6138"/>
                  </a:lnTo>
                  <a:lnTo>
                    <a:pt x="15417" y="5785"/>
                  </a:lnTo>
                  <a:lnTo>
                    <a:pt x="15770" y="5408"/>
                  </a:lnTo>
                  <a:lnTo>
                    <a:pt x="15744" y="5031"/>
                  </a:lnTo>
                  <a:lnTo>
                    <a:pt x="14965" y="4729"/>
                  </a:lnTo>
                  <a:lnTo>
                    <a:pt x="14990" y="5106"/>
                  </a:lnTo>
                  <a:lnTo>
                    <a:pt x="14638" y="5484"/>
                  </a:lnTo>
                  <a:lnTo>
                    <a:pt x="14336" y="5886"/>
                  </a:lnTo>
                  <a:lnTo>
                    <a:pt x="13934" y="5911"/>
                  </a:lnTo>
                  <a:lnTo>
                    <a:pt x="13556" y="5584"/>
                  </a:lnTo>
                  <a:lnTo>
                    <a:pt x="13531" y="5207"/>
                  </a:lnTo>
                  <a:lnTo>
                    <a:pt x="12852" y="5635"/>
                  </a:lnTo>
                  <a:lnTo>
                    <a:pt x="12148" y="6062"/>
                  </a:lnTo>
                  <a:lnTo>
                    <a:pt x="11796" y="6087"/>
                  </a:lnTo>
                  <a:lnTo>
                    <a:pt x="12073" y="4955"/>
                  </a:lnTo>
                  <a:lnTo>
                    <a:pt x="11670" y="4629"/>
                  </a:lnTo>
                  <a:lnTo>
                    <a:pt x="11695" y="4981"/>
                  </a:lnTo>
                  <a:lnTo>
                    <a:pt x="11368" y="5760"/>
                  </a:lnTo>
                  <a:lnTo>
                    <a:pt x="11393" y="6112"/>
                  </a:lnTo>
                  <a:lnTo>
                    <a:pt x="11117" y="6490"/>
                  </a:lnTo>
                  <a:lnTo>
                    <a:pt x="10689" y="6188"/>
                  </a:lnTo>
                  <a:lnTo>
                    <a:pt x="10639" y="5433"/>
                  </a:lnTo>
                  <a:lnTo>
                    <a:pt x="10991" y="5056"/>
                  </a:lnTo>
                  <a:lnTo>
                    <a:pt x="10941" y="4327"/>
                  </a:lnTo>
                  <a:lnTo>
                    <a:pt x="10513" y="3975"/>
                  </a:lnTo>
                  <a:lnTo>
                    <a:pt x="10211" y="4402"/>
                  </a:lnTo>
                  <a:lnTo>
                    <a:pt x="9784" y="4025"/>
                  </a:lnTo>
                  <a:lnTo>
                    <a:pt x="9784" y="4025"/>
                  </a:lnTo>
                  <a:lnTo>
                    <a:pt x="9809" y="4427"/>
                  </a:lnTo>
                  <a:lnTo>
                    <a:pt x="9507" y="4805"/>
                  </a:lnTo>
                  <a:lnTo>
                    <a:pt x="9155" y="5182"/>
                  </a:lnTo>
                  <a:lnTo>
                    <a:pt x="8778" y="5232"/>
                  </a:lnTo>
                  <a:lnTo>
                    <a:pt x="8753" y="4855"/>
                  </a:lnTo>
                  <a:lnTo>
                    <a:pt x="8728" y="4503"/>
                  </a:lnTo>
                  <a:lnTo>
                    <a:pt x="8677" y="3773"/>
                  </a:lnTo>
                  <a:lnTo>
                    <a:pt x="8300" y="3472"/>
                  </a:lnTo>
                  <a:lnTo>
                    <a:pt x="7973" y="4176"/>
                  </a:lnTo>
                  <a:lnTo>
                    <a:pt x="7696" y="4930"/>
                  </a:lnTo>
                  <a:lnTo>
                    <a:pt x="7294" y="4981"/>
                  </a:lnTo>
                  <a:lnTo>
                    <a:pt x="7269" y="4629"/>
                  </a:lnTo>
                  <a:lnTo>
                    <a:pt x="6917" y="4654"/>
                  </a:lnTo>
                  <a:lnTo>
                    <a:pt x="6540" y="4679"/>
                  </a:lnTo>
                  <a:lnTo>
                    <a:pt x="5936" y="5811"/>
                  </a:lnTo>
                  <a:lnTo>
                    <a:pt x="5911" y="5458"/>
                  </a:lnTo>
                  <a:lnTo>
                    <a:pt x="5534" y="5484"/>
                  </a:lnTo>
                  <a:lnTo>
                    <a:pt x="5508" y="5106"/>
                  </a:lnTo>
                  <a:lnTo>
                    <a:pt x="5860" y="4729"/>
                  </a:lnTo>
                  <a:lnTo>
                    <a:pt x="5810" y="4352"/>
                  </a:lnTo>
                  <a:lnTo>
                    <a:pt x="5785" y="4000"/>
                  </a:lnTo>
                  <a:lnTo>
                    <a:pt x="5735" y="3270"/>
                  </a:lnTo>
                  <a:lnTo>
                    <a:pt x="6112" y="3245"/>
                  </a:lnTo>
                  <a:lnTo>
                    <a:pt x="6414" y="3220"/>
                  </a:lnTo>
                  <a:lnTo>
                    <a:pt x="6741" y="2466"/>
                  </a:lnTo>
                  <a:lnTo>
                    <a:pt x="6363" y="2491"/>
                  </a:lnTo>
                  <a:lnTo>
                    <a:pt x="6338" y="2139"/>
                  </a:lnTo>
                  <a:lnTo>
                    <a:pt x="6690" y="1761"/>
                  </a:lnTo>
                  <a:lnTo>
                    <a:pt x="6665" y="1409"/>
                  </a:lnTo>
                  <a:lnTo>
                    <a:pt x="6615" y="655"/>
                  </a:lnTo>
                  <a:lnTo>
                    <a:pt x="5835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7"/>
            <p:cNvSpPr/>
            <p:nvPr/>
          </p:nvSpPr>
          <p:spPr>
            <a:xfrm>
              <a:off x="1956425" y="2580200"/>
              <a:ext cx="376650" cy="338300"/>
            </a:xfrm>
            <a:custGeom>
              <a:rect b="b" l="l" r="r" t="t"/>
              <a:pathLst>
                <a:path extrusionOk="0" h="13532" w="15066">
                  <a:moveTo>
                    <a:pt x="11821" y="1"/>
                  </a:moveTo>
                  <a:lnTo>
                    <a:pt x="11872" y="403"/>
                  </a:lnTo>
                  <a:lnTo>
                    <a:pt x="11519" y="428"/>
                  </a:lnTo>
                  <a:lnTo>
                    <a:pt x="11167" y="454"/>
                  </a:lnTo>
                  <a:lnTo>
                    <a:pt x="10790" y="479"/>
                  </a:lnTo>
                  <a:lnTo>
                    <a:pt x="10036" y="152"/>
                  </a:lnTo>
                  <a:lnTo>
                    <a:pt x="9709" y="554"/>
                  </a:lnTo>
                  <a:lnTo>
                    <a:pt x="8979" y="630"/>
                  </a:lnTo>
                  <a:lnTo>
                    <a:pt x="8627" y="1007"/>
                  </a:lnTo>
                  <a:lnTo>
                    <a:pt x="8325" y="1384"/>
                  </a:lnTo>
                  <a:lnTo>
                    <a:pt x="7244" y="1812"/>
                  </a:lnTo>
                  <a:lnTo>
                    <a:pt x="7646" y="2164"/>
                  </a:lnTo>
                  <a:lnTo>
                    <a:pt x="8426" y="2491"/>
                  </a:lnTo>
                  <a:lnTo>
                    <a:pt x="8728" y="2466"/>
                  </a:lnTo>
                  <a:lnTo>
                    <a:pt x="8728" y="2466"/>
                  </a:lnTo>
                  <a:lnTo>
                    <a:pt x="8451" y="2818"/>
                  </a:lnTo>
                  <a:lnTo>
                    <a:pt x="7722" y="2893"/>
                  </a:lnTo>
                  <a:lnTo>
                    <a:pt x="7747" y="3245"/>
                  </a:lnTo>
                  <a:lnTo>
                    <a:pt x="7772" y="3622"/>
                  </a:lnTo>
                  <a:lnTo>
                    <a:pt x="7043" y="4025"/>
                  </a:lnTo>
                  <a:lnTo>
                    <a:pt x="6665" y="3698"/>
                  </a:lnTo>
                  <a:lnTo>
                    <a:pt x="5936" y="3396"/>
                  </a:lnTo>
                  <a:lnTo>
                    <a:pt x="5911" y="3044"/>
                  </a:lnTo>
                  <a:lnTo>
                    <a:pt x="5483" y="2717"/>
                  </a:lnTo>
                  <a:lnTo>
                    <a:pt x="5106" y="2365"/>
                  </a:lnTo>
                  <a:lnTo>
                    <a:pt x="4377" y="2415"/>
                  </a:lnTo>
                  <a:lnTo>
                    <a:pt x="4075" y="3170"/>
                  </a:lnTo>
                  <a:lnTo>
                    <a:pt x="3698" y="3195"/>
                  </a:lnTo>
                  <a:lnTo>
                    <a:pt x="4100" y="3547"/>
                  </a:lnTo>
                  <a:lnTo>
                    <a:pt x="4125" y="3899"/>
                  </a:lnTo>
                  <a:lnTo>
                    <a:pt x="4150" y="4251"/>
                  </a:lnTo>
                  <a:lnTo>
                    <a:pt x="3824" y="4654"/>
                  </a:lnTo>
                  <a:lnTo>
                    <a:pt x="3497" y="5056"/>
                  </a:lnTo>
                  <a:lnTo>
                    <a:pt x="3119" y="5081"/>
                  </a:lnTo>
                  <a:lnTo>
                    <a:pt x="2792" y="5458"/>
                  </a:lnTo>
                  <a:lnTo>
                    <a:pt x="3195" y="6163"/>
                  </a:lnTo>
                  <a:lnTo>
                    <a:pt x="3220" y="6515"/>
                  </a:lnTo>
                  <a:lnTo>
                    <a:pt x="3622" y="6490"/>
                  </a:lnTo>
                  <a:lnTo>
                    <a:pt x="3673" y="7194"/>
                  </a:lnTo>
                  <a:lnTo>
                    <a:pt x="4000" y="6816"/>
                  </a:lnTo>
                  <a:lnTo>
                    <a:pt x="4729" y="6766"/>
                  </a:lnTo>
                  <a:lnTo>
                    <a:pt x="5056" y="6741"/>
                  </a:lnTo>
                  <a:lnTo>
                    <a:pt x="5106" y="7068"/>
                  </a:lnTo>
                  <a:lnTo>
                    <a:pt x="4779" y="7496"/>
                  </a:lnTo>
                  <a:lnTo>
                    <a:pt x="4427" y="7521"/>
                  </a:lnTo>
                  <a:lnTo>
                    <a:pt x="3346" y="7948"/>
                  </a:lnTo>
                  <a:lnTo>
                    <a:pt x="2667" y="8753"/>
                  </a:lnTo>
                  <a:lnTo>
                    <a:pt x="1937" y="8803"/>
                  </a:lnTo>
                  <a:lnTo>
                    <a:pt x="2365" y="9105"/>
                  </a:lnTo>
                  <a:lnTo>
                    <a:pt x="1962" y="9155"/>
                  </a:lnTo>
                  <a:lnTo>
                    <a:pt x="1988" y="9533"/>
                  </a:lnTo>
                  <a:lnTo>
                    <a:pt x="931" y="9633"/>
                  </a:lnTo>
                  <a:lnTo>
                    <a:pt x="579" y="9658"/>
                  </a:lnTo>
                  <a:lnTo>
                    <a:pt x="227" y="10036"/>
                  </a:lnTo>
                  <a:lnTo>
                    <a:pt x="252" y="10388"/>
                  </a:lnTo>
                  <a:lnTo>
                    <a:pt x="629" y="10363"/>
                  </a:lnTo>
                  <a:lnTo>
                    <a:pt x="1359" y="10312"/>
                  </a:lnTo>
                  <a:lnTo>
                    <a:pt x="1761" y="10639"/>
                  </a:lnTo>
                  <a:lnTo>
                    <a:pt x="1409" y="10664"/>
                  </a:lnTo>
                  <a:lnTo>
                    <a:pt x="1007" y="10690"/>
                  </a:lnTo>
                  <a:lnTo>
                    <a:pt x="655" y="10740"/>
                  </a:lnTo>
                  <a:lnTo>
                    <a:pt x="303" y="11117"/>
                  </a:lnTo>
                  <a:lnTo>
                    <a:pt x="1" y="11520"/>
                  </a:lnTo>
                  <a:lnTo>
                    <a:pt x="353" y="11821"/>
                  </a:lnTo>
                  <a:lnTo>
                    <a:pt x="730" y="11469"/>
                  </a:lnTo>
                  <a:lnTo>
                    <a:pt x="1107" y="11771"/>
                  </a:lnTo>
                  <a:lnTo>
                    <a:pt x="780" y="12173"/>
                  </a:lnTo>
                  <a:lnTo>
                    <a:pt x="806" y="12526"/>
                  </a:lnTo>
                  <a:lnTo>
                    <a:pt x="1158" y="12500"/>
                  </a:lnTo>
                  <a:lnTo>
                    <a:pt x="1535" y="12475"/>
                  </a:lnTo>
                  <a:lnTo>
                    <a:pt x="831" y="12903"/>
                  </a:lnTo>
                  <a:lnTo>
                    <a:pt x="1937" y="12802"/>
                  </a:lnTo>
                  <a:lnTo>
                    <a:pt x="1962" y="13154"/>
                  </a:lnTo>
                  <a:lnTo>
                    <a:pt x="1988" y="13532"/>
                  </a:lnTo>
                  <a:lnTo>
                    <a:pt x="2667" y="13104"/>
                  </a:lnTo>
                  <a:lnTo>
                    <a:pt x="3019" y="13079"/>
                  </a:lnTo>
                  <a:lnTo>
                    <a:pt x="3446" y="13406"/>
                  </a:lnTo>
                  <a:lnTo>
                    <a:pt x="4176" y="13356"/>
                  </a:lnTo>
                  <a:lnTo>
                    <a:pt x="4477" y="12953"/>
                  </a:lnTo>
                  <a:lnTo>
                    <a:pt x="4880" y="13305"/>
                  </a:lnTo>
                  <a:lnTo>
                    <a:pt x="5584" y="13230"/>
                  </a:lnTo>
                  <a:lnTo>
                    <a:pt x="5559" y="12878"/>
                  </a:lnTo>
                  <a:lnTo>
                    <a:pt x="5961" y="12827"/>
                  </a:lnTo>
                  <a:lnTo>
                    <a:pt x="6263" y="12475"/>
                  </a:lnTo>
                  <a:lnTo>
                    <a:pt x="6288" y="12802"/>
                  </a:lnTo>
                  <a:lnTo>
                    <a:pt x="6691" y="12777"/>
                  </a:lnTo>
                  <a:lnTo>
                    <a:pt x="6992" y="12400"/>
                  </a:lnTo>
                  <a:lnTo>
                    <a:pt x="7370" y="12375"/>
                  </a:lnTo>
                  <a:lnTo>
                    <a:pt x="8099" y="12324"/>
                  </a:lnTo>
                  <a:lnTo>
                    <a:pt x="8828" y="12274"/>
                  </a:lnTo>
                  <a:lnTo>
                    <a:pt x="9507" y="12199"/>
                  </a:lnTo>
                  <a:lnTo>
                    <a:pt x="9935" y="12526"/>
                  </a:lnTo>
                  <a:lnTo>
                    <a:pt x="10639" y="12123"/>
                  </a:lnTo>
                  <a:lnTo>
                    <a:pt x="10941" y="11721"/>
                  </a:lnTo>
                  <a:lnTo>
                    <a:pt x="10916" y="11369"/>
                  </a:lnTo>
                  <a:lnTo>
                    <a:pt x="11318" y="11318"/>
                  </a:lnTo>
                  <a:lnTo>
                    <a:pt x="11620" y="10941"/>
                  </a:lnTo>
                  <a:lnTo>
                    <a:pt x="11595" y="10589"/>
                  </a:lnTo>
                  <a:lnTo>
                    <a:pt x="11972" y="10564"/>
                  </a:lnTo>
                  <a:lnTo>
                    <a:pt x="11947" y="10212"/>
                  </a:lnTo>
                  <a:lnTo>
                    <a:pt x="11897" y="9835"/>
                  </a:lnTo>
                  <a:lnTo>
                    <a:pt x="11872" y="9457"/>
                  </a:lnTo>
                  <a:lnTo>
                    <a:pt x="12224" y="9080"/>
                  </a:lnTo>
                  <a:lnTo>
                    <a:pt x="12198" y="8728"/>
                  </a:lnTo>
                  <a:lnTo>
                    <a:pt x="12148" y="8326"/>
                  </a:lnTo>
                  <a:lnTo>
                    <a:pt x="12475" y="7973"/>
                  </a:lnTo>
                  <a:lnTo>
                    <a:pt x="12400" y="7244"/>
                  </a:lnTo>
                  <a:lnTo>
                    <a:pt x="12375" y="6892"/>
                  </a:lnTo>
                  <a:lnTo>
                    <a:pt x="12752" y="6464"/>
                  </a:lnTo>
                  <a:lnTo>
                    <a:pt x="13054" y="6087"/>
                  </a:lnTo>
                  <a:lnTo>
                    <a:pt x="13028" y="6062"/>
                  </a:lnTo>
                  <a:lnTo>
                    <a:pt x="13330" y="5735"/>
                  </a:lnTo>
                  <a:lnTo>
                    <a:pt x="13632" y="5333"/>
                  </a:lnTo>
                  <a:lnTo>
                    <a:pt x="14034" y="5307"/>
                  </a:lnTo>
                  <a:lnTo>
                    <a:pt x="14361" y="5282"/>
                  </a:lnTo>
                  <a:lnTo>
                    <a:pt x="14311" y="4578"/>
                  </a:lnTo>
                  <a:lnTo>
                    <a:pt x="14663" y="4176"/>
                  </a:lnTo>
                  <a:lnTo>
                    <a:pt x="14713" y="4553"/>
                  </a:lnTo>
                  <a:lnTo>
                    <a:pt x="14739" y="4905"/>
                  </a:lnTo>
                  <a:lnTo>
                    <a:pt x="15066" y="4880"/>
                  </a:lnTo>
                  <a:lnTo>
                    <a:pt x="15040" y="4503"/>
                  </a:lnTo>
                  <a:lnTo>
                    <a:pt x="15015" y="4151"/>
                  </a:lnTo>
                  <a:lnTo>
                    <a:pt x="14638" y="3798"/>
                  </a:lnTo>
                  <a:lnTo>
                    <a:pt x="14286" y="4201"/>
                  </a:lnTo>
                  <a:lnTo>
                    <a:pt x="13909" y="3874"/>
                  </a:lnTo>
                  <a:lnTo>
                    <a:pt x="14236" y="3472"/>
                  </a:lnTo>
                  <a:lnTo>
                    <a:pt x="14613" y="3446"/>
                  </a:lnTo>
                  <a:lnTo>
                    <a:pt x="14588" y="3094"/>
                  </a:lnTo>
                  <a:lnTo>
                    <a:pt x="14563" y="2717"/>
                  </a:lnTo>
                  <a:lnTo>
                    <a:pt x="14110" y="2038"/>
                  </a:lnTo>
                  <a:lnTo>
                    <a:pt x="14085" y="1661"/>
                  </a:lnTo>
                  <a:lnTo>
                    <a:pt x="14060" y="1309"/>
                  </a:lnTo>
                  <a:lnTo>
                    <a:pt x="13707" y="1334"/>
                  </a:lnTo>
                  <a:lnTo>
                    <a:pt x="13330" y="1359"/>
                  </a:lnTo>
                  <a:lnTo>
                    <a:pt x="12978" y="1384"/>
                  </a:lnTo>
                  <a:lnTo>
                    <a:pt x="12953" y="1032"/>
                  </a:lnTo>
                  <a:lnTo>
                    <a:pt x="12576" y="1082"/>
                  </a:lnTo>
                  <a:lnTo>
                    <a:pt x="12249" y="1460"/>
                  </a:lnTo>
                  <a:lnTo>
                    <a:pt x="11872" y="1485"/>
                  </a:lnTo>
                  <a:lnTo>
                    <a:pt x="11519" y="1510"/>
                  </a:lnTo>
                  <a:lnTo>
                    <a:pt x="10840" y="1560"/>
                  </a:lnTo>
                  <a:lnTo>
                    <a:pt x="10866" y="1535"/>
                  </a:lnTo>
                  <a:lnTo>
                    <a:pt x="11620" y="1460"/>
                  </a:lnTo>
                  <a:lnTo>
                    <a:pt x="11947" y="1434"/>
                  </a:lnTo>
                  <a:lnTo>
                    <a:pt x="11570" y="1133"/>
                  </a:lnTo>
                  <a:lnTo>
                    <a:pt x="11922" y="1107"/>
                  </a:lnTo>
                  <a:lnTo>
                    <a:pt x="12324" y="1082"/>
                  </a:lnTo>
                  <a:lnTo>
                    <a:pt x="12626" y="680"/>
                  </a:lnTo>
                  <a:lnTo>
                    <a:pt x="12249" y="353"/>
                  </a:lnTo>
                  <a:lnTo>
                    <a:pt x="1182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7"/>
            <p:cNvSpPr/>
            <p:nvPr/>
          </p:nvSpPr>
          <p:spPr>
            <a:xfrm>
              <a:off x="1977800" y="2900250"/>
              <a:ext cx="27075" cy="11325"/>
            </a:xfrm>
            <a:custGeom>
              <a:rect b="b" l="l" r="r" t="t"/>
              <a:pathLst>
                <a:path extrusionOk="0" h="453" w="1083">
                  <a:moveTo>
                    <a:pt x="1082" y="0"/>
                  </a:moveTo>
                  <a:lnTo>
                    <a:pt x="1" y="453"/>
                  </a:lnTo>
                  <a:lnTo>
                    <a:pt x="353" y="403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7"/>
            <p:cNvSpPr/>
            <p:nvPr/>
          </p:nvSpPr>
          <p:spPr>
            <a:xfrm>
              <a:off x="3054850" y="3973525"/>
              <a:ext cx="71075" cy="133325"/>
            </a:xfrm>
            <a:custGeom>
              <a:rect b="b" l="l" r="r" t="t"/>
              <a:pathLst>
                <a:path extrusionOk="0" h="5333" w="2843">
                  <a:moveTo>
                    <a:pt x="2365" y="0"/>
                  </a:moveTo>
                  <a:lnTo>
                    <a:pt x="2289" y="101"/>
                  </a:lnTo>
                  <a:lnTo>
                    <a:pt x="1963" y="51"/>
                  </a:lnTo>
                  <a:lnTo>
                    <a:pt x="1610" y="252"/>
                  </a:lnTo>
                  <a:lnTo>
                    <a:pt x="1233" y="277"/>
                  </a:lnTo>
                  <a:lnTo>
                    <a:pt x="1057" y="352"/>
                  </a:lnTo>
                  <a:lnTo>
                    <a:pt x="906" y="629"/>
                  </a:lnTo>
                  <a:lnTo>
                    <a:pt x="529" y="805"/>
                  </a:lnTo>
                  <a:lnTo>
                    <a:pt x="252" y="1208"/>
                  </a:lnTo>
                  <a:lnTo>
                    <a:pt x="1" y="1484"/>
                  </a:lnTo>
                  <a:lnTo>
                    <a:pt x="127" y="1786"/>
                  </a:lnTo>
                  <a:lnTo>
                    <a:pt x="76" y="2188"/>
                  </a:lnTo>
                  <a:lnTo>
                    <a:pt x="177" y="2566"/>
                  </a:lnTo>
                  <a:lnTo>
                    <a:pt x="353" y="2867"/>
                  </a:lnTo>
                  <a:lnTo>
                    <a:pt x="378" y="3245"/>
                  </a:lnTo>
                  <a:lnTo>
                    <a:pt x="403" y="3370"/>
                  </a:lnTo>
                  <a:lnTo>
                    <a:pt x="177" y="3597"/>
                  </a:lnTo>
                  <a:lnTo>
                    <a:pt x="428" y="3974"/>
                  </a:lnTo>
                  <a:lnTo>
                    <a:pt x="730" y="4276"/>
                  </a:lnTo>
                  <a:lnTo>
                    <a:pt x="755" y="4628"/>
                  </a:lnTo>
                  <a:lnTo>
                    <a:pt x="1007" y="4955"/>
                  </a:lnTo>
                  <a:lnTo>
                    <a:pt x="1258" y="5005"/>
                  </a:lnTo>
                  <a:lnTo>
                    <a:pt x="1636" y="5332"/>
                  </a:lnTo>
                  <a:lnTo>
                    <a:pt x="1610" y="4955"/>
                  </a:lnTo>
                  <a:lnTo>
                    <a:pt x="1963" y="4578"/>
                  </a:lnTo>
                  <a:lnTo>
                    <a:pt x="1937" y="4226"/>
                  </a:lnTo>
                  <a:lnTo>
                    <a:pt x="2214" y="3471"/>
                  </a:lnTo>
                  <a:lnTo>
                    <a:pt x="2189" y="3094"/>
                  </a:lnTo>
                  <a:lnTo>
                    <a:pt x="2164" y="2742"/>
                  </a:lnTo>
                  <a:lnTo>
                    <a:pt x="2491" y="2364"/>
                  </a:lnTo>
                  <a:lnTo>
                    <a:pt x="2843" y="1962"/>
                  </a:lnTo>
                  <a:lnTo>
                    <a:pt x="2767" y="1233"/>
                  </a:lnTo>
                  <a:lnTo>
                    <a:pt x="2742" y="881"/>
                  </a:lnTo>
                  <a:lnTo>
                    <a:pt x="2717" y="503"/>
                  </a:lnTo>
                  <a:lnTo>
                    <a:pt x="2541" y="176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7"/>
            <p:cNvSpPr/>
            <p:nvPr/>
          </p:nvSpPr>
          <p:spPr>
            <a:xfrm>
              <a:off x="3000150" y="4116250"/>
              <a:ext cx="130175" cy="222600"/>
            </a:xfrm>
            <a:custGeom>
              <a:rect b="b" l="l" r="r" t="t"/>
              <a:pathLst>
                <a:path extrusionOk="0" h="8904" w="5207">
                  <a:moveTo>
                    <a:pt x="3849" y="0"/>
                  </a:moveTo>
                  <a:lnTo>
                    <a:pt x="3522" y="378"/>
                  </a:lnTo>
                  <a:lnTo>
                    <a:pt x="3145" y="403"/>
                  </a:lnTo>
                  <a:lnTo>
                    <a:pt x="3170" y="755"/>
                  </a:lnTo>
                  <a:lnTo>
                    <a:pt x="2818" y="780"/>
                  </a:lnTo>
                  <a:lnTo>
                    <a:pt x="2465" y="805"/>
                  </a:lnTo>
                  <a:lnTo>
                    <a:pt x="2139" y="1233"/>
                  </a:lnTo>
                  <a:lnTo>
                    <a:pt x="1761" y="1258"/>
                  </a:lnTo>
                  <a:lnTo>
                    <a:pt x="1032" y="1308"/>
                  </a:lnTo>
                  <a:lnTo>
                    <a:pt x="680" y="1685"/>
                  </a:lnTo>
                  <a:lnTo>
                    <a:pt x="303" y="1384"/>
                  </a:lnTo>
                  <a:lnTo>
                    <a:pt x="328" y="1711"/>
                  </a:lnTo>
                  <a:lnTo>
                    <a:pt x="1" y="2088"/>
                  </a:lnTo>
                  <a:lnTo>
                    <a:pt x="26" y="2490"/>
                  </a:lnTo>
                  <a:lnTo>
                    <a:pt x="51" y="2817"/>
                  </a:lnTo>
                  <a:lnTo>
                    <a:pt x="479" y="3521"/>
                  </a:lnTo>
                  <a:lnTo>
                    <a:pt x="504" y="3899"/>
                  </a:lnTo>
                  <a:lnTo>
                    <a:pt x="579" y="4603"/>
                  </a:lnTo>
                  <a:lnTo>
                    <a:pt x="906" y="4578"/>
                  </a:lnTo>
                  <a:lnTo>
                    <a:pt x="1636" y="4527"/>
                  </a:lnTo>
                  <a:lnTo>
                    <a:pt x="1309" y="4905"/>
                  </a:lnTo>
                  <a:lnTo>
                    <a:pt x="982" y="5307"/>
                  </a:lnTo>
                  <a:lnTo>
                    <a:pt x="1007" y="5684"/>
                  </a:lnTo>
                  <a:lnTo>
                    <a:pt x="1032" y="6036"/>
                  </a:lnTo>
                  <a:lnTo>
                    <a:pt x="705" y="6414"/>
                  </a:lnTo>
                  <a:lnTo>
                    <a:pt x="353" y="6439"/>
                  </a:lnTo>
                  <a:lnTo>
                    <a:pt x="730" y="6766"/>
                  </a:lnTo>
                  <a:lnTo>
                    <a:pt x="428" y="7545"/>
                  </a:lnTo>
                  <a:lnTo>
                    <a:pt x="831" y="7872"/>
                  </a:lnTo>
                  <a:lnTo>
                    <a:pt x="856" y="8250"/>
                  </a:lnTo>
                  <a:lnTo>
                    <a:pt x="881" y="8577"/>
                  </a:lnTo>
                  <a:lnTo>
                    <a:pt x="1636" y="8903"/>
                  </a:lnTo>
                  <a:lnTo>
                    <a:pt x="1988" y="8853"/>
                  </a:lnTo>
                  <a:lnTo>
                    <a:pt x="2365" y="8828"/>
                  </a:lnTo>
                  <a:lnTo>
                    <a:pt x="2340" y="8476"/>
                  </a:lnTo>
                  <a:lnTo>
                    <a:pt x="2315" y="8124"/>
                  </a:lnTo>
                  <a:lnTo>
                    <a:pt x="2667" y="7721"/>
                  </a:lnTo>
                  <a:lnTo>
                    <a:pt x="3396" y="8048"/>
                  </a:lnTo>
                  <a:lnTo>
                    <a:pt x="3748" y="7998"/>
                  </a:lnTo>
                  <a:lnTo>
                    <a:pt x="4151" y="8325"/>
                  </a:lnTo>
                  <a:lnTo>
                    <a:pt x="4477" y="7948"/>
                  </a:lnTo>
                  <a:lnTo>
                    <a:pt x="4452" y="7596"/>
                  </a:lnTo>
                  <a:lnTo>
                    <a:pt x="4402" y="6841"/>
                  </a:lnTo>
                  <a:lnTo>
                    <a:pt x="4327" y="6112"/>
                  </a:lnTo>
                  <a:lnTo>
                    <a:pt x="4654" y="5382"/>
                  </a:lnTo>
                  <a:lnTo>
                    <a:pt x="4628" y="5005"/>
                  </a:lnTo>
                  <a:lnTo>
                    <a:pt x="4603" y="4653"/>
                  </a:lnTo>
                  <a:lnTo>
                    <a:pt x="4578" y="4276"/>
                  </a:lnTo>
                  <a:lnTo>
                    <a:pt x="4553" y="3924"/>
                  </a:lnTo>
                  <a:lnTo>
                    <a:pt x="4528" y="3572"/>
                  </a:lnTo>
                  <a:lnTo>
                    <a:pt x="4855" y="3547"/>
                  </a:lnTo>
                  <a:lnTo>
                    <a:pt x="5207" y="3144"/>
                  </a:lnTo>
                  <a:lnTo>
                    <a:pt x="5182" y="2817"/>
                  </a:lnTo>
                  <a:lnTo>
                    <a:pt x="4804" y="2842"/>
                  </a:lnTo>
                  <a:lnTo>
                    <a:pt x="4804" y="2842"/>
                  </a:lnTo>
                  <a:lnTo>
                    <a:pt x="5106" y="2088"/>
                  </a:lnTo>
                  <a:lnTo>
                    <a:pt x="5081" y="1685"/>
                  </a:lnTo>
                  <a:lnTo>
                    <a:pt x="4729" y="1711"/>
                  </a:lnTo>
                  <a:lnTo>
                    <a:pt x="4704" y="1358"/>
                  </a:lnTo>
                  <a:lnTo>
                    <a:pt x="4327" y="1057"/>
                  </a:lnTo>
                  <a:lnTo>
                    <a:pt x="4654" y="1032"/>
                  </a:lnTo>
                  <a:lnTo>
                    <a:pt x="4276" y="654"/>
                  </a:lnTo>
                  <a:lnTo>
                    <a:pt x="3874" y="352"/>
                  </a:lnTo>
                  <a:lnTo>
                    <a:pt x="3849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7"/>
            <p:cNvSpPr/>
            <p:nvPr/>
          </p:nvSpPr>
          <p:spPr>
            <a:xfrm>
              <a:off x="3332775" y="4404225"/>
              <a:ext cx="253400" cy="159725"/>
            </a:xfrm>
            <a:custGeom>
              <a:rect b="b" l="l" r="r" t="t"/>
              <a:pathLst>
                <a:path extrusionOk="0" h="6389" w="10136">
                  <a:moveTo>
                    <a:pt x="10085" y="0"/>
                  </a:moveTo>
                  <a:lnTo>
                    <a:pt x="9406" y="428"/>
                  </a:lnTo>
                  <a:lnTo>
                    <a:pt x="8677" y="478"/>
                  </a:lnTo>
                  <a:lnTo>
                    <a:pt x="8350" y="880"/>
                  </a:lnTo>
                  <a:lnTo>
                    <a:pt x="7922" y="528"/>
                  </a:lnTo>
                  <a:lnTo>
                    <a:pt x="7570" y="553"/>
                  </a:lnTo>
                  <a:lnTo>
                    <a:pt x="7218" y="956"/>
                  </a:lnTo>
                  <a:lnTo>
                    <a:pt x="6891" y="981"/>
                  </a:lnTo>
                  <a:lnTo>
                    <a:pt x="6539" y="1006"/>
                  </a:lnTo>
                  <a:lnTo>
                    <a:pt x="6162" y="1031"/>
                  </a:lnTo>
                  <a:lnTo>
                    <a:pt x="5458" y="1459"/>
                  </a:lnTo>
                  <a:lnTo>
                    <a:pt x="4728" y="1534"/>
                  </a:lnTo>
                  <a:lnTo>
                    <a:pt x="3974" y="1207"/>
                  </a:lnTo>
                  <a:lnTo>
                    <a:pt x="3219" y="905"/>
                  </a:lnTo>
                  <a:lnTo>
                    <a:pt x="2842" y="579"/>
                  </a:lnTo>
                  <a:lnTo>
                    <a:pt x="2088" y="629"/>
                  </a:lnTo>
                  <a:lnTo>
                    <a:pt x="1409" y="1056"/>
                  </a:lnTo>
                  <a:lnTo>
                    <a:pt x="1358" y="679"/>
                  </a:lnTo>
                  <a:lnTo>
                    <a:pt x="1006" y="377"/>
                  </a:lnTo>
                  <a:lnTo>
                    <a:pt x="629" y="755"/>
                  </a:lnTo>
                  <a:lnTo>
                    <a:pt x="302" y="780"/>
                  </a:lnTo>
                  <a:lnTo>
                    <a:pt x="352" y="1509"/>
                  </a:lnTo>
                  <a:lnTo>
                    <a:pt x="0" y="1911"/>
                  </a:lnTo>
                  <a:lnTo>
                    <a:pt x="25" y="2264"/>
                  </a:lnTo>
                  <a:lnTo>
                    <a:pt x="428" y="2591"/>
                  </a:lnTo>
                  <a:lnTo>
                    <a:pt x="1207" y="2917"/>
                  </a:lnTo>
                  <a:lnTo>
                    <a:pt x="1534" y="2892"/>
                  </a:lnTo>
                  <a:lnTo>
                    <a:pt x="1962" y="3194"/>
                  </a:lnTo>
                  <a:lnTo>
                    <a:pt x="3068" y="3471"/>
                  </a:lnTo>
                  <a:lnTo>
                    <a:pt x="3471" y="3823"/>
                  </a:lnTo>
                  <a:lnTo>
                    <a:pt x="3898" y="4527"/>
                  </a:lnTo>
                  <a:lnTo>
                    <a:pt x="4628" y="4452"/>
                  </a:lnTo>
                  <a:lnTo>
                    <a:pt x="4980" y="4779"/>
                  </a:lnTo>
                  <a:lnTo>
                    <a:pt x="5709" y="4728"/>
                  </a:lnTo>
                  <a:lnTo>
                    <a:pt x="6489" y="5005"/>
                  </a:lnTo>
                  <a:lnTo>
                    <a:pt x="6514" y="5382"/>
                  </a:lnTo>
                  <a:lnTo>
                    <a:pt x="6942" y="6086"/>
                  </a:lnTo>
                  <a:lnTo>
                    <a:pt x="7646" y="6388"/>
                  </a:lnTo>
                  <a:lnTo>
                    <a:pt x="8023" y="6011"/>
                  </a:lnTo>
                  <a:lnTo>
                    <a:pt x="8777" y="6288"/>
                  </a:lnTo>
                  <a:lnTo>
                    <a:pt x="8727" y="5558"/>
                  </a:lnTo>
                  <a:lnTo>
                    <a:pt x="9431" y="5156"/>
                  </a:lnTo>
                  <a:lnTo>
                    <a:pt x="9356" y="4426"/>
                  </a:lnTo>
                  <a:lnTo>
                    <a:pt x="9004" y="4452"/>
                  </a:lnTo>
                  <a:lnTo>
                    <a:pt x="9331" y="4074"/>
                  </a:lnTo>
                  <a:lnTo>
                    <a:pt x="8979" y="4125"/>
                  </a:lnTo>
                  <a:lnTo>
                    <a:pt x="8928" y="3722"/>
                  </a:lnTo>
                  <a:lnTo>
                    <a:pt x="8903" y="3370"/>
                  </a:lnTo>
                  <a:lnTo>
                    <a:pt x="9255" y="2993"/>
                  </a:lnTo>
                  <a:lnTo>
                    <a:pt x="9230" y="2616"/>
                  </a:lnTo>
                  <a:lnTo>
                    <a:pt x="9180" y="2289"/>
                  </a:lnTo>
                  <a:lnTo>
                    <a:pt x="9155" y="1886"/>
                  </a:lnTo>
                  <a:lnTo>
                    <a:pt x="9507" y="1509"/>
                  </a:lnTo>
                  <a:lnTo>
                    <a:pt x="9834" y="1484"/>
                  </a:lnTo>
                  <a:lnTo>
                    <a:pt x="10136" y="729"/>
                  </a:lnTo>
                  <a:lnTo>
                    <a:pt x="10110" y="352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7"/>
            <p:cNvSpPr/>
            <p:nvPr/>
          </p:nvSpPr>
          <p:spPr>
            <a:xfrm>
              <a:off x="2353800" y="2809700"/>
              <a:ext cx="27700" cy="19525"/>
            </a:xfrm>
            <a:custGeom>
              <a:rect b="b" l="l" r="r" t="t"/>
              <a:pathLst>
                <a:path extrusionOk="0" h="781" w="1108">
                  <a:moveTo>
                    <a:pt x="680" y="1"/>
                  </a:moveTo>
                  <a:lnTo>
                    <a:pt x="327" y="26"/>
                  </a:lnTo>
                  <a:lnTo>
                    <a:pt x="1" y="76"/>
                  </a:lnTo>
                  <a:lnTo>
                    <a:pt x="51" y="780"/>
                  </a:lnTo>
                  <a:lnTo>
                    <a:pt x="403" y="755"/>
                  </a:lnTo>
                  <a:lnTo>
                    <a:pt x="730" y="705"/>
                  </a:lnTo>
                  <a:lnTo>
                    <a:pt x="1107" y="353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7"/>
            <p:cNvSpPr/>
            <p:nvPr/>
          </p:nvSpPr>
          <p:spPr>
            <a:xfrm>
              <a:off x="2473275" y="3109000"/>
              <a:ext cx="28300" cy="10075"/>
            </a:xfrm>
            <a:custGeom>
              <a:rect b="b" l="l" r="r" t="t"/>
              <a:pathLst>
                <a:path extrusionOk="0" h="403" w="1132">
                  <a:moveTo>
                    <a:pt x="1107" y="0"/>
                  </a:moveTo>
                  <a:lnTo>
                    <a:pt x="729" y="25"/>
                  </a:lnTo>
                  <a:lnTo>
                    <a:pt x="0" y="75"/>
                  </a:lnTo>
                  <a:lnTo>
                    <a:pt x="402" y="402"/>
                  </a:lnTo>
                  <a:lnTo>
                    <a:pt x="780" y="377"/>
                  </a:lnTo>
                  <a:lnTo>
                    <a:pt x="1132" y="352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7"/>
            <p:cNvSpPr/>
            <p:nvPr/>
          </p:nvSpPr>
          <p:spPr>
            <a:xfrm>
              <a:off x="2575750" y="2274000"/>
              <a:ext cx="20775" cy="27075"/>
            </a:xfrm>
            <a:custGeom>
              <a:rect b="b" l="l" r="r" t="t"/>
              <a:pathLst>
                <a:path extrusionOk="0" h="1083" w="831">
                  <a:moveTo>
                    <a:pt x="730" y="1"/>
                  </a:moveTo>
                  <a:lnTo>
                    <a:pt x="378" y="403"/>
                  </a:lnTo>
                  <a:lnTo>
                    <a:pt x="1" y="428"/>
                  </a:lnTo>
                  <a:lnTo>
                    <a:pt x="403" y="730"/>
                  </a:lnTo>
                  <a:lnTo>
                    <a:pt x="830" y="1082"/>
                  </a:lnTo>
                  <a:lnTo>
                    <a:pt x="830" y="1082"/>
                  </a:lnTo>
                  <a:lnTo>
                    <a:pt x="780" y="705"/>
                  </a:lnTo>
                  <a:lnTo>
                    <a:pt x="755" y="35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7"/>
            <p:cNvSpPr/>
            <p:nvPr/>
          </p:nvSpPr>
          <p:spPr>
            <a:xfrm>
              <a:off x="2696475" y="2154550"/>
              <a:ext cx="28325" cy="74200"/>
            </a:xfrm>
            <a:custGeom>
              <a:rect b="b" l="l" r="r" t="t"/>
              <a:pathLst>
                <a:path extrusionOk="0" h="2968" w="1133">
                  <a:moveTo>
                    <a:pt x="981" y="0"/>
                  </a:moveTo>
                  <a:lnTo>
                    <a:pt x="705" y="1107"/>
                  </a:lnTo>
                  <a:lnTo>
                    <a:pt x="730" y="1459"/>
                  </a:lnTo>
                  <a:lnTo>
                    <a:pt x="0" y="1534"/>
                  </a:lnTo>
                  <a:lnTo>
                    <a:pt x="25" y="1887"/>
                  </a:lnTo>
                  <a:lnTo>
                    <a:pt x="428" y="2239"/>
                  </a:lnTo>
                  <a:lnTo>
                    <a:pt x="453" y="2566"/>
                  </a:lnTo>
                  <a:lnTo>
                    <a:pt x="126" y="2968"/>
                  </a:lnTo>
                  <a:lnTo>
                    <a:pt x="830" y="2540"/>
                  </a:lnTo>
                  <a:lnTo>
                    <a:pt x="780" y="2213"/>
                  </a:lnTo>
                  <a:lnTo>
                    <a:pt x="1132" y="1811"/>
                  </a:lnTo>
                  <a:lnTo>
                    <a:pt x="1107" y="1434"/>
                  </a:lnTo>
                  <a:lnTo>
                    <a:pt x="1082" y="1082"/>
                  </a:lnTo>
                  <a:lnTo>
                    <a:pt x="1031" y="704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7"/>
            <p:cNvSpPr/>
            <p:nvPr/>
          </p:nvSpPr>
          <p:spPr>
            <a:xfrm>
              <a:off x="2352550" y="2297900"/>
              <a:ext cx="60375" cy="67300"/>
            </a:xfrm>
            <a:custGeom>
              <a:rect b="b" l="l" r="r" t="t"/>
              <a:pathLst>
                <a:path extrusionOk="0" h="2692" w="2415">
                  <a:moveTo>
                    <a:pt x="2390" y="0"/>
                  </a:moveTo>
                  <a:lnTo>
                    <a:pt x="2088" y="353"/>
                  </a:lnTo>
                  <a:lnTo>
                    <a:pt x="1710" y="403"/>
                  </a:lnTo>
                  <a:lnTo>
                    <a:pt x="1006" y="453"/>
                  </a:lnTo>
                  <a:lnTo>
                    <a:pt x="1057" y="1157"/>
                  </a:lnTo>
                  <a:lnTo>
                    <a:pt x="654" y="830"/>
                  </a:lnTo>
                  <a:lnTo>
                    <a:pt x="629" y="478"/>
                  </a:lnTo>
                  <a:lnTo>
                    <a:pt x="302" y="881"/>
                  </a:lnTo>
                  <a:lnTo>
                    <a:pt x="327" y="1208"/>
                  </a:lnTo>
                  <a:lnTo>
                    <a:pt x="0" y="1987"/>
                  </a:lnTo>
                  <a:lnTo>
                    <a:pt x="25" y="2365"/>
                  </a:lnTo>
                  <a:lnTo>
                    <a:pt x="51" y="2692"/>
                  </a:lnTo>
                  <a:lnTo>
                    <a:pt x="377" y="1937"/>
                  </a:lnTo>
                  <a:lnTo>
                    <a:pt x="730" y="1585"/>
                  </a:lnTo>
                  <a:lnTo>
                    <a:pt x="1107" y="1887"/>
                  </a:lnTo>
                  <a:lnTo>
                    <a:pt x="1157" y="2289"/>
                  </a:lnTo>
                  <a:lnTo>
                    <a:pt x="1459" y="1862"/>
                  </a:lnTo>
                  <a:lnTo>
                    <a:pt x="1434" y="1509"/>
                  </a:lnTo>
                  <a:lnTo>
                    <a:pt x="1761" y="1107"/>
                  </a:lnTo>
                  <a:lnTo>
                    <a:pt x="2138" y="1057"/>
                  </a:lnTo>
                  <a:lnTo>
                    <a:pt x="2113" y="730"/>
                  </a:lnTo>
                  <a:lnTo>
                    <a:pt x="2415" y="327"/>
                  </a:lnTo>
                  <a:lnTo>
                    <a:pt x="239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7"/>
            <p:cNvSpPr/>
            <p:nvPr/>
          </p:nvSpPr>
          <p:spPr>
            <a:xfrm>
              <a:off x="2374550" y="2717275"/>
              <a:ext cx="27700" cy="27700"/>
            </a:xfrm>
            <a:custGeom>
              <a:rect b="b" l="l" r="r" t="t"/>
              <a:pathLst>
                <a:path extrusionOk="0" h="1108" w="1108">
                  <a:moveTo>
                    <a:pt x="680" y="1"/>
                  </a:moveTo>
                  <a:lnTo>
                    <a:pt x="327" y="378"/>
                  </a:lnTo>
                  <a:lnTo>
                    <a:pt x="0" y="805"/>
                  </a:lnTo>
                  <a:lnTo>
                    <a:pt x="378" y="1107"/>
                  </a:lnTo>
                  <a:lnTo>
                    <a:pt x="1107" y="705"/>
                  </a:lnTo>
                  <a:lnTo>
                    <a:pt x="1082" y="30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7"/>
            <p:cNvSpPr/>
            <p:nvPr/>
          </p:nvSpPr>
          <p:spPr>
            <a:xfrm>
              <a:off x="2365125" y="2382775"/>
              <a:ext cx="18875" cy="28950"/>
            </a:xfrm>
            <a:custGeom>
              <a:rect b="b" l="l" r="r" t="t"/>
              <a:pathLst>
                <a:path extrusionOk="0" h="1158" w="755">
                  <a:moveTo>
                    <a:pt x="704" y="1"/>
                  </a:moveTo>
                  <a:lnTo>
                    <a:pt x="0" y="428"/>
                  </a:lnTo>
                  <a:lnTo>
                    <a:pt x="25" y="780"/>
                  </a:lnTo>
                  <a:lnTo>
                    <a:pt x="51" y="1158"/>
                  </a:lnTo>
                  <a:lnTo>
                    <a:pt x="755" y="705"/>
                  </a:lnTo>
                  <a:lnTo>
                    <a:pt x="730" y="378"/>
                  </a:lnTo>
                  <a:lnTo>
                    <a:pt x="704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7"/>
            <p:cNvSpPr/>
            <p:nvPr/>
          </p:nvSpPr>
          <p:spPr>
            <a:xfrm>
              <a:off x="2377075" y="2381525"/>
              <a:ext cx="25175" cy="55975"/>
            </a:xfrm>
            <a:custGeom>
              <a:rect b="b" l="l" r="r" t="t"/>
              <a:pathLst>
                <a:path extrusionOk="0" h="2239" w="1007">
                  <a:moveTo>
                    <a:pt x="956" y="0"/>
                  </a:moveTo>
                  <a:lnTo>
                    <a:pt x="654" y="403"/>
                  </a:lnTo>
                  <a:lnTo>
                    <a:pt x="277" y="755"/>
                  </a:lnTo>
                  <a:lnTo>
                    <a:pt x="0" y="1535"/>
                  </a:lnTo>
                  <a:lnTo>
                    <a:pt x="377" y="1862"/>
                  </a:lnTo>
                  <a:lnTo>
                    <a:pt x="402" y="2239"/>
                  </a:lnTo>
                  <a:lnTo>
                    <a:pt x="729" y="1459"/>
                  </a:lnTo>
                  <a:lnTo>
                    <a:pt x="704" y="1132"/>
                  </a:lnTo>
                  <a:lnTo>
                    <a:pt x="679" y="730"/>
                  </a:lnTo>
                  <a:lnTo>
                    <a:pt x="1006" y="378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7"/>
            <p:cNvSpPr/>
            <p:nvPr/>
          </p:nvSpPr>
          <p:spPr>
            <a:xfrm>
              <a:off x="2363225" y="2483375"/>
              <a:ext cx="9475" cy="4425"/>
            </a:xfrm>
            <a:custGeom>
              <a:rect b="b" l="l" r="r" t="t"/>
              <a:pathLst>
                <a:path extrusionOk="0" h="177" w="379">
                  <a:moveTo>
                    <a:pt x="353" y="1"/>
                  </a:moveTo>
                  <a:lnTo>
                    <a:pt x="1" y="26"/>
                  </a:lnTo>
                  <a:lnTo>
                    <a:pt x="378" y="177"/>
                  </a:lnTo>
                  <a:lnTo>
                    <a:pt x="353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7"/>
            <p:cNvSpPr/>
            <p:nvPr/>
          </p:nvSpPr>
          <p:spPr>
            <a:xfrm>
              <a:off x="2201025" y="3098925"/>
              <a:ext cx="17625" cy="1275"/>
            </a:xfrm>
            <a:custGeom>
              <a:rect b="b" l="l" r="r" t="t"/>
              <a:pathLst>
                <a:path extrusionOk="0" h="51" w="705">
                  <a:moveTo>
                    <a:pt x="352" y="26"/>
                  </a:moveTo>
                  <a:lnTo>
                    <a:pt x="0" y="51"/>
                  </a:lnTo>
                  <a:lnTo>
                    <a:pt x="704" y="1"/>
                  </a:lnTo>
                  <a:lnTo>
                    <a:pt x="352" y="26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7"/>
            <p:cNvSpPr/>
            <p:nvPr/>
          </p:nvSpPr>
          <p:spPr>
            <a:xfrm>
              <a:off x="2457550" y="2760650"/>
              <a:ext cx="8825" cy="9475"/>
            </a:xfrm>
            <a:custGeom>
              <a:rect b="b" l="l" r="r" t="t"/>
              <a:pathLst>
                <a:path extrusionOk="0" h="379" w="353">
                  <a:moveTo>
                    <a:pt x="327" y="1"/>
                  </a:moveTo>
                  <a:lnTo>
                    <a:pt x="0" y="378"/>
                  </a:lnTo>
                  <a:lnTo>
                    <a:pt x="0" y="3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7"/>
            <p:cNvSpPr/>
            <p:nvPr/>
          </p:nvSpPr>
          <p:spPr>
            <a:xfrm>
              <a:off x="2218625" y="2316125"/>
              <a:ext cx="501775" cy="806725"/>
            </a:xfrm>
            <a:custGeom>
              <a:rect b="b" l="l" r="r" t="t"/>
              <a:pathLst>
                <a:path extrusionOk="0" h="32269" w="20071">
                  <a:moveTo>
                    <a:pt x="11016" y="1"/>
                  </a:moveTo>
                  <a:lnTo>
                    <a:pt x="10664" y="26"/>
                  </a:lnTo>
                  <a:lnTo>
                    <a:pt x="10689" y="378"/>
                  </a:lnTo>
                  <a:lnTo>
                    <a:pt x="10362" y="1133"/>
                  </a:lnTo>
                  <a:lnTo>
                    <a:pt x="10362" y="1133"/>
                  </a:lnTo>
                  <a:lnTo>
                    <a:pt x="10739" y="1107"/>
                  </a:lnTo>
                  <a:lnTo>
                    <a:pt x="10387" y="1535"/>
                  </a:lnTo>
                  <a:lnTo>
                    <a:pt x="9633" y="1208"/>
                  </a:lnTo>
                  <a:lnTo>
                    <a:pt x="10010" y="1560"/>
                  </a:lnTo>
                  <a:lnTo>
                    <a:pt x="9658" y="1585"/>
                  </a:lnTo>
                  <a:lnTo>
                    <a:pt x="9306" y="1937"/>
                  </a:lnTo>
                  <a:lnTo>
                    <a:pt x="9708" y="2264"/>
                  </a:lnTo>
                  <a:lnTo>
                    <a:pt x="9733" y="2667"/>
                  </a:lnTo>
                  <a:lnTo>
                    <a:pt x="9759" y="3019"/>
                  </a:lnTo>
                  <a:lnTo>
                    <a:pt x="9381" y="2692"/>
                  </a:lnTo>
                  <a:lnTo>
                    <a:pt x="9029" y="2717"/>
                  </a:lnTo>
                  <a:lnTo>
                    <a:pt x="9004" y="2340"/>
                  </a:lnTo>
                  <a:lnTo>
                    <a:pt x="8627" y="2365"/>
                  </a:lnTo>
                  <a:lnTo>
                    <a:pt x="8275" y="2390"/>
                  </a:lnTo>
                  <a:lnTo>
                    <a:pt x="7923" y="2818"/>
                  </a:lnTo>
                  <a:lnTo>
                    <a:pt x="7948" y="3170"/>
                  </a:lnTo>
                  <a:lnTo>
                    <a:pt x="7998" y="3522"/>
                  </a:lnTo>
                  <a:lnTo>
                    <a:pt x="8023" y="3899"/>
                  </a:lnTo>
                  <a:lnTo>
                    <a:pt x="8400" y="4201"/>
                  </a:lnTo>
                  <a:lnTo>
                    <a:pt x="8451" y="4578"/>
                  </a:lnTo>
                  <a:lnTo>
                    <a:pt x="7721" y="4628"/>
                  </a:lnTo>
                  <a:lnTo>
                    <a:pt x="7747" y="4981"/>
                  </a:lnTo>
                  <a:lnTo>
                    <a:pt x="7797" y="5358"/>
                  </a:lnTo>
                  <a:lnTo>
                    <a:pt x="7394" y="5383"/>
                  </a:lnTo>
                  <a:lnTo>
                    <a:pt x="7093" y="5785"/>
                  </a:lnTo>
                  <a:lnTo>
                    <a:pt x="7118" y="6137"/>
                  </a:lnTo>
                  <a:lnTo>
                    <a:pt x="7143" y="6515"/>
                  </a:lnTo>
                  <a:lnTo>
                    <a:pt x="6439" y="6917"/>
                  </a:lnTo>
                  <a:lnTo>
                    <a:pt x="6564" y="7018"/>
                  </a:lnTo>
                  <a:lnTo>
                    <a:pt x="6564" y="7018"/>
                  </a:lnTo>
                  <a:lnTo>
                    <a:pt x="6162" y="6867"/>
                  </a:lnTo>
                  <a:lnTo>
                    <a:pt x="6162" y="6867"/>
                  </a:lnTo>
                  <a:lnTo>
                    <a:pt x="6187" y="7068"/>
                  </a:lnTo>
                  <a:lnTo>
                    <a:pt x="5835" y="7470"/>
                  </a:lnTo>
                  <a:lnTo>
                    <a:pt x="6212" y="7445"/>
                  </a:lnTo>
                  <a:lnTo>
                    <a:pt x="6590" y="7420"/>
                  </a:lnTo>
                  <a:lnTo>
                    <a:pt x="6564" y="7018"/>
                  </a:lnTo>
                  <a:lnTo>
                    <a:pt x="6841" y="7244"/>
                  </a:lnTo>
                  <a:lnTo>
                    <a:pt x="7218" y="7596"/>
                  </a:lnTo>
                  <a:lnTo>
                    <a:pt x="7520" y="6842"/>
                  </a:lnTo>
                  <a:lnTo>
                    <a:pt x="7897" y="6791"/>
                  </a:lnTo>
                  <a:lnTo>
                    <a:pt x="8224" y="6439"/>
                  </a:lnTo>
                  <a:lnTo>
                    <a:pt x="8576" y="6389"/>
                  </a:lnTo>
                  <a:lnTo>
                    <a:pt x="8250" y="6766"/>
                  </a:lnTo>
                  <a:lnTo>
                    <a:pt x="7923" y="7169"/>
                  </a:lnTo>
                  <a:lnTo>
                    <a:pt x="7570" y="7571"/>
                  </a:lnTo>
                  <a:lnTo>
                    <a:pt x="7570" y="7571"/>
                  </a:lnTo>
                  <a:lnTo>
                    <a:pt x="7973" y="7521"/>
                  </a:lnTo>
                  <a:lnTo>
                    <a:pt x="7998" y="7898"/>
                  </a:lnTo>
                  <a:lnTo>
                    <a:pt x="7596" y="7923"/>
                  </a:lnTo>
                  <a:lnTo>
                    <a:pt x="7269" y="7948"/>
                  </a:lnTo>
                  <a:lnTo>
                    <a:pt x="6917" y="8325"/>
                  </a:lnTo>
                  <a:lnTo>
                    <a:pt x="6615" y="9055"/>
                  </a:lnTo>
                  <a:lnTo>
                    <a:pt x="6640" y="9457"/>
                  </a:lnTo>
                  <a:lnTo>
                    <a:pt x="6665" y="9809"/>
                  </a:lnTo>
                  <a:lnTo>
                    <a:pt x="7017" y="9432"/>
                  </a:lnTo>
                  <a:lnTo>
                    <a:pt x="7319" y="8678"/>
                  </a:lnTo>
                  <a:lnTo>
                    <a:pt x="7671" y="8652"/>
                  </a:lnTo>
                  <a:lnTo>
                    <a:pt x="8073" y="8954"/>
                  </a:lnTo>
                  <a:lnTo>
                    <a:pt x="8099" y="9331"/>
                  </a:lnTo>
                  <a:lnTo>
                    <a:pt x="7747" y="9709"/>
                  </a:lnTo>
                  <a:lnTo>
                    <a:pt x="7394" y="9734"/>
                  </a:lnTo>
                  <a:lnTo>
                    <a:pt x="7420" y="10111"/>
                  </a:lnTo>
                  <a:lnTo>
                    <a:pt x="7772" y="10086"/>
                  </a:lnTo>
                  <a:lnTo>
                    <a:pt x="8149" y="10036"/>
                  </a:lnTo>
                  <a:lnTo>
                    <a:pt x="8526" y="10413"/>
                  </a:lnTo>
                  <a:lnTo>
                    <a:pt x="8903" y="10388"/>
                  </a:lnTo>
                  <a:lnTo>
                    <a:pt x="8929" y="10715"/>
                  </a:lnTo>
                  <a:lnTo>
                    <a:pt x="8576" y="10740"/>
                  </a:lnTo>
                  <a:lnTo>
                    <a:pt x="8602" y="11117"/>
                  </a:lnTo>
                  <a:lnTo>
                    <a:pt x="8275" y="11494"/>
                  </a:lnTo>
                  <a:lnTo>
                    <a:pt x="7923" y="11897"/>
                  </a:lnTo>
                  <a:lnTo>
                    <a:pt x="7596" y="12274"/>
                  </a:lnTo>
                  <a:lnTo>
                    <a:pt x="7244" y="12299"/>
                  </a:lnTo>
                  <a:lnTo>
                    <a:pt x="7269" y="12676"/>
                  </a:lnTo>
                  <a:lnTo>
                    <a:pt x="6917" y="13054"/>
                  </a:lnTo>
                  <a:lnTo>
                    <a:pt x="6564" y="13079"/>
                  </a:lnTo>
                  <a:lnTo>
                    <a:pt x="6590" y="13456"/>
                  </a:lnTo>
                  <a:lnTo>
                    <a:pt x="6212" y="13506"/>
                  </a:lnTo>
                  <a:lnTo>
                    <a:pt x="6263" y="13833"/>
                  </a:lnTo>
                  <a:lnTo>
                    <a:pt x="6313" y="14563"/>
                  </a:lnTo>
                  <a:lnTo>
                    <a:pt x="6338" y="14940"/>
                  </a:lnTo>
                  <a:lnTo>
                    <a:pt x="6715" y="14915"/>
                  </a:lnTo>
                  <a:lnTo>
                    <a:pt x="6665" y="14538"/>
                  </a:lnTo>
                  <a:lnTo>
                    <a:pt x="6640" y="14185"/>
                  </a:lnTo>
                  <a:lnTo>
                    <a:pt x="7017" y="14135"/>
                  </a:lnTo>
                  <a:lnTo>
                    <a:pt x="7420" y="14487"/>
                  </a:lnTo>
                  <a:lnTo>
                    <a:pt x="7445" y="14839"/>
                  </a:lnTo>
                  <a:lnTo>
                    <a:pt x="7822" y="15191"/>
                  </a:lnTo>
                  <a:lnTo>
                    <a:pt x="7797" y="14814"/>
                  </a:lnTo>
                  <a:lnTo>
                    <a:pt x="7772" y="14462"/>
                  </a:lnTo>
                  <a:lnTo>
                    <a:pt x="8099" y="14060"/>
                  </a:lnTo>
                  <a:lnTo>
                    <a:pt x="8501" y="14387"/>
                  </a:lnTo>
                  <a:lnTo>
                    <a:pt x="8526" y="14764"/>
                  </a:lnTo>
                  <a:lnTo>
                    <a:pt x="9230" y="14336"/>
                  </a:lnTo>
                  <a:lnTo>
                    <a:pt x="9256" y="14714"/>
                  </a:lnTo>
                  <a:lnTo>
                    <a:pt x="9608" y="14663"/>
                  </a:lnTo>
                  <a:lnTo>
                    <a:pt x="9582" y="14311"/>
                  </a:lnTo>
                  <a:lnTo>
                    <a:pt x="9960" y="14286"/>
                  </a:lnTo>
                  <a:lnTo>
                    <a:pt x="10337" y="14613"/>
                  </a:lnTo>
                  <a:lnTo>
                    <a:pt x="10689" y="14588"/>
                  </a:lnTo>
                  <a:lnTo>
                    <a:pt x="11041" y="14185"/>
                  </a:lnTo>
                  <a:lnTo>
                    <a:pt x="11041" y="14437"/>
                  </a:lnTo>
                  <a:lnTo>
                    <a:pt x="10739" y="14839"/>
                  </a:lnTo>
                  <a:lnTo>
                    <a:pt x="10362" y="14864"/>
                  </a:lnTo>
                  <a:lnTo>
                    <a:pt x="10387" y="15191"/>
                  </a:lnTo>
                  <a:lnTo>
                    <a:pt x="10035" y="14890"/>
                  </a:lnTo>
                  <a:lnTo>
                    <a:pt x="9683" y="15267"/>
                  </a:lnTo>
                  <a:lnTo>
                    <a:pt x="9356" y="15644"/>
                  </a:lnTo>
                  <a:lnTo>
                    <a:pt x="9381" y="15996"/>
                  </a:lnTo>
                  <a:lnTo>
                    <a:pt x="9432" y="16751"/>
                  </a:lnTo>
                  <a:lnTo>
                    <a:pt x="9457" y="17103"/>
                  </a:lnTo>
                  <a:lnTo>
                    <a:pt x="9859" y="17430"/>
                  </a:lnTo>
                  <a:lnTo>
                    <a:pt x="10236" y="17405"/>
                  </a:lnTo>
                  <a:lnTo>
                    <a:pt x="10236" y="17405"/>
                  </a:lnTo>
                  <a:lnTo>
                    <a:pt x="9909" y="17782"/>
                  </a:lnTo>
                  <a:lnTo>
                    <a:pt x="10262" y="17757"/>
                  </a:lnTo>
                  <a:lnTo>
                    <a:pt x="10991" y="18059"/>
                  </a:lnTo>
                  <a:lnTo>
                    <a:pt x="11016" y="18411"/>
                  </a:lnTo>
                  <a:lnTo>
                    <a:pt x="10312" y="18486"/>
                  </a:lnTo>
                  <a:lnTo>
                    <a:pt x="10337" y="18838"/>
                  </a:lnTo>
                  <a:lnTo>
                    <a:pt x="9985" y="18863"/>
                  </a:lnTo>
                  <a:lnTo>
                    <a:pt x="10010" y="19241"/>
                  </a:lnTo>
                  <a:lnTo>
                    <a:pt x="10035" y="19618"/>
                  </a:lnTo>
                  <a:lnTo>
                    <a:pt x="9658" y="19643"/>
                  </a:lnTo>
                  <a:lnTo>
                    <a:pt x="9331" y="20045"/>
                  </a:lnTo>
                  <a:lnTo>
                    <a:pt x="9356" y="20372"/>
                  </a:lnTo>
                  <a:lnTo>
                    <a:pt x="9708" y="20347"/>
                  </a:lnTo>
                  <a:lnTo>
                    <a:pt x="9759" y="20724"/>
                  </a:lnTo>
                  <a:lnTo>
                    <a:pt x="9784" y="21051"/>
                  </a:lnTo>
                  <a:lnTo>
                    <a:pt x="10136" y="21026"/>
                  </a:lnTo>
                  <a:lnTo>
                    <a:pt x="9809" y="21454"/>
                  </a:lnTo>
                  <a:lnTo>
                    <a:pt x="9432" y="21479"/>
                  </a:lnTo>
                  <a:lnTo>
                    <a:pt x="9406" y="21077"/>
                  </a:lnTo>
                  <a:lnTo>
                    <a:pt x="9105" y="21454"/>
                  </a:lnTo>
                  <a:lnTo>
                    <a:pt x="8803" y="21202"/>
                  </a:lnTo>
                  <a:lnTo>
                    <a:pt x="8778" y="20850"/>
                  </a:lnTo>
                  <a:lnTo>
                    <a:pt x="8426" y="20875"/>
                  </a:lnTo>
                  <a:lnTo>
                    <a:pt x="8073" y="20901"/>
                  </a:lnTo>
                  <a:lnTo>
                    <a:pt x="8048" y="20548"/>
                  </a:lnTo>
                  <a:lnTo>
                    <a:pt x="6967" y="20976"/>
                  </a:lnTo>
                  <a:lnTo>
                    <a:pt x="6590" y="21001"/>
                  </a:lnTo>
                  <a:lnTo>
                    <a:pt x="6263" y="21404"/>
                  </a:lnTo>
                  <a:lnTo>
                    <a:pt x="5558" y="21454"/>
                  </a:lnTo>
                  <a:lnTo>
                    <a:pt x="5231" y="21856"/>
                  </a:lnTo>
                  <a:lnTo>
                    <a:pt x="4854" y="21881"/>
                  </a:lnTo>
                  <a:lnTo>
                    <a:pt x="4879" y="22259"/>
                  </a:lnTo>
                  <a:lnTo>
                    <a:pt x="5257" y="22233"/>
                  </a:lnTo>
                  <a:lnTo>
                    <a:pt x="5584" y="21831"/>
                  </a:lnTo>
                  <a:lnTo>
                    <a:pt x="6011" y="22158"/>
                  </a:lnTo>
                  <a:lnTo>
                    <a:pt x="6288" y="21781"/>
                  </a:lnTo>
                  <a:lnTo>
                    <a:pt x="6665" y="21756"/>
                  </a:lnTo>
                  <a:lnTo>
                    <a:pt x="6690" y="22108"/>
                  </a:lnTo>
                  <a:lnTo>
                    <a:pt x="6338" y="22485"/>
                  </a:lnTo>
                  <a:lnTo>
                    <a:pt x="6388" y="22862"/>
                  </a:lnTo>
                  <a:lnTo>
                    <a:pt x="6414" y="23214"/>
                  </a:lnTo>
                  <a:lnTo>
                    <a:pt x="6087" y="23239"/>
                  </a:lnTo>
                  <a:lnTo>
                    <a:pt x="6439" y="23592"/>
                  </a:lnTo>
                  <a:lnTo>
                    <a:pt x="6137" y="23969"/>
                  </a:lnTo>
                  <a:lnTo>
                    <a:pt x="5760" y="24019"/>
                  </a:lnTo>
                  <a:lnTo>
                    <a:pt x="5433" y="24371"/>
                  </a:lnTo>
                  <a:lnTo>
                    <a:pt x="5081" y="24799"/>
                  </a:lnTo>
                  <a:lnTo>
                    <a:pt x="4678" y="24447"/>
                  </a:lnTo>
                  <a:lnTo>
                    <a:pt x="4351" y="24849"/>
                  </a:lnTo>
                  <a:lnTo>
                    <a:pt x="3999" y="24874"/>
                  </a:lnTo>
                  <a:lnTo>
                    <a:pt x="3647" y="24925"/>
                  </a:lnTo>
                  <a:lnTo>
                    <a:pt x="3270" y="24950"/>
                  </a:lnTo>
                  <a:lnTo>
                    <a:pt x="2867" y="24572"/>
                  </a:lnTo>
                  <a:lnTo>
                    <a:pt x="2540" y="25000"/>
                  </a:lnTo>
                  <a:lnTo>
                    <a:pt x="2566" y="25352"/>
                  </a:lnTo>
                  <a:lnTo>
                    <a:pt x="2239" y="25729"/>
                  </a:lnTo>
                  <a:lnTo>
                    <a:pt x="2968" y="25679"/>
                  </a:lnTo>
                  <a:lnTo>
                    <a:pt x="3345" y="25654"/>
                  </a:lnTo>
                  <a:lnTo>
                    <a:pt x="3370" y="25981"/>
                  </a:lnTo>
                  <a:lnTo>
                    <a:pt x="2993" y="26031"/>
                  </a:lnTo>
                  <a:lnTo>
                    <a:pt x="3018" y="26383"/>
                  </a:lnTo>
                  <a:lnTo>
                    <a:pt x="3748" y="26333"/>
                  </a:lnTo>
                  <a:lnTo>
                    <a:pt x="4100" y="25931"/>
                  </a:lnTo>
                  <a:lnTo>
                    <a:pt x="4427" y="25905"/>
                  </a:lnTo>
                  <a:lnTo>
                    <a:pt x="4804" y="25880"/>
                  </a:lnTo>
                  <a:lnTo>
                    <a:pt x="4829" y="26232"/>
                  </a:lnTo>
                  <a:lnTo>
                    <a:pt x="4854" y="26635"/>
                  </a:lnTo>
                  <a:lnTo>
                    <a:pt x="4879" y="26987"/>
                  </a:lnTo>
                  <a:lnTo>
                    <a:pt x="5634" y="26911"/>
                  </a:lnTo>
                  <a:lnTo>
                    <a:pt x="5986" y="26886"/>
                  </a:lnTo>
                  <a:lnTo>
                    <a:pt x="5659" y="27314"/>
                  </a:lnTo>
                  <a:lnTo>
                    <a:pt x="6036" y="27616"/>
                  </a:lnTo>
                  <a:lnTo>
                    <a:pt x="6464" y="27943"/>
                  </a:lnTo>
                  <a:lnTo>
                    <a:pt x="6791" y="27917"/>
                  </a:lnTo>
                  <a:lnTo>
                    <a:pt x="7520" y="27842"/>
                  </a:lnTo>
                  <a:lnTo>
                    <a:pt x="7872" y="27817"/>
                  </a:lnTo>
                  <a:lnTo>
                    <a:pt x="8224" y="27440"/>
                  </a:lnTo>
                  <a:lnTo>
                    <a:pt x="8224" y="27364"/>
                  </a:lnTo>
                  <a:lnTo>
                    <a:pt x="8828" y="27314"/>
                  </a:lnTo>
                  <a:lnTo>
                    <a:pt x="9155" y="27289"/>
                  </a:lnTo>
                  <a:lnTo>
                    <a:pt x="8853" y="27691"/>
                  </a:lnTo>
                  <a:lnTo>
                    <a:pt x="8526" y="28093"/>
                  </a:lnTo>
                  <a:lnTo>
                    <a:pt x="8149" y="28119"/>
                  </a:lnTo>
                  <a:lnTo>
                    <a:pt x="7797" y="28144"/>
                  </a:lnTo>
                  <a:lnTo>
                    <a:pt x="7445" y="28521"/>
                  </a:lnTo>
                  <a:lnTo>
                    <a:pt x="7470" y="28873"/>
                  </a:lnTo>
                  <a:lnTo>
                    <a:pt x="7118" y="28923"/>
                  </a:lnTo>
                  <a:lnTo>
                    <a:pt x="6388" y="28974"/>
                  </a:lnTo>
                  <a:lnTo>
                    <a:pt x="6036" y="28999"/>
                  </a:lnTo>
                  <a:lnTo>
                    <a:pt x="5659" y="29024"/>
                  </a:lnTo>
                  <a:lnTo>
                    <a:pt x="5282" y="28697"/>
                  </a:lnTo>
                  <a:lnTo>
                    <a:pt x="4905" y="28722"/>
                  </a:lnTo>
                  <a:lnTo>
                    <a:pt x="4879" y="28370"/>
                  </a:lnTo>
                  <a:lnTo>
                    <a:pt x="4502" y="28420"/>
                  </a:lnTo>
                  <a:lnTo>
                    <a:pt x="4175" y="28446"/>
                  </a:lnTo>
                  <a:lnTo>
                    <a:pt x="3798" y="28471"/>
                  </a:lnTo>
                  <a:lnTo>
                    <a:pt x="4200" y="28772"/>
                  </a:lnTo>
                  <a:lnTo>
                    <a:pt x="3873" y="29175"/>
                  </a:lnTo>
                  <a:lnTo>
                    <a:pt x="3471" y="28848"/>
                  </a:lnTo>
                  <a:lnTo>
                    <a:pt x="3094" y="28873"/>
                  </a:lnTo>
                  <a:lnTo>
                    <a:pt x="3119" y="29225"/>
                  </a:lnTo>
                  <a:lnTo>
                    <a:pt x="2817" y="29980"/>
                  </a:lnTo>
                  <a:lnTo>
                    <a:pt x="2088" y="30030"/>
                  </a:lnTo>
                  <a:lnTo>
                    <a:pt x="1031" y="30508"/>
                  </a:lnTo>
                  <a:lnTo>
                    <a:pt x="1057" y="30860"/>
                  </a:lnTo>
                  <a:lnTo>
                    <a:pt x="704" y="30885"/>
                  </a:lnTo>
                  <a:lnTo>
                    <a:pt x="0" y="31313"/>
                  </a:lnTo>
                  <a:lnTo>
                    <a:pt x="51" y="32042"/>
                  </a:lnTo>
                  <a:lnTo>
                    <a:pt x="428" y="32017"/>
                  </a:lnTo>
                  <a:lnTo>
                    <a:pt x="780" y="31967"/>
                  </a:lnTo>
                  <a:lnTo>
                    <a:pt x="755" y="31614"/>
                  </a:lnTo>
                  <a:lnTo>
                    <a:pt x="1132" y="31589"/>
                  </a:lnTo>
                  <a:lnTo>
                    <a:pt x="1157" y="31941"/>
                  </a:lnTo>
                  <a:lnTo>
                    <a:pt x="1484" y="31564"/>
                  </a:lnTo>
                  <a:lnTo>
                    <a:pt x="2163" y="31137"/>
                  </a:lnTo>
                  <a:lnTo>
                    <a:pt x="2943" y="31438"/>
                  </a:lnTo>
                  <a:lnTo>
                    <a:pt x="3672" y="31388"/>
                  </a:lnTo>
                  <a:lnTo>
                    <a:pt x="3697" y="31740"/>
                  </a:lnTo>
                  <a:lnTo>
                    <a:pt x="4100" y="32092"/>
                  </a:lnTo>
                  <a:lnTo>
                    <a:pt x="4804" y="32017"/>
                  </a:lnTo>
                  <a:lnTo>
                    <a:pt x="5131" y="31640"/>
                  </a:lnTo>
                  <a:lnTo>
                    <a:pt x="5106" y="31262"/>
                  </a:lnTo>
                  <a:lnTo>
                    <a:pt x="5081" y="30885"/>
                  </a:lnTo>
                  <a:lnTo>
                    <a:pt x="5408" y="30508"/>
                  </a:lnTo>
                  <a:lnTo>
                    <a:pt x="5810" y="30835"/>
                  </a:lnTo>
                  <a:lnTo>
                    <a:pt x="6187" y="30810"/>
                  </a:lnTo>
                  <a:lnTo>
                    <a:pt x="6539" y="30784"/>
                  </a:lnTo>
                  <a:lnTo>
                    <a:pt x="6891" y="30759"/>
                  </a:lnTo>
                  <a:lnTo>
                    <a:pt x="7244" y="30734"/>
                  </a:lnTo>
                  <a:lnTo>
                    <a:pt x="7646" y="31061"/>
                  </a:lnTo>
                  <a:lnTo>
                    <a:pt x="8048" y="31388"/>
                  </a:lnTo>
                  <a:lnTo>
                    <a:pt x="8073" y="31765"/>
                  </a:lnTo>
                  <a:lnTo>
                    <a:pt x="8451" y="31740"/>
                  </a:lnTo>
                  <a:lnTo>
                    <a:pt x="8778" y="31338"/>
                  </a:lnTo>
                  <a:lnTo>
                    <a:pt x="9482" y="31287"/>
                  </a:lnTo>
                  <a:lnTo>
                    <a:pt x="9884" y="31614"/>
                  </a:lnTo>
                  <a:lnTo>
                    <a:pt x="10614" y="31564"/>
                  </a:lnTo>
                  <a:lnTo>
                    <a:pt x="10588" y="31187"/>
                  </a:lnTo>
                  <a:lnTo>
                    <a:pt x="10915" y="30810"/>
                  </a:lnTo>
                  <a:lnTo>
                    <a:pt x="11318" y="31137"/>
                  </a:lnTo>
                  <a:lnTo>
                    <a:pt x="11695" y="31464"/>
                  </a:lnTo>
                  <a:lnTo>
                    <a:pt x="12047" y="31438"/>
                  </a:lnTo>
                  <a:lnTo>
                    <a:pt x="12424" y="31413"/>
                  </a:lnTo>
                  <a:lnTo>
                    <a:pt x="12450" y="31765"/>
                  </a:lnTo>
                  <a:lnTo>
                    <a:pt x="13179" y="31690"/>
                  </a:lnTo>
                  <a:lnTo>
                    <a:pt x="13556" y="31665"/>
                  </a:lnTo>
                  <a:lnTo>
                    <a:pt x="13908" y="31640"/>
                  </a:lnTo>
                  <a:lnTo>
                    <a:pt x="14260" y="31614"/>
                  </a:lnTo>
                  <a:lnTo>
                    <a:pt x="14663" y="31941"/>
                  </a:lnTo>
                  <a:lnTo>
                    <a:pt x="15015" y="31916"/>
                  </a:lnTo>
                  <a:lnTo>
                    <a:pt x="15417" y="32268"/>
                  </a:lnTo>
                  <a:lnTo>
                    <a:pt x="16121" y="31841"/>
                  </a:lnTo>
                  <a:lnTo>
                    <a:pt x="16499" y="31816"/>
                  </a:lnTo>
                  <a:lnTo>
                    <a:pt x="16851" y="32143"/>
                  </a:lnTo>
                  <a:lnTo>
                    <a:pt x="17203" y="31740"/>
                  </a:lnTo>
                  <a:lnTo>
                    <a:pt x="17530" y="31363"/>
                  </a:lnTo>
                  <a:lnTo>
                    <a:pt x="17932" y="31313"/>
                  </a:lnTo>
                  <a:lnTo>
                    <a:pt x="18234" y="30961"/>
                  </a:lnTo>
                  <a:lnTo>
                    <a:pt x="18586" y="30558"/>
                  </a:lnTo>
                  <a:lnTo>
                    <a:pt x="18184" y="30231"/>
                  </a:lnTo>
                  <a:lnTo>
                    <a:pt x="17832" y="30256"/>
                  </a:lnTo>
                  <a:lnTo>
                    <a:pt x="17480" y="30659"/>
                  </a:lnTo>
                  <a:lnTo>
                    <a:pt x="17077" y="30307"/>
                  </a:lnTo>
                  <a:lnTo>
                    <a:pt x="16700" y="30332"/>
                  </a:lnTo>
                  <a:lnTo>
                    <a:pt x="16348" y="30005"/>
                  </a:lnTo>
                  <a:lnTo>
                    <a:pt x="15945" y="29653"/>
                  </a:lnTo>
                  <a:lnTo>
                    <a:pt x="15920" y="29326"/>
                  </a:lnTo>
                  <a:lnTo>
                    <a:pt x="16298" y="29301"/>
                  </a:lnTo>
                  <a:lnTo>
                    <a:pt x="16624" y="29250"/>
                  </a:lnTo>
                  <a:lnTo>
                    <a:pt x="17027" y="29577"/>
                  </a:lnTo>
                  <a:lnTo>
                    <a:pt x="17354" y="29200"/>
                  </a:lnTo>
                  <a:lnTo>
                    <a:pt x="17329" y="28823"/>
                  </a:lnTo>
                  <a:lnTo>
                    <a:pt x="16951" y="28848"/>
                  </a:lnTo>
                  <a:lnTo>
                    <a:pt x="16951" y="28848"/>
                  </a:lnTo>
                  <a:lnTo>
                    <a:pt x="17304" y="28496"/>
                  </a:lnTo>
                  <a:lnTo>
                    <a:pt x="17706" y="28471"/>
                  </a:lnTo>
                  <a:lnTo>
                    <a:pt x="18033" y="28446"/>
                  </a:lnTo>
                  <a:lnTo>
                    <a:pt x="18410" y="28420"/>
                  </a:lnTo>
                  <a:lnTo>
                    <a:pt x="18385" y="28018"/>
                  </a:lnTo>
                  <a:lnTo>
                    <a:pt x="18737" y="27993"/>
                  </a:lnTo>
                  <a:lnTo>
                    <a:pt x="19089" y="27968"/>
                  </a:lnTo>
                  <a:lnTo>
                    <a:pt x="19416" y="27565"/>
                  </a:lnTo>
                  <a:lnTo>
                    <a:pt x="19768" y="27188"/>
                  </a:lnTo>
                  <a:lnTo>
                    <a:pt x="19718" y="26836"/>
                  </a:lnTo>
                  <a:lnTo>
                    <a:pt x="20070" y="26081"/>
                  </a:lnTo>
                  <a:lnTo>
                    <a:pt x="20045" y="25729"/>
                  </a:lnTo>
                  <a:lnTo>
                    <a:pt x="19969" y="25000"/>
                  </a:lnTo>
                  <a:lnTo>
                    <a:pt x="19542" y="24648"/>
                  </a:lnTo>
                  <a:lnTo>
                    <a:pt x="18787" y="24346"/>
                  </a:lnTo>
                  <a:lnTo>
                    <a:pt x="18083" y="24396"/>
                  </a:lnTo>
                  <a:lnTo>
                    <a:pt x="17681" y="24095"/>
                  </a:lnTo>
                  <a:lnTo>
                    <a:pt x="17379" y="24447"/>
                  </a:lnTo>
                  <a:lnTo>
                    <a:pt x="16977" y="24497"/>
                  </a:lnTo>
                  <a:lnTo>
                    <a:pt x="16650" y="24874"/>
                  </a:lnTo>
                  <a:lnTo>
                    <a:pt x="16247" y="24547"/>
                  </a:lnTo>
                  <a:lnTo>
                    <a:pt x="16222" y="24195"/>
                  </a:lnTo>
                  <a:lnTo>
                    <a:pt x="16197" y="23843"/>
                  </a:lnTo>
                  <a:lnTo>
                    <a:pt x="16549" y="23818"/>
                  </a:lnTo>
                  <a:lnTo>
                    <a:pt x="16901" y="23416"/>
                  </a:lnTo>
                  <a:lnTo>
                    <a:pt x="17253" y="23013"/>
                  </a:lnTo>
                  <a:lnTo>
                    <a:pt x="17228" y="22686"/>
                  </a:lnTo>
                  <a:lnTo>
                    <a:pt x="17203" y="22284"/>
                  </a:lnTo>
                  <a:lnTo>
                    <a:pt x="17178" y="21932"/>
                  </a:lnTo>
                  <a:lnTo>
                    <a:pt x="16750" y="21605"/>
                  </a:lnTo>
                  <a:lnTo>
                    <a:pt x="16725" y="21253"/>
                  </a:lnTo>
                  <a:lnTo>
                    <a:pt x="15971" y="20951"/>
                  </a:lnTo>
                  <a:lnTo>
                    <a:pt x="15618" y="20976"/>
                  </a:lnTo>
                  <a:lnTo>
                    <a:pt x="15593" y="20599"/>
                  </a:lnTo>
                  <a:lnTo>
                    <a:pt x="15920" y="20574"/>
                  </a:lnTo>
                  <a:lnTo>
                    <a:pt x="16298" y="20548"/>
                  </a:lnTo>
                  <a:lnTo>
                    <a:pt x="16700" y="20901"/>
                  </a:lnTo>
                  <a:lnTo>
                    <a:pt x="16549" y="19090"/>
                  </a:lnTo>
                  <a:lnTo>
                    <a:pt x="16524" y="18712"/>
                  </a:lnTo>
                  <a:lnTo>
                    <a:pt x="16499" y="18360"/>
                  </a:lnTo>
                  <a:lnTo>
                    <a:pt x="16474" y="17983"/>
                  </a:lnTo>
                  <a:lnTo>
                    <a:pt x="16071" y="17656"/>
                  </a:lnTo>
                  <a:lnTo>
                    <a:pt x="16046" y="17279"/>
                  </a:lnTo>
                  <a:lnTo>
                    <a:pt x="15669" y="17304"/>
                  </a:lnTo>
                  <a:lnTo>
                    <a:pt x="15317" y="17002"/>
                  </a:lnTo>
                  <a:lnTo>
                    <a:pt x="14939" y="17027"/>
                  </a:lnTo>
                  <a:lnTo>
                    <a:pt x="14914" y="16675"/>
                  </a:lnTo>
                  <a:lnTo>
                    <a:pt x="14864" y="15921"/>
                  </a:lnTo>
                  <a:lnTo>
                    <a:pt x="14814" y="15569"/>
                  </a:lnTo>
                  <a:lnTo>
                    <a:pt x="15166" y="15191"/>
                  </a:lnTo>
                  <a:lnTo>
                    <a:pt x="15141" y="14814"/>
                  </a:lnTo>
                  <a:lnTo>
                    <a:pt x="14738" y="14512"/>
                  </a:lnTo>
                  <a:lnTo>
                    <a:pt x="14713" y="14135"/>
                  </a:lnTo>
                  <a:lnTo>
                    <a:pt x="14688" y="13783"/>
                  </a:lnTo>
                  <a:lnTo>
                    <a:pt x="14990" y="13029"/>
                  </a:lnTo>
                  <a:lnTo>
                    <a:pt x="14587" y="12702"/>
                  </a:lnTo>
                  <a:lnTo>
                    <a:pt x="14160" y="11997"/>
                  </a:lnTo>
                  <a:lnTo>
                    <a:pt x="14135" y="12073"/>
                  </a:lnTo>
                  <a:lnTo>
                    <a:pt x="13732" y="11419"/>
                  </a:lnTo>
                  <a:lnTo>
                    <a:pt x="13330" y="11092"/>
                  </a:lnTo>
                  <a:lnTo>
                    <a:pt x="12953" y="10765"/>
                  </a:lnTo>
                  <a:lnTo>
                    <a:pt x="12575" y="10790"/>
                  </a:lnTo>
                  <a:lnTo>
                    <a:pt x="11871" y="10866"/>
                  </a:lnTo>
                  <a:lnTo>
                    <a:pt x="11519" y="10891"/>
                  </a:lnTo>
                  <a:lnTo>
                    <a:pt x="11117" y="10539"/>
                  </a:lnTo>
                  <a:lnTo>
                    <a:pt x="10739" y="10589"/>
                  </a:lnTo>
                  <a:lnTo>
                    <a:pt x="10714" y="10237"/>
                  </a:lnTo>
                  <a:lnTo>
                    <a:pt x="11091" y="10212"/>
                  </a:lnTo>
                  <a:lnTo>
                    <a:pt x="11494" y="10514"/>
                  </a:lnTo>
                  <a:lnTo>
                    <a:pt x="11846" y="10488"/>
                  </a:lnTo>
                  <a:lnTo>
                    <a:pt x="12223" y="10463"/>
                  </a:lnTo>
                  <a:lnTo>
                    <a:pt x="12198" y="10111"/>
                  </a:lnTo>
                  <a:lnTo>
                    <a:pt x="12877" y="10061"/>
                  </a:lnTo>
                  <a:lnTo>
                    <a:pt x="13229" y="9633"/>
                  </a:lnTo>
                  <a:lnTo>
                    <a:pt x="12852" y="9684"/>
                  </a:lnTo>
                  <a:lnTo>
                    <a:pt x="12450" y="9331"/>
                  </a:lnTo>
                  <a:lnTo>
                    <a:pt x="12148" y="9357"/>
                  </a:lnTo>
                  <a:lnTo>
                    <a:pt x="12123" y="9005"/>
                  </a:lnTo>
                  <a:lnTo>
                    <a:pt x="12802" y="8954"/>
                  </a:lnTo>
                  <a:lnTo>
                    <a:pt x="13154" y="8929"/>
                  </a:lnTo>
                  <a:lnTo>
                    <a:pt x="13556" y="9256"/>
                  </a:lnTo>
                  <a:lnTo>
                    <a:pt x="13933" y="8879"/>
                  </a:lnTo>
                  <a:lnTo>
                    <a:pt x="14260" y="8854"/>
                  </a:lnTo>
                  <a:lnTo>
                    <a:pt x="14235" y="8451"/>
                  </a:lnTo>
                  <a:lnTo>
                    <a:pt x="14914" y="8074"/>
                  </a:lnTo>
                  <a:lnTo>
                    <a:pt x="15266" y="7672"/>
                  </a:lnTo>
                  <a:lnTo>
                    <a:pt x="15241" y="7319"/>
                  </a:lnTo>
                  <a:lnTo>
                    <a:pt x="14839" y="6993"/>
                  </a:lnTo>
                  <a:lnTo>
                    <a:pt x="15191" y="6590"/>
                  </a:lnTo>
                  <a:lnTo>
                    <a:pt x="15543" y="6565"/>
                  </a:lnTo>
                  <a:lnTo>
                    <a:pt x="15493" y="6188"/>
                  </a:lnTo>
                  <a:lnTo>
                    <a:pt x="15895" y="6163"/>
                  </a:lnTo>
                  <a:lnTo>
                    <a:pt x="16197" y="5785"/>
                  </a:lnTo>
                  <a:lnTo>
                    <a:pt x="16172" y="5433"/>
                  </a:lnTo>
                  <a:lnTo>
                    <a:pt x="16147" y="5056"/>
                  </a:lnTo>
                  <a:lnTo>
                    <a:pt x="15820" y="5081"/>
                  </a:lnTo>
                  <a:lnTo>
                    <a:pt x="15417" y="5106"/>
                  </a:lnTo>
                  <a:lnTo>
                    <a:pt x="15065" y="5131"/>
                  </a:lnTo>
                  <a:lnTo>
                    <a:pt x="15040" y="4779"/>
                  </a:lnTo>
                  <a:lnTo>
                    <a:pt x="14638" y="4452"/>
                  </a:lnTo>
                  <a:lnTo>
                    <a:pt x="14286" y="4478"/>
                  </a:lnTo>
                  <a:lnTo>
                    <a:pt x="13581" y="4528"/>
                  </a:lnTo>
                  <a:lnTo>
                    <a:pt x="13179" y="4553"/>
                  </a:lnTo>
                  <a:lnTo>
                    <a:pt x="12450" y="4603"/>
                  </a:lnTo>
                  <a:lnTo>
                    <a:pt x="12072" y="4654"/>
                  </a:lnTo>
                  <a:lnTo>
                    <a:pt x="11418" y="5056"/>
                  </a:lnTo>
                  <a:lnTo>
                    <a:pt x="11066" y="5106"/>
                  </a:lnTo>
                  <a:lnTo>
                    <a:pt x="11041" y="4729"/>
                  </a:lnTo>
                  <a:lnTo>
                    <a:pt x="11016" y="4352"/>
                  </a:lnTo>
                  <a:lnTo>
                    <a:pt x="10966" y="4000"/>
                  </a:lnTo>
                  <a:lnTo>
                    <a:pt x="11670" y="3597"/>
                  </a:lnTo>
                  <a:lnTo>
                    <a:pt x="11997" y="3572"/>
                  </a:lnTo>
                  <a:lnTo>
                    <a:pt x="11972" y="3195"/>
                  </a:lnTo>
                  <a:lnTo>
                    <a:pt x="12299" y="2818"/>
                  </a:lnTo>
                  <a:lnTo>
                    <a:pt x="12676" y="2792"/>
                  </a:lnTo>
                  <a:lnTo>
                    <a:pt x="13028" y="2742"/>
                  </a:lnTo>
                  <a:lnTo>
                    <a:pt x="13405" y="2365"/>
                  </a:lnTo>
                  <a:lnTo>
                    <a:pt x="13707" y="1963"/>
                  </a:lnTo>
                  <a:lnTo>
                    <a:pt x="14411" y="1912"/>
                  </a:lnTo>
                  <a:lnTo>
                    <a:pt x="14386" y="1535"/>
                  </a:lnTo>
                  <a:lnTo>
                    <a:pt x="14763" y="1183"/>
                  </a:lnTo>
                  <a:lnTo>
                    <a:pt x="14336" y="831"/>
                  </a:lnTo>
                  <a:lnTo>
                    <a:pt x="13984" y="856"/>
                  </a:lnTo>
                  <a:lnTo>
                    <a:pt x="13632" y="881"/>
                  </a:lnTo>
                  <a:lnTo>
                    <a:pt x="13606" y="529"/>
                  </a:lnTo>
                  <a:lnTo>
                    <a:pt x="12902" y="931"/>
                  </a:lnTo>
                  <a:lnTo>
                    <a:pt x="12123" y="655"/>
                  </a:lnTo>
                  <a:lnTo>
                    <a:pt x="12097" y="277"/>
                  </a:lnTo>
                  <a:lnTo>
                    <a:pt x="11771" y="680"/>
                  </a:lnTo>
                  <a:lnTo>
                    <a:pt x="11418" y="328"/>
                  </a:lnTo>
                  <a:lnTo>
                    <a:pt x="11745" y="303"/>
                  </a:lnTo>
                  <a:lnTo>
                    <a:pt x="1101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7"/>
            <p:cNvSpPr/>
            <p:nvPr/>
          </p:nvSpPr>
          <p:spPr>
            <a:xfrm>
              <a:off x="3160500" y="2510425"/>
              <a:ext cx="140225" cy="100625"/>
            </a:xfrm>
            <a:custGeom>
              <a:rect b="b" l="l" r="r" t="t"/>
              <a:pathLst>
                <a:path extrusionOk="0" h="4025" w="5609">
                  <a:moveTo>
                    <a:pt x="5608" y="0"/>
                  </a:moveTo>
                  <a:lnTo>
                    <a:pt x="5282" y="25"/>
                  </a:lnTo>
                  <a:lnTo>
                    <a:pt x="4904" y="403"/>
                  </a:lnTo>
                  <a:lnTo>
                    <a:pt x="4552" y="428"/>
                  </a:lnTo>
                  <a:lnTo>
                    <a:pt x="4200" y="453"/>
                  </a:lnTo>
                  <a:lnTo>
                    <a:pt x="3873" y="855"/>
                  </a:lnTo>
                  <a:lnTo>
                    <a:pt x="3496" y="880"/>
                  </a:lnTo>
                  <a:lnTo>
                    <a:pt x="3169" y="1258"/>
                  </a:lnTo>
                  <a:lnTo>
                    <a:pt x="2842" y="1660"/>
                  </a:lnTo>
                  <a:lnTo>
                    <a:pt x="2867" y="2037"/>
                  </a:lnTo>
                  <a:lnTo>
                    <a:pt x="2515" y="2389"/>
                  </a:lnTo>
                  <a:lnTo>
                    <a:pt x="2163" y="2440"/>
                  </a:lnTo>
                  <a:lnTo>
                    <a:pt x="1761" y="2465"/>
                  </a:lnTo>
                  <a:lnTo>
                    <a:pt x="729" y="2540"/>
                  </a:lnTo>
                  <a:lnTo>
                    <a:pt x="352" y="2565"/>
                  </a:lnTo>
                  <a:lnTo>
                    <a:pt x="0" y="2968"/>
                  </a:lnTo>
                  <a:lnTo>
                    <a:pt x="25" y="3320"/>
                  </a:lnTo>
                  <a:lnTo>
                    <a:pt x="478" y="4024"/>
                  </a:lnTo>
                  <a:lnTo>
                    <a:pt x="453" y="3672"/>
                  </a:lnTo>
                  <a:lnTo>
                    <a:pt x="402" y="3295"/>
                  </a:lnTo>
                  <a:lnTo>
                    <a:pt x="755" y="2918"/>
                  </a:lnTo>
                  <a:lnTo>
                    <a:pt x="1081" y="2892"/>
                  </a:lnTo>
                  <a:lnTo>
                    <a:pt x="1459" y="2842"/>
                  </a:lnTo>
                  <a:lnTo>
                    <a:pt x="1811" y="2817"/>
                  </a:lnTo>
                  <a:lnTo>
                    <a:pt x="2188" y="2792"/>
                  </a:lnTo>
                  <a:lnTo>
                    <a:pt x="2540" y="2767"/>
                  </a:lnTo>
                  <a:lnTo>
                    <a:pt x="2892" y="2364"/>
                  </a:lnTo>
                  <a:lnTo>
                    <a:pt x="3270" y="2339"/>
                  </a:lnTo>
                  <a:lnTo>
                    <a:pt x="3974" y="2289"/>
                  </a:lnTo>
                  <a:lnTo>
                    <a:pt x="4376" y="2616"/>
                  </a:lnTo>
                  <a:lnTo>
                    <a:pt x="4753" y="2943"/>
                  </a:lnTo>
                  <a:lnTo>
                    <a:pt x="4753" y="2943"/>
                  </a:lnTo>
                  <a:lnTo>
                    <a:pt x="4728" y="2591"/>
                  </a:lnTo>
                  <a:lnTo>
                    <a:pt x="5055" y="2188"/>
                  </a:lnTo>
                  <a:lnTo>
                    <a:pt x="5407" y="1836"/>
                  </a:lnTo>
                  <a:lnTo>
                    <a:pt x="5357" y="1107"/>
                  </a:lnTo>
                  <a:lnTo>
                    <a:pt x="4955" y="1132"/>
                  </a:lnTo>
                  <a:lnTo>
                    <a:pt x="4929" y="755"/>
                  </a:lnTo>
                  <a:lnTo>
                    <a:pt x="5307" y="352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7"/>
            <p:cNvSpPr/>
            <p:nvPr/>
          </p:nvSpPr>
          <p:spPr>
            <a:xfrm>
              <a:off x="3237200" y="2731100"/>
              <a:ext cx="48425" cy="45300"/>
            </a:xfrm>
            <a:custGeom>
              <a:rect b="b" l="l" r="r" t="t"/>
              <a:pathLst>
                <a:path extrusionOk="0" h="1812" w="1937">
                  <a:moveTo>
                    <a:pt x="1057" y="1"/>
                  </a:moveTo>
                  <a:lnTo>
                    <a:pt x="755" y="403"/>
                  </a:lnTo>
                  <a:lnTo>
                    <a:pt x="352" y="51"/>
                  </a:lnTo>
                  <a:lnTo>
                    <a:pt x="352" y="51"/>
                  </a:lnTo>
                  <a:lnTo>
                    <a:pt x="378" y="428"/>
                  </a:lnTo>
                  <a:lnTo>
                    <a:pt x="0" y="454"/>
                  </a:lnTo>
                  <a:lnTo>
                    <a:pt x="25" y="806"/>
                  </a:lnTo>
                  <a:lnTo>
                    <a:pt x="76" y="1535"/>
                  </a:lnTo>
                  <a:lnTo>
                    <a:pt x="830" y="1485"/>
                  </a:lnTo>
                  <a:lnTo>
                    <a:pt x="855" y="1812"/>
                  </a:lnTo>
                  <a:lnTo>
                    <a:pt x="1560" y="1761"/>
                  </a:lnTo>
                  <a:lnTo>
                    <a:pt x="1937" y="1736"/>
                  </a:lnTo>
                  <a:lnTo>
                    <a:pt x="1912" y="1384"/>
                  </a:lnTo>
                  <a:lnTo>
                    <a:pt x="1887" y="1032"/>
                  </a:lnTo>
                  <a:lnTo>
                    <a:pt x="1861" y="655"/>
                  </a:lnTo>
                  <a:lnTo>
                    <a:pt x="1811" y="328"/>
                  </a:lnTo>
                  <a:lnTo>
                    <a:pt x="1459" y="353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7"/>
            <p:cNvSpPr/>
            <p:nvPr/>
          </p:nvSpPr>
          <p:spPr>
            <a:xfrm>
              <a:off x="3295675" y="2675775"/>
              <a:ext cx="90550" cy="111950"/>
            </a:xfrm>
            <a:custGeom>
              <a:rect b="b" l="l" r="r" t="t"/>
              <a:pathLst>
                <a:path extrusionOk="0" h="4478" w="3622">
                  <a:moveTo>
                    <a:pt x="3521" y="1"/>
                  </a:moveTo>
                  <a:lnTo>
                    <a:pt x="2767" y="51"/>
                  </a:lnTo>
                  <a:lnTo>
                    <a:pt x="2415" y="76"/>
                  </a:lnTo>
                  <a:lnTo>
                    <a:pt x="2088" y="478"/>
                  </a:lnTo>
                  <a:lnTo>
                    <a:pt x="2088" y="478"/>
                  </a:lnTo>
                  <a:lnTo>
                    <a:pt x="2440" y="453"/>
                  </a:lnTo>
                  <a:lnTo>
                    <a:pt x="2842" y="780"/>
                  </a:lnTo>
                  <a:lnTo>
                    <a:pt x="2490" y="1158"/>
                  </a:lnTo>
                  <a:lnTo>
                    <a:pt x="2163" y="1183"/>
                  </a:lnTo>
                  <a:lnTo>
                    <a:pt x="1786" y="1208"/>
                  </a:lnTo>
                  <a:lnTo>
                    <a:pt x="1811" y="1585"/>
                  </a:lnTo>
                  <a:lnTo>
                    <a:pt x="1836" y="1937"/>
                  </a:lnTo>
                  <a:lnTo>
                    <a:pt x="1484" y="1962"/>
                  </a:lnTo>
                  <a:lnTo>
                    <a:pt x="1082" y="1635"/>
                  </a:lnTo>
                  <a:lnTo>
                    <a:pt x="1409" y="1258"/>
                  </a:lnTo>
                  <a:lnTo>
                    <a:pt x="1384" y="881"/>
                  </a:lnTo>
                  <a:lnTo>
                    <a:pt x="1031" y="906"/>
                  </a:lnTo>
                  <a:lnTo>
                    <a:pt x="1057" y="1283"/>
                  </a:lnTo>
                  <a:lnTo>
                    <a:pt x="704" y="1686"/>
                  </a:lnTo>
                  <a:lnTo>
                    <a:pt x="352" y="1711"/>
                  </a:lnTo>
                  <a:lnTo>
                    <a:pt x="0" y="2063"/>
                  </a:lnTo>
                  <a:lnTo>
                    <a:pt x="51" y="2465"/>
                  </a:lnTo>
                  <a:lnTo>
                    <a:pt x="428" y="2792"/>
                  </a:lnTo>
                  <a:lnTo>
                    <a:pt x="101" y="3170"/>
                  </a:lnTo>
                  <a:lnTo>
                    <a:pt x="126" y="3547"/>
                  </a:lnTo>
                  <a:lnTo>
                    <a:pt x="528" y="3849"/>
                  </a:lnTo>
                  <a:lnTo>
                    <a:pt x="1258" y="3798"/>
                  </a:lnTo>
                  <a:lnTo>
                    <a:pt x="1610" y="3773"/>
                  </a:lnTo>
                  <a:lnTo>
                    <a:pt x="1660" y="4150"/>
                  </a:lnTo>
                  <a:lnTo>
                    <a:pt x="1283" y="4176"/>
                  </a:lnTo>
                  <a:lnTo>
                    <a:pt x="2037" y="4477"/>
                  </a:lnTo>
                  <a:lnTo>
                    <a:pt x="2415" y="4427"/>
                  </a:lnTo>
                  <a:lnTo>
                    <a:pt x="2012" y="4125"/>
                  </a:lnTo>
                  <a:lnTo>
                    <a:pt x="2364" y="3698"/>
                  </a:lnTo>
                  <a:lnTo>
                    <a:pt x="2691" y="3673"/>
                  </a:lnTo>
                  <a:lnTo>
                    <a:pt x="3018" y="2943"/>
                  </a:lnTo>
                  <a:lnTo>
                    <a:pt x="2616" y="2616"/>
                  </a:lnTo>
                  <a:lnTo>
                    <a:pt x="3295" y="1811"/>
                  </a:lnTo>
                  <a:lnTo>
                    <a:pt x="3622" y="1434"/>
                  </a:lnTo>
                  <a:lnTo>
                    <a:pt x="3194" y="730"/>
                  </a:lnTo>
                  <a:lnTo>
                    <a:pt x="3546" y="353"/>
                  </a:lnTo>
                  <a:lnTo>
                    <a:pt x="3169" y="403"/>
                  </a:lnTo>
                  <a:lnTo>
                    <a:pt x="3521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7"/>
            <p:cNvSpPr/>
            <p:nvPr/>
          </p:nvSpPr>
          <p:spPr>
            <a:xfrm>
              <a:off x="3292525" y="2799650"/>
              <a:ext cx="39000" cy="27050"/>
            </a:xfrm>
            <a:custGeom>
              <a:rect b="b" l="l" r="r" t="t"/>
              <a:pathLst>
                <a:path extrusionOk="0" h="1082" w="1560">
                  <a:moveTo>
                    <a:pt x="730" y="0"/>
                  </a:moveTo>
                  <a:lnTo>
                    <a:pt x="378" y="25"/>
                  </a:lnTo>
                  <a:lnTo>
                    <a:pt x="1" y="51"/>
                  </a:lnTo>
                  <a:lnTo>
                    <a:pt x="26" y="428"/>
                  </a:lnTo>
                  <a:lnTo>
                    <a:pt x="428" y="730"/>
                  </a:lnTo>
                  <a:lnTo>
                    <a:pt x="830" y="1082"/>
                  </a:lnTo>
                  <a:lnTo>
                    <a:pt x="1183" y="1057"/>
                  </a:lnTo>
                  <a:lnTo>
                    <a:pt x="1560" y="1006"/>
                  </a:lnTo>
                  <a:lnTo>
                    <a:pt x="1535" y="654"/>
                  </a:lnTo>
                  <a:lnTo>
                    <a:pt x="1132" y="327"/>
                  </a:lnTo>
                  <a:lnTo>
                    <a:pt x="755" y="352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7"/>
            <p:cNvSpPr/>
            <p:nvPr/>
          </p:nvSpPr>
          <p:spPr>
            <a:xfrm>
              <a:off x="3338425" y="2797125"/>
              <a:ext cx="19525" cy="26425"/>
            </a:xfrm>
            <a:custGeom>
              <a:rect b="b" l="l" r="r" t="t"/>
              <a:pathLst>
                <a:path extrusionOk="0" h="1057" w="781">
                  <a:moveTo>
                    <a:pt x="0" y="1"/>
                  </a:moveTo>
                  <a:lnTo>
                    <a:pt x="26" y="378"/>
                  </a:lnTo>
                  <a:lnTo>
                    <a:pt x="51" y="705"/>
                  </a:lnTo>
                  <a:lnTo>
                    <a:pt x="453" y="1057"/>
                  </a:lnTo>
                  <a:lnTo>
                    <a:pt x="428" y="680"/>
                  </a:lnTo>
                  <a:lnTo>
                    <a:pt x="780" y="655"/>
                  </a:lnTo>
                  <a:lnTo>
                    <a:pt x="755" y="328"/>
                  </a:lnTo>
                  <a:lnTo>
                    <a:pt x="403" y="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7"/>
            <p:cNvSpPr/>
            <p:nvPr/>
          </p:nvSpPr>
          <p:spPr>
            <a:xfrm>
              <a:off x="4185975" y="4289150"/>
              <a:ext cx="133325" cy="83650"/>
            </a:xfrm>
            <a:custGeom>
              <a:rect b="b" l="l" r="r" t="t"/>
              <a:pathLst>
                <a:path extrusionOk="0" h="3346" w="5333">
                  <a:moveTo>
                    <a:pt x="1057" y="1"/>
                  </a:moveTo>
                  <a:lnTo>
                    <a:pt x="705" y="51"/>
                  </a:lnTo>
                  <a:lnTo>
                    <a:pt x="1" y="453"/>
                  </a:lnTo>
                  <a:lnTo>
                    <a:pt x="403" y="780"/>
                  </a:lnTo>
                  <a:lnTo>
                    <a:pt x="755" y="755"/>
                  </a:lnTo>
                  <a:lnTo>
                    <a:pt x="1510" y="680"/>
                  </a:lnTo>
                  <a:lnTo>
                    <a:pt x="1862" y="1032"/>
                  </a:lnTo>
                  <a:lnTo>
                    <a:pt x="2616" y="1308"/>
                  </a:lnTo>
                  <a:lnTo>
                    <a:pt x="3019" y="1686"/>
                  </a:lnTo>
                  <a:lnTo>
                    <a:pt x="3773" y="1962"/>
                  </a:lnTo>
                  <a:lnTo>
                    <a:pt x="4176" y="2264"/>
                  </a:lnTo>
                  <a:lnTo>
                    <a:pt x="4553" y="2641"/>
                  </a:lnTo>
                  <a:lnTo>
                    <a:pt x="5006" y="3346"/>
                  </a:lnTo>
                  <a:lnTo>
                    <a:pt x="5333" y="3320"/>
                  </a:lnTo>
                  <a:lnTo>
                    <a:pt x="5282" y="2591"/>
                  </a:lnTo>
                  <a:lnTo>
                    <a:pt x="4905" y="2214"/>
                  </a:lnTo>
                  <a:lnTo>
                    <a:pt x="4477" y="1912"/>
                  </a:lnTo>
                  <a:lnTo>
                    <a:pt x="4452" y="1560"/>
                  </a:lnTo>
                  <a:lnTo>
                    <a:pt x="4100" y="1208"/>
                  </a:lnTo>
                  <a:lnTo>
                    <a:pt x="3723" y="1233"/>
                  </a:lnTo>
                  <a:lnTo>
                    <a:pt x="3321" y="906"/>
                  </a:lnTo>
                  <a:lnTo>
                    <a:pt x="2566" y="604"/>
                  </a:lnTo>
                  <a:lnTo>
                    <a:pt x="1837" y="655"/>
                  </a:lnTo>
                  <a:lnTo>
                    <a:pt x="1485" y="328"/>
                  </a:lnTo>
                  <a:lnTo>
                    <a:pt x="1057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7"/>
            <p:cNvSpPr/>
            <p:nvPr/>
          </p:nvSpPr>
          <p:spPr>
            <a:xfrm>
              <a:off x="3596850" y="1375525"/>
              <a:ext cx="44025" cy="55975"/>
            </a:xfrm>
            <a:custGeom>
              <a:rect b="b" l="l" r="r" t="t"/>
              <a:pathLst>
                <a:path extrusionOk="0" h="2239" w="1761">
                  <a:moveTo>
                    <a:pt x="1333" y="0"/>
                  </a:moveTo>
                  <a:lnTo>
                    <a:pt x="1006" y="51"/>
                  </a:lnTo>
                  <a:lnTo>
                    <a:pt x="1031" y="428"/>
                  </a:lnTo>
                  <a:lnTo>
                    <a:pt x="654" y="453"/>
                  </a:lnTo>
                  <a:lnTo>
                    <a:pt x="277" y="478"/>
                  </a:lnTo>
                  <a:lnTo>
                    <a:pt x="302" y="830"/>
                  </a:lnTo>
                  <a:lnTo>
                    <a:pt x="352" y="1182"/>
                  </a:lnTo>
                  <a:lnTo>
                    <a:pt x="0" y="1560"/>
                  </a:lnTo>
                  <a:lnTo>
                    <a:pt x="403" y="1912"/>
                  </a:lnTo>
                  <a:lnTo>
                    <a:pt x="428" y="2239"/>
                  </a:lnTo>
                  <a:lnTo>
                    <a:pt x="755" y="1861"/>
                  </a:lnTo>
                  <a:lnTo>
                    <a:pt x="730" y="1509"/>
                  </a:lnTo>
                  <a:lnTo>
                    <a:pt x="1107" y="1484"/>
                  </a:lnTo>
                  <a:lnTo>
                    <a:pt x="1459" y="1459"/>
                  </a:lnTo>
                  <a:lnTo>
                    <a:pt x="1761" y="378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7"/>
            <p:cNvSpPr/>
            <p:nvPr/>
          </p:nvSpPr>
          <p:spPr>
            <a:xfrm>
              <a:off x="3335900" y="2381525"/>
              <a:ext cx="675" cy="25"/>
            </a:xfrm>
            <a:custGeom>
              <a:rect b="b" l="l" r="r" t="t"/>
              <a:pathLst>
                <a:path extrusionOk="0" h="1" w="27">
                  <a:moveTo>
                    <a:pt x="1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7"/>
            <p:cNvSpPr/>
            <p:nvPr/>
          </p:nvSpPr>
          <p:spPr>
            <a:xfrm>
              <a:off x="4254525" y="4556375"/>
              <a:ext cx="259700" cy="91200"/>
            </a:xfrm>
            <a:custGeom>
              <a:rect b="b" l="l" r="r" t="t"/>
              <a:pathLst>
                <a:path extrusionOk="0" h="3648" w="10388">
                  <a:moveTo>
                    <a:pt x="830" y="0"/>
                  </a:moveTo>
                  <a:lnTo>
                    <a:pt x="25" y="403"/>
                  </a:lnTo>
                  <a:lnTo>
                    <a:pt x="25" y="1182"/>
                  </a:lnTo>
                  <a:lnTo>
                    <a:pt x="0" y="2390"/>
                  </a:lnTo>
                  <a:lnTo>
                    <a:pt x="1585" y="2415"/>
                  </a:lnTo>
                  <a:lnTo>
                    <a:pt x="3597" y="2038"/>
                  </a:lnTo>
                  <a:lnTo>
                    <a:pt x="5181" y="2440"/>
                  </a:lnTo>
                  <a:lnTo>
                    <a:pt x="5181" y="3647"/>
                  </a:lnTo>
                  <a:lnTo>
                    <a:pt x="7973" y="2490"/>
                  </a:lnTo>
                  <a:lnTo>
                    <a:pt x="10362" y="2515"/>
                  </a:lnTo>
                  <a:lnTo>
                    <a:pt x="10387" y="1308"/>
                  </a:lnTo>
                  <a:lnTo>
                    <a:pt x="9180" y="1711"/>
                  </a:lnTo>
                  <a:lnTo>
                    <a:pt x="8400" y="906"/>
                  </a:lnTo>
                  <a:lnTo>
                    <a:pt x="7595" y="1283"/>
                  </a:lnTo>
                  <a:lnTo>
                    <a:pt x="5609" y="1258"/>
                  </a:lnTo>
                  <a:lnTo>
                    <a:pt x="5609" y="855"/>
                  </a:lnTo>
                  <a:lnTo>
                    <a:pt x="4804" y="855"/>
                  </a:lnTo>
                  <a:lnTo>
                    <a:pt x="3597" y="1233"/>
                  </a:lnTo>
                  <a:lnTo>
                    <a:pt x="2414" y="1208"/>
                  </a:lnTo>
                  <a:lnTo>
                    <a:pt x="2414" y="428"/>
                  </a:lnTo>
                  <a:lnTo>
                    <a:pt x="2012" y="428"/>
                  </a:lnTo>
                  <a:lnTo>
                    <a:pt x="2012" y="805"/>
                  </a:lnTo>
                  <a:lnTo>
                    <a:pt x="1207" y="805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7"/>
            <p:cNvSpPr/>
            <p:nvPr/>
          </p:nvSpPr>
          <p:spPr>
            <a:xfrm>
              <a:off x="3516350" y="4626800"/>
              <a:ext cx="29575" cy="20125"/>
            </a:xfrm>
            <a:custGeom>
              <a:rect b="b" l="l" r="r" t="t"/>
              <a:pathLst>
                <a:path extrusionOk="0" h="805" w="1183">
                  <a:moveTo>
                    <a:pt x="1" y="0"/>
                  </a:moveTo>
                  <a:lnTo>
                    <a:pt x="1" y="403"/>
                  </a:lnTo>
                  <a:lnTo>
                    <a:pt x="378" y="805"/>
                  </a:lnTo>
                  <a:lnTo>
                    <a:pt x="1183" y="805"/>
                  </a:lnTo>
                  <a:lnTo>
                    <a:pt x="1183" y="42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7"/>
            <p:cNvSpPr/>
            <p:nvPr/>
          </p:nvSpPr>
          <p:spPr>
            <a:xfrm>
              <a:off x="3496250" y="4616725"/>
              <a:ext cx="10075" cy="10100"/>
            </a:xfrm>
            <a:custGeom>
              <a:rect b="b" l="l" r="r" t="t"/>
              <a:pathLst>
                <a:path extrusionOk="0" h="404" w="403">
                  <a:moveTo>
                    <a:pt x="0" y="1"/>
                  </a:moveTo>
                  <a:lnTo>
                    <a:pt x="0" y="403"/>
                  </a:lnTo>
                  <a:lnTo>
                    <a:pt x="403" y="40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7"/>
            <p:cNvSpPr/>
            <p:nvPr/>
          </p:nvSpPr>
          <p:spPr>
            <a:xfrm>
              <a:off x="4932925" y="4487200"/>
              <a:ext cx="210675" cy="158475"/>
            </a:xfrm>
            <a:custGeom>
              <a:rect b="b" l="l" r="r" t="t"/>
              <a:pathLst>
                <a:path extrusionOk="0" h="6339" w="8427">
                  <a:moveTo>
                    <a:pt x="8426" y="1"/>
                  </a:moveTo>
                  <a:lnTo>
                    <a:pt x="8275" y="51"/>
                  </a:lnTo>
                  <a:lnTo>
                    <a:pt x="7420" y="454"/>
                  </a:lnTo>
                  <a:lnTo>
                    <a:pt x="6741" y="906"/>
                  </a:lnTo>
                  <a:lnTo>
                    <a:pt x="6439" y="1183"/>
                  </a:lnTo>
                  <a:lnTo>
                    <a:pt x="6087" y="1485"/>
                  </a:lnTo>
                  <a:lnTo>
                    <a:pt x="5182" y="2013"/>
                  </a:lnTo>
                  <a:lnTo>
                    <a:pt x="3874" y="2642"/>
                  </a:lnTo>
                  <a:lnTo>
                    <a:pt x="3623" y="2742"/>
                  </a:lnTo>
                  <a:lnTo>
                    <a:pt x="2013" y="2717"/>
                  </a:lnTo>
                  <a:lnTo>
                    <a:pt x="2013" y="3924"/>
                  </a:lnTo>
                  <a:lnTo>
                    <a:pt x="1208" y="3899"/>
                  </a:lnTo>
                  <a:lnTo>
                    <a:pt x="1208" y="3899"/>
                  </a:lnTo>
                  <a:lnTo>
                    <a:pt x="1258" y="3949"/>
                  </a:lnTo>
                  <a:lnTo>
                    <a:pt x="1384" y="4276"/>
                  </a:lnTo>
                  <a:lnTo>
                    <a:pt x="1334" y="4553"/>
                  </a:lnTo>
                  <a:lnTo>
                    <a:pt x="1208" y="4704"/>
                  </a:lnTo>
                  <a:lnTo>
                    <a:pt x="1032" y="4830"/>
                  </a:lnTo>
                  <a:lnTo>
                    <a:pt x="630" y="4880"/>
                  </a:lnTo>
                  <a:lnTo>
                    <a:pt x="102" y="4729"/>
                  </a:lnTo>
                  <a:lnTo>
                    <a:pt x="1" y="4679"/>
                  </a:lnTo>
                  <a:lnTo>
                    <a:pt x="152" y="5106"/>
                  </a:lnTo>
                  <a:lnTo>
                    <a:pt x="504" y="5710"/>
                  </a:lnTo>
                  <a:lnTo>
                    <a:pt x="881" y="6037"/>
                  </a:lnTo>
                  <a:lnTo>
                    <a:pt x="1284" y="6188"/>
                  </a:lnTo>
                  <a:lnTo>
                    <a:pt x="1837" y="6163"/>
                  </a:lnTo>
                  <a:lnTo>
                    <a:pt x="2340" y="5961"/>
                  </a:lnTo>
                  <a:lnTo>
                    <a:pt x="2390" y="5911"/>
                  </a:lnTo>
                  <a:lnTo>
                    <a:pt x="3572" y="6339"/>
                  </a:lnTo>
                  <a:lnTo>
                    <a:pt x="5182" y="4754"/>
                  </a:lnTo>
                  <a:lnTo>
                    <a:pt x="5207" y="3949"/>
                  </a:lnTo>
                  <a:lnTo>
                    <a:pt x="7194" y="3572"/>
                  </a:lnTo>
                  <a:lnTo>
                    <a:pt x="7093" y="3572"/>
                  </a:lnTo>
                  <a:lnTo>
                    <a:pt x="6565" y="3396"/>
                  </a:lnTo>
                  <a:lnTo>
                    <a:pt x="6163" y="3044"/>
                  </a:lnTo>
                  <a:lnTo>
                    <a:pt x="6012" y="2767"/>
                  </a:lnTo>
                  <a:lnTo>
                    <a:pt x="5911" y="2466"/>
                  </a:lnTo>
                  <a:lnTo>
                    <a:pt x="6087" y="1912"/>
                  </a:lnTo>
                  <a:lnTo>
                    <a:pt x="6666" y="1284"/>
                  </a:lnTo>
                  <a:lnTo>
                    <a:pt x="6817" y="1183"/>
                  </a:lnTo>
                  <a:lnTo>
                    <a:pt x="8426" y="1"/>
                  </a:lnTo>
                  <a:close/>
                </a:path>
              </a:pathLst>
            </a:custGeom>
            <a:solidFill>
              <a:srgbClr val="FFFFFF">
                <a:alpha val="1067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67"/>
          <p:cNvCxnSpPr>
            <a:stCxn id="941" idx="0"/>
          </p:cNvCxnSpPr>
          <p:nvPr/>
        </p:nvCxnSpPr>
        <p:spPr>
          <a:xfrm rot="-5400000">
            <a:off x="1987650" y="1817700"/>
            <a:ext cx="1166100" cy="2022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" name="Google Shape;986;p67"/>
          <p:cNvCxnSpPr>
            <a:stCxn id="937" idx="0"/>
          </p:cNvCxnSpPr>
          <p:nvPr/>
        </p:nvCxnSpPr>
        <p:spPr>
          <a:xfrm flipH="1" rot="5400000">
            <a:off x="3330000" y="3174450"/>
            <a:ext cx="423000" cy="52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67"/>
          <p:cNvCxnSpPr>
            <a:stCxn id="943" idx="0"/>
          </p:cNvCxnSpPr>
          <p:nvPr/>
        </p:nvCxnSpPr>
        <p:spPr>
          <a:xfrm flipH="1" rot="5400000">
            <a:off x="4697550" y="2533500"/>
            <a:ext cx="456300" cy="13011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67"/>
          <p:cNvCxnSpPr>
            <a:stCxn id="939" idx="0"/>
          </p:cNvCxnSpPr>
          <p:nvPr/>
        </p:nvCxnSpPr>
        <p:spPr>
          <a:xfrm flipH="1" rot="5400000">
            <a:off x="5351100" y="1178550"/>
            <a:ext cx="898800" cy="35685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9" name="Google Shape;989;p67"/>
          <p:cNvSpPr txBox="1"/>
          <p:nvPr>
            <p:ph type="title"/>
          </p:nvPr>
        </p:nvSpPr>
        <p:spPr>
          <a:xfrm>
            <a:off x="720000" y="540000"/>
            <a:ext cx="7704000" cy="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68"/>
          <p:cNvGrpSpPr/>
          <p:nvPr/>
        </p:nvGrpSpPr>
        <p:grpSpPr>
          <a:xfrm>
            <a:off x="1709976" y="319951"/>
            <a:ext cx="5724280" cy="4572971"/>
            <a:chOff x="858988" y="1316042"/>
            <a:chExt cx="3568976" cy="2958320"/>
          </a:xfrm>
        </p:grpSpPr>
        <p:sp>
          <p:nvSpPr>
            <p:cNvPr id="995" name="Google Shape;995;p68"/>
            <p:cNvSpPr/>
            <p:nvPr/>
          </p:nvSpPr>
          <p:spPr>
            <a:xfrm>
              <a:off x="859001" y="1316042"/>
              <a:ext cx="3568962" cy="2119673"/>
            </a:xfrm>
            <a:custGeom>
              <a:rect b="b" l="l" r="r" t="t"/>
              <a:pathLst>
                <a:path extrusionOk="0" h="21244" w="35771">
                  <a:moveTo>
                    <a:pt x="739" y="1"/>
                  </a:moveTo>
                  <a:lnTo>
                    <a:pt x="406" y="144"/>
                  </a:lnTo>
                  <a:lnTo>
                    <a:pt x="167" y="406"/>
                  </a:lnTo>
                  <a:lnTo>
                    <a:pt x="25" y="739"/>
                  </a:lnTo>
                  <a:lnTo>
                    <a:pt x="1" y="930"/>
                  </a:lnTo>
                  <a:lnTo>
                    <a:pt x="1" y="21243"/>
                  </a:lnTo>
                  <a:lnTo>
                    <a:pt x="35770" y="21243"/>
                  </a:lnTo>
                  <a:lnTo>
                    <a:pt x="35770" y="930"/>
                  </a:lnTo>
                  <a:lnTo>
                    <a:pt x="35746" y="739"/>
                  </a:lnTo>
                  <a:lnTo>
                    <a:pt x="35603" y="406"/>
                  </a:lnTo>
                  <a:lnTo>
                    <a:pt x="35365" y="144"/>
                  </a:lnTo>
                  <a:lnTo>
                    <a:pt x="3503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8"/>
            <p:cNvSpPr/>
            <p:nvPr/>
          </p:nvSpPr>
          <p:spPr>
            <a:xfrm>
              <a:off x="858988" y="3459301"/>
              <a:ext cx="3568962" cy="299532"/>
            </a:xfrm>
            <a:custGeom>
              <a:rect b="b" l="l" r="r" t="t"/>
              <a:pathLst>
                <a:path extrusionOk="0" h="3002" w="35771">
                  <a:moveTo>
                    <a:pt x="1" y="1"/>
                  </a:moveTo>
                  <a:lnTo>
                    <a:pt x="1" y="2049"/>
                  </a:lnTo>
                  <a:lnTo>
                    <a:pt x="25" y="2239"/>
                  </a:lnTo>
                  <a:lnTo>
                    <a:pt x="167" y="2572"/>
                  </a:lnTo>
                  <a:lnTo>
                    <a:pt x="406" y="2834"/>
                  </a:lnTo>
                  <a:lnTo>
                    <a:pt x="739" y="2977"/>
                  </a:lnTo>
                  <a:lnTo>
                    <a:pt x="930" y="3001"/>
                  </a:lnTo>
                  <a:lnTo>
                    <a:pt x="34818" y="3001"/>
                  </a:lnTo>
                  <a:lnTo>
                    <a:pt x="35032" y="2977"/>
                  </a:lnTo>
                  <a:lnTo>
                    <a:pt x="35365" y="2834"/>
                  </a:lnTo>
                  <a:lnTo>
                    <a:pt x="35603" y="2572"/>
                  </a:lnTo>
                  <a:lnTo>
                    <a:pt x="35746" y="2239"/>
                  </a:lnTo>
                  <a:lnTo>
                    <a:pt x="35770" y="2049"/>
                  </a:lnTo>
                  <a:lnTo>
                    <a:pt x="35770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8"/>
            <p:cNvSpPr/>
            <p:nvPr/>
          </p:nvSpPr>
          <p:spPr>
            <a:xfrm>
              <a:off x="2258507" y="3782471"/>
              <a:ext cx="769944" cy="415873"/>
            </a:xfrm>
            <a:custGeom>
              <a:rect b="b" l="l" r="r" t="t"/>
              <a:pathLst>
                <a:path extrusionOk="0" h="4168" w="7717">
                  <a:moveTo>
                    <a:pt x="405" y="0"/>
                  </a:moveTo>
                  <a:lnTo>
                    <a:pt x="0" y="4168"/>
                  </a:lnTo>
                  <a:lnTo>
                    <a:pt x="7716" y="4168"/>
                  </a:lnTo>
                  <a:lnTo>
                    <a:pt x="7312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8"/>
            <p:cNvSpPr/>
            <p:nvPr/>
          </p:nvSpPr>
          <p:spPr>
            <a:xfrm>
              <a:off x="2163473" y="4224373"/>
              <a:ext cx="960011" cy="49989"/>
            </a:xfrm>
            <a:custGeom>
              <a:rect b="b" l="l" r="r" t="t"/>
              <a:pathLst>
                <a:path extrusionOk="0" h="501" w="9622">
                  <a:moveTo>
                    <a:pt x="1" y="1"/>
                  </a:moveTo>
                  <a:lnTo>
                    <a:pt x="1" y="501"/>
                  </a:lnTo>
                  <a:lnTo>
                    <a:pt x="9622" y="501"/>
                  </a:lnTo>
                  <a:lnTo>
                    <a:pt x="962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9" name="Google Shape;9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88" y="396175"/>
            <a:ext cx="5724227" cy="31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68"/>
          <p:cNvSpPr txBox="1"/>
          <p:nvPr>
            <p:ph type="title"/>
          </p:nvPr>
        </p:nvSpPr>
        <p:spPr>
          <a:xfrm>
            <a:off x="130300" y="4001825"/>
            <a:ext cx="38520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</a:t>
            </a:r>
            <a:r>
              <a:rPr lang="en" sz="2300"/>
              <a:t>ESKTOP DASHBOARD</a:t>
            </a:r>
            <a:endParaRPr sz="2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9"/>
          <p:cNvSpPr txBox="1"/>
          <p:nvPr>
            <p:ph idx="1" type="subTitle"/>
          </p:nvPr>
        </p:nvSpPr>
        <p:spPr>
          <a:xfrm>
            <a:off x="720000" y="1445475"/>
            <a:ext cx="3852000" cy="14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tnguy354@uic.edu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+1 872 258 6434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6" name="Google Shape;1006;p69"/>
          <p:cNvGrpSpPr/>
          <p:nvPr/>
        </p:nvGrpSpPr>
        <p:grpSpPr>
          <a:xfrm>
            <a:off x="4362435" y="-1245021"/>
            <a:ext cx="4249965" cy="5972776"/>
            <a:chOff x="719993" y="-6695875"/>
            <a:chExt cx="8352919" cy="11738947"/>
          </a:xfrm>
        </p:grpSpPr>
        <p:sp>
          <p:nvSpPr>
            <p:cNvPr id="1007" name="Google Shape;1007;p69"/>
            <p:cNvSpPr/>
            <p:nvPr/>
          </p:nvSpPr>
          <p:spPr>
            <a:xfrm>
              <a:off x="719993" y="-6695875"/>
              <a:ext cx="8352919" cy="11206841"/>
            </a:xfrm>
            <a:custGeom>
              <a:rect b="b" l="l" r="r" t="t"/>
              <a:pathLst>
                <a:path extrusionOk="0" h="76298" w="56869">
                  <a:moveTo>
                    <a:pt x="41063" y="0"/>
                  </a:moveTo>
                  <a:lnTo>
                    <a:pt x="40867" y="131"/>
                  </a:lnTo>
                  <a:lnTo>
                    <a:pt x="40801" y="262"/>
                  </a:lnTo>
                  <a:lnTo>
                    <a:pt x="40583" y="437"/>
                  </a:lnTo>
                  <a:lnTo>
                    <a:pt x="40125" y="699"/>
                  </a:lnTo>
                  <a:lnTo>
                    <a:pt x="39841" y="764"/>
                  </a:lnTo>
                  <a:lnTo>
                    <a:pt x="39710" y="764"/>
                  </a:lnTo>
                  <a:lnTo>
                    <a:pt x="39644" y="699"/>
                  </a:lnTo>
                  <a:lnTo>
                    <a:pt x="39601" y="655"/>
                  </a:lnTo>
                  <a:lnTo>
                    <a:pt x="39666" y="633"/>
                  </a:lnTo>
                  <a:lnTo>
                    <a:pt x="39710" y="524"/>
                  </a:lnTo>
                  <a:lnTo>
                    <a:pt x="39732" y="284"/>
                  </a:lnTo>
                  <a:lnTo>
                    <a:pt x="39644" y="197"/>
                  </a:lnTo>
                  <a:lnTo>
                    <a:pt x="39622" y="218"/>
                  </a:lnTo>
                  <a:lnTo>
                    <a:pt x="39601" y="197"/>
                  </a:lnTo>
                  <a:lnTo>
                    <a:pt x="39470" y="175"/>
                  </a:lnTo>
                  <a:lnTo>
                    <a:pt x="39404" y="262"/>
                  </a:lnTo>
                  <a:lnTo>
                    <a:pt x="39077" y="459"/>
                  </a:lnTo>
                  <a:lnTo>
                    <a:pt x="38684" y="546"/>
                  </a:lnTo>
                  <a:lnTo>
                    <a:pt x="38531" y="524"/>
                  </a:lnTo>
                  <a:lnTo>
                    <a:pt x="38247" y="633"/>
                  </a:lnTo>
                  <a:lnTo>
                    <a:pt x="38138" y="742"/>
                  </a:lnTo>
                  <a:lnTo>
                    <a:pt x="38007" y="742"/>
                  </a:lnTo>
                  <a:lnTo>
                    <a:pt x="37636" y="764"/>
                  </a:lnTo>
                  <a:lnTo>
                    <a:pt x="36894" y="895"/>
                  </a:lnTo>
                  <a:lnTo>
                    <a:pt x="36544" y="1070"/>
                  </a:lnTo>
                  <a:lnTo>
                    <a:pt x="35846" y="1070"/>
                  </a:lnTo>
                  <a:lnTo>
                    <a:pt x="35300" y="1266"/>
                  </a:lnTo>
                  <a:lnTo>
                    <a:pt x="34973" y="1506"/>
                  </a:lnTo>
                  <a:lnTo>
                    <a:pt x="34820" y="1659"/>
                  </a:lnTo>
                  <a:lnTo>
                    <a:pt x="34492" y="1899"/>
                  </a:lnTo>
                  <a:lnTo>
                    <a:pt x="34034" y="2314"/>
                  </a:lnTo>
                  <a:lnTo>
                    <a:pt x="33816" y="2663"/>
                  </a:lnTo>
                  <a:lnTo>
                    <a:pt x="33728" y="2860"/>
                  </a:lnTo>
                  <a:lnTo>
                    <a:pt x="33575" y="2991"/>
                  </a:lnTo>
                  <a:lnTo>
                    <a:pt x="33444" y="3362"/>
                  </a:lnTo>
                  <a:lnTo>
                    <a:pt x="33401" y="3537"/>
                  </a:lnTo>
                  <a:lnTo>
                    <a:pt x="33335" y="3646"/>
                  </a:lnTo>
                  <a:lnTo>
                    <a:pt x="33292" y="3755"/>
                  </a:lnTo>
                  <a:lnTo>
                    <a:pt x="33182" y="3864"/>
                  </a:lnTo>
                  <a:lnTo>
                    <a:pt x="33095" y="4082"/>
                  </a:lnTo>
                  <a:lnTo>
                    <a:pt x="33117" y="4454"/>
                  </a:lnTo>
                  <a:lnTo>
                    <a:pt x="33095" y="4716"/>
                  </a:lnTo>
                  <a:lnTo>
                    <a:pt x="33051" y="4999"/>
                  </a:lnTo>
                  <a:lnTo>
                    <a:pt x="33139" y="5632"/>
                  </a:lnTo>
                  <a:lnTo>
                    <a:pt x="33292" y="5916"/>
                  </a:lnTo>
                  <a:lnTo>
                    <a:pt x="33313" y="5938"/>
                  </a:lnTo>
                  <a:lnTo>
                    <a:pt x="33292" y="5982"/>
                  </a:lnTo>
                  <a:lnTo>
                    <a:pt x="33357" y="6200"/>
                  </a:lnTo>
                  <a:lnTo>
                    <a:pt x="33292" y="6440"/>
                  </a:lnTo>
                  <a:lnTo>
                    <a:pt x="33182" y="6527"/>
                  </a:lnTo>
                  <a:lnTo>
                    <a:pt x="33073" y="6637"/>
                  </a:lnTo>
                  <a:lnTo>
                    <a:pt x="33008" y="6658"/>
                  </a:lnTo>
                  <a:lnTo>
                    <a:pt x="32964" y="6746"/>
                  </a:lnTo>
                  <a:lnTo>
                    <a:pt x="32899" y="6920"/>
                  </a:lnTo>
                  <a:lnTo>
                    <a:pt x="32833" y="7095"/>
                  </a:lnTo>
                  <a:lnTo>
                    <a:pt x="32702" y="7466"/>
                  </a:lnTo>
                  <a:lnTo>
                    <a:pt x="32746" y="8187"/>
                  </a:lnTo>
                  <a:lnTo>
                    <a:pt x="32899" y="8536"/>
                  </a:lnTo>
                  <a:lnTo>
                    <a:pt x="32942" y="8558"/>
                  </a:lnTo>
                  <a:lnTo>
                    <a:pt x="32942" y="8601"/>
                  </a:lnTo>
                  <a:lnTo>
                    <a:pt x="32920" y="8710"/>
                  </a:lnTo>
                  <a:lnTo>
                    <a:pt x="32942" y="8994"/>
                  </a:lnTo>
                  <a:lnTo>
                    <a:pt x="33073" y="9082"/>
                  </a:lnTo>
                  <a:lnTo>
                    <a:pt x="33139" y="9147"/>
                  </a:lnTo>
                  <a:lnTo>
                    <a:pt x="33226" y="9322"/>
                  </a:lnTo>
                  <a:lnTo>
                    <a:pt x="33313" y="9322"/>
                  </a:lnTo>
                  <a:lnTo>
                    <a:pt x="33444" y="9300"/>
                  </a:lnTo>
                  <a:lnTo>
                    <a:pt x="33619" y="9344"/>
                  </a:lnTo>
                  <a:lnTo>
                    <a:pt x="33750" y="9562"/>
                  </a:lnTo>
                  <a:lnTo>
                    <a:pt x="33816" y="9737"/>
                  </a:lnTo>
                  <a:lnTo>
                    <a:pt x="33881" y="9955"/>
                  </a:lnTo>
                  <a:lnTo>
                    <a:pt x="33925" y="10457"/>
                  </a:lnTo>
                  <a:lnTo>
                    <a:pt x="33925" y="10697"/>
                  </a:lnTo>
                  <a:lnTo>
                    <a:pt x="33859" y="10915"/>
                  </a:lnTo>
                  <a:lnTo>
                    <a:pt x="33554" y="11221"/>
                  </a:lnTo>
                  <a:lnTo>
                    <a:pt x="33444" y="11439"/>
                  </a:lnTo>
                  <a:lnTo>
                    <a:pt x="33313" y="11527"/>
                  </a:lnTo>
                  <a:lnTo>
                    <a:pt x="33117" y="11548"/>
                  </a:lnTo>
                  <a:lnTo>
                    <a:pt x="32811" y="11570"/>
                  </a:lnTo>
                  <a:lnTo>
                    <a:pt x="32418" y="11723"/>
                  </a:lnTo>
                  <a:lnTo>
                    <a:pt x="32200" y="11920"/>
                  </a:lnTo>
                  <a:lnTo>
                    <a:pt x="32113" y="12094"/>
                  </a:lnTo>
                  <a:lnTo>
                    <a:pt x="32069" y="12203"/>
                  </a:lnTo>
                  <a:lnTo>
                    <a:pt x="32004" y="12334"/>
                  </a:lnTo>
                  <a:lnTo>
                    <a:pt x="31960" y="12553"/>
                  </a:lnTo>
                  <a:lnTo>
                    <a:pt x="31916" y="12793"/>
                  </a:lnTo>
                  <a:lnTo>
                    <a:pt x="31873" y="13120"/>
                  </a:lnTo>
                  <a:lnTo>
                    <a:pt x="31545" y="13579"/>
                  </a:lnTo>
                  <a:lnTo>
                    <a:pt x="31240" y="13731"/>
                  </a:lnTo>
                  <a:lnTo>
                    <a:pt x="31087" y="13841"/>
                  </a:lnTo>
                  <a:lnTo>
                    <a:pt x="30912" y="13972"/>
                  </a:lnTo>
                  <a:lnTo>
                    <a:pt x="30868" y="14015"/>
                  </a:lnTo>
                  <a:lnTo>
                    <a:pt x="30825" y="13993"/>
                  </a:lnTo>
                  <a:lnTo>
                    <a:pt x="30606" y="14015"/>
                  </a:lnTo>
                  <a:lnTo>
                    <a:pt x="30454" y="14168"/>
                  </a:lnTo>
                  <a:lnTo>
                    <a:pt x="30235" y="14299"/>
                  </a:lnTo>
                  <a:lnTo>
                    <a:pt x="30017" y="14430"/>
                  </a:lnTo>
                  <a:lnTo>
                    <a:pt x="29886" y="14474"/>
                  </a:lnTo>
                  <a:lnTo>
                    <a:pt x="29646" y="14517"/>
                  </a:lnTo>
                  <a:lnTo>
                    <a:pt x="29559" y="14627"/>
                  </a:lnTo>
                  <a:lnTo>
                    <a:pt x="29384" y="14692"/>
                  </a:lnTo>
                  <a:lnTo>
                    <a:pt x="29231" y="14758"/>
                  </a:lnTo>
                  <a:lnTo>
                    <a:pt x="28249" y="15325"/>
                  </a:lnTo>
                  <a:lnTo>
                    <a:pt x="27223" y="15849"/>
                  </a:lnTo>
                  <a:lnTo>
                    <a:pt x="26917" y="16024"/>
                  </a:lnTo>
                  <a:lnTo>
                    <a:pt x="26415" y="16569"/>
                  </a:lnTo>
                  <a:lnTo>
                    <a:pt x="26306" y="16941"/>
                  </a:lnTo>
                  <a:lnTo>
                    <a:pt x="26131" y="17268"/>
                  </a:lnTo>
                  <a:lnTo>
                    <a:pt x="25957" y="17595"/>
                  </a:lnTo>
                  <a:lnTo>
                    <a:pt x="25869" y="17770"/>
                  </a:lnTo>
                  <a:lnTo>
                    <a:pt x="25782" y="17945"/>
                  </a:lnTo>
                  <a:lnTo>
                    <a:pt x="25738" y="18010"/>
                  </a:lnTo>
                  <a:lnTo>
                    <a:pt x="25695" y="18054"/>
                  </a:lnTo>
                  <a:lnTo>
                    <a:pt x="25564" y="18338"/>
                  </a:lnTo>
                  <a:lnTo>
                    <a:pt x="25433" y="18665"/>
                  </a:lnTo>
                  <a:lnTo>
                    <a:pt x="25236" y="19124"/>
                  </a:lnTo>
                  <a:lnTo>
                    <a:pt x="25040" y="19582"/>
                  </a:lnTo>
                  <a:lnTo>
                    <a:pt x="24887" y="19844"/>
                  </a:lnTo>
                  <a:lnTo>
                    <a:pt x="24778" y="20106"/>
                  </a:lnTo>
                  <a:lnTo>
                    <a:pt x="24734" y="20171"/>
                  </a:lnTo>
                  <a:lnTo>
                    <a:pt x="24690" y="20215"/>
                  </a:lnTo>
                  <a:lnTo>
                    <a:pt x="24538" y="20412"/>
                  </a:lnTo>
                  <a:lnTo>
                    <a:pt x="24494" y="20674"/>
                  </a:lnTo>
                  <a:lnTo>
                    <a:pt x="24407" y="20957"/>
                  </a:lnTo>
                  <a:lnTo>
                    <a:pt x="24232" y="21197"/>
                  </a:lnTo>
                  <a:lnTo>
                    <a:pt x="24036" y="21459"/>
                  </a:lnTo>
                  <a:lnTo>
                    <a:pt x="23948" y="21809"/>
                  </a:lnTo>
                  <a:lnTo>
                    <a:pt x="23905" y="22005"/>
                  </a:lnTo>
                  <a:lnTo>
                    <a:pt x="23795" y="22180"/>
                  </a:lnTo>
                  <a:lnTo>
                    <a:pt x="23599" y="22376"/>
                  </a:lnTo>
                  <a:lnTo>
                    <a:pt x="23402" y="22835"/>
                  </a:lnTo>
                  <a:lnTo>
                    <a:pt x="23337" y="23119"/>
                  </a:lnTo>
                  <a:lnTo>
                    <a:pt x="23337" y="23140"/>
                  </a:lnTo>
                  <a:lnTo>
                    <a:pt x="23293" y="23162"/>
                  </a:lnTo>
                  <a:lnTo>
                    <a:pt x="23140" y="23315"/>
                  </a:lnTo>
                  <a:lnTo>
                    <a:pt x="22922" y="23686"/>
                  </a:lnTo>
                  <a:lnTo>
                    <a:pt x="22900" y="23904"/>
                  </a:lnTo>
                  <a:lnTo>
                    <a:pt x="22726" y="24101"/>
                  </a:lnTo>
                  <a:lnTo>
                    <a:pt x="22638" y="24341"/>
                  </a:lnTo>
                  <a:lnTo>
                    <a:pt x="22573" y="24385"/>
                  </a:lnTo>
                  <a:lnTo>
                    <a:pt x="22420" y="24494"/>
                  </a:lnTo>
                  <a:lnTo>
                    <a:pt x="22420" y="24603"/>
                  </a:lnTo>
                  <a:lnTo>
                    <a:pt x="22289" y="24952"/>
                  </a:lnTo>
                  <a:lnTo>
                    <a:pt x="21918" y="25585"/>
                  </a:lnTo>
                  <a:lnTo>
                    <a:pt x="21831" y="25957"/>
                  </a:lnTo>
                  <a:lnTo>
                    <a:pt x="21700" y="26284"/>
                  </a:lnTo>
                  <a:lnTo>
                    <a:pt x="21350" y="26852"/>
                  </a:lnTo>
                  <a:lnTo>
                    <a:pt x="20674" y="27616"/>
                  </a:lnTo>
                  <a:lnTo>
                    <a:pt x="20193" y="28096"/>
                  </a:lnTo>
                  <a:lnTo>
                    <a:pt x="20084" y="28161"/>
                  </a:lnTo>
                  <a:lnTo>
                    <a:pt x="20019" y="28271"/>
                  </a:lnTo>
                  <a:lnTo>
                    <a:pt x="19407" y="28685"/>
                  </a:lnTo>
                  <a:lnTo>
                    <a:pt x="18796" y="29122"/>
                  </a:lnTo>
                  <a:lnTo>
                    <a:pt x="18643" y="29253"/>
                  </a:lnTo>
                  <a:lnTo>
                    <a:pt x="18578" y="29471"/>
                  </a:lnTo>
                  <a:lnTo>
                    <a:pt x="18578" y="29559"/>
                  </a:lnTo>
                  <a:lnTo>
                    <a:pt x="18534" y="29733"/>
                  </a:lnTo>
                  <a:lnTo>
                    <a:pt x="18578" y="29908"/>
                  </a:lnTo>
                  <a:lnTo>
                    <a:pt x="18643" y="30104"/>
                  </a:lnTo>
                  <a:lnTo>
                    <a:pt x="18556" y="30366"/>
                  </a:lnTo>
                  <a:lnTo>
                    <a:pt x="18229" y="30650"/>
                  </a:lnTo>
                  <a:lnTo>
                    <a:pt x="17988" y="30803"/>
                  </a:lnTo>
                  <a:lnTo>
                    <a:pt x="17617" y="31065"/>
                  </a:lnTo>
                  <a:lnTo>
                    <a:pt x="17072" y="31480"/>
                  </a:lnTo>
                  <a:lnTo>
                    <a:pt x="16788" y="31829"/>
                  </a:lnTo>
                  <a:lnTo>
                    <a:pt x="16701" y="32047"/>
                  </a:lnTo>
                  <a:lnTo>
                    <a:pt x="16657" y="32265"/>
                  </a:lnTo>
                  <a:lnTo>
                    <a:pt x="16613" y="32462"/>
                  </a:lnTo>
                  <a:lnTo>
                    <a:pt x="16635" y="32527"/>
                  </a:lnTo>
                  <a:lnTo>
                    <a:pt x="16635" y="32593"/>
                  </a:lnTo>
                  <a:lnTo>
                    <a:pt x="16744" y="32942"/>
                  </a:lnTo>
                  <a:lnTo>
                    <a:pt x="16919" y="33226"/>
                  </a:lnTo>
                  <a:lnTo>
                    <a:pt x="16941" y="33248"/>
                  </a:lnTo>
                  <a:lnTo>
                    <a:pt x="16919" y="33292"/>
                  </a:lnTo>
                  <a:lnTo>
                    <a:pt x="16984" y="33510"/>
                  </a:lnTo>
                  <a:lnTo>
                    <a:pt x="17159" y="33859"/>
                  </a:lnTo>
                  <a:lnTo>
                    <a:pt x="17399" y="34099"/>
                  </a:lnTo>
                  <a:lnTo>
                    <a:pt x="17727" y="34208"/>
                  </a:lnTo>
                  <a:lnTo>
                    <a:pt x="17923" y="34208"/>
                  </a:lnTo>
                  <a:lnTo>
                    <a:pt x="18272" y="34165"/>
                  </a:lnTo>
                  <a:lnTo>
                    <a:pt x="18600" y="34230"/>
                  </a:lnTo>
                  <a:lnTo>
                    <a:pt x="18665" y="34318"/>
                  </a:lnTo>
                  <a:lnTo>
                    <a:pt x="18862" y="34318"/>
                  </a:lnTo>
                  <a:lnTo>
                    <a:pt x="18905" y="34405"/>
                  </a:lnTo>
                  <a:lnTo>
                    <a:pt x="18993" y="34514"/>
                  </a:lnTo>
                  <a:lnTo>
                    <a:pt x="19211" y="34580"/>
                  </a:lnTo>
                  <a:lnTo>
                    <a:pt x="19342" y="34514"/>
                  </a:lnTo>
                  <a:lnTo>
                    <a:pt x="19517" y="34470"/>
                  </a:lnTo>
                  <a:lnTo>
                    <a:pt x="19691" y="34427"/>
                  </a:lnTo>
                  <a:lnTo>
                    <a:pt x="19800" y="34449"/>
                  </a:lnTo>
                  <a:lnTo>
                    <a:pt x="19888" y="34339"/>
                  </a:lnTo>
                  <a:lnTo>
                    <a:pt x="19910" y="34274"/>
                  </a:lnTo>
                  <a:lnTo>
                    <a:pt x="19975" y="34143"/>
                  </a:lnTo>
                  <a:lnTo>
                    <a:pt x="20041" y="33881"/>
                  </a:lnTo>
                  <a:lnTo>
                    <a:pt x="19975" y="33750"/>
                  </a:lnTo>
                  <a:lnTo>
                    <a:pt x="19953" y="33684"/>
                  </a:lnTo>
                  <a:lnTo>
                    <a:pt x="19910" y="33641"/>
                  </a:lnTo>
                  <a:lnTo>
                    <a:pt x="19866" y="33532"/>
                  </a:lnTo>
                  <a:lnTo>
                    <a:pt x="19757" y="33292"/>
                  </a:lnTo>
                  <a:lnTo>
                    <a:pt x="19779" y="33161"/>
                  </a:lnTo>
                  <a:lnTo>
                    <a:pt x="19888" y="33030"/>
                  </a:lnTo>
                  <a:lnTo>
                    <a:pt x="19975" y="32877"/>
                  </a:lnTo>
                  <a:lnTo>
                    <a:pt x="20150" y="32680"/>
                  </a:lnTo>
                  <a:lnTo>
                    <a:pt x="20324" y="32527"/>
                  </a:lnTo>
                  <a:lnTo>
                    <a:pt x="20521" y="32440"/>
                  </a:lnTo>
                  <a:lnTo>
                    <a:pt x="20783" y="32156"/>
                  </a:lnTo>
                  <a:lnTo>
                    <a:pt x="20870" y="31982"/>
                  </a:lnTo>
                  <a:lnTo>
                    <a:pt x="20957" y="31894"/>
                  </a:lnTo>
                  <a:lnTo>
                    <a:pt x="21263" y="31720"/>
                  </a:lnTo>
                  <a:lnTo>
                    <a:pt x="21787" y="31327"/>
                  </a:lnTo>
                  <a:lnTo>
                    <a:pt x="22420" y="30585"/>
                  </a:lnTo>
                  <a:lnTo>
                    <a:pt x="22748" y="29995"/>
                  </a:lnTo>
                  <a:lnTo>
                    <a:pt x="22900" y="29733"/>
                  </a:lnTo>
                  <a:lnTo>
                    <a:pt x="23119" y="29559"/>
                  </a:lnTo>
                  <a:lnTo>
                    <a:pt x="23359" y="29362"/>
                  </a:lnTo>
                  <a:lnTo>
                    <a:pt x="23664" y="28904"/>
                  </a:lnTo>
                  <a:lnTo>
                    <a:pt x="23774" y="28620"/>
                  </a:lnTo>
                  <a:lnTo>
                    <a:pt x="23992" y="28336"/>
                  </a:lnTo>
                  <a:lnTo>
                    <a:pt x="24319" y="28161"/>
                  </a:lnTo>
                  <a:lnTo>
                    <a:pt x="24516" y="28030"/>
                  </a:lnTo>
                  <a:lnTo>
                    <a:pt x="24603" y="27834"/>
                  </a:lnTo>
                  <a:lnTo>
                    <a:pt x="24712" y="27681"/>
                  </a:lnTo>
                  <a:lnTo>
                    <a:pt x="24865" y="27616"/>
                  </a:lnTo>
                  <a:lnTo>
                    <a:pt x="24909" y="27616"/>
                  </a:lnTo>
                  <a:lnTo>
                    <a:pt x="24931" y="27594"/>
                  </a:lnTo>
                  <a:lnTo>
                    <a:pt x="25171" y="27375"/>
                  </a:lnTo>
                  <a:lnTo>
                    <a:pt x="25520" y="27266"/>
                  </a:lnTo>
                  <a:lnTo>
                    <a:pt x="25760" y="27375"/>
                  </a:lnTo>
                  <a:lnTo>
                    <a:pt x="25891" y="27528"/>
                  </a:lnTo>
                  <a:lnTo>
                    <a:pt x="26000" y="27616"/>
                  </a:lnTo>
                  <a:lnTo>
                    <a:pt x="26284" y="27681"/>
                  </a:lnTo>
                  <a:lnTo>
                    <a:pt x="26393" y="27594"/>
                  </a:lnTo>
                  <a:lnTo>
                    <a:pt x="26590" y="27332"/>
                  </a:lnTo>
                  <a:lnTo>
                    <a:pt x="27092" y="26873"/>
                  </a:lnTo>
                  <a:lnTo>
                    <a:pt x="27223" y="26568"/>
                  </a:lnTo>
                  <a:lnTo>
                    <a:pt x="27332" y="26415"/>
                  </a:lnTo>
                  <a:lnTo>
                    <a:pt x="27485" y="26306"/>
                  </a:lnTo>
                  <a:lnTo>
                    <a:pt x="27681" y="26175"/>
                  </a:lnTo>
                  <a:lnTo>
                    <a:pt x="27878" y="26022"/>
                  </a:lnTo>
                  <a:lnTo>
                    <a:pt x="27965" y="26175"/>
                  </a:lnTo>
                  <a:lnTo>
                    <a:pt x="27943" y="26328"/>
                  </a:lnTo>
                  <a:lnTo>
                    <a:pt x="27943" y="27114"/>
                  </a:lnTo>
                  <a:lnTo>
                    <a:pt x="27703" y="28663"/>
                  </a:lnTo>
                  <a:lnTo>
                    <a:pt x="27550" y="29449"/>
                  </a:lnTo>
                  <a:lnTo>
                    <a:pt x="27310" y="30541"/>
                  </a:lnTo>
                  <a:lnTo>
                    <a:pt x="27070" y="31676"/>
                  </a:lnTo>
                  <a:lnTo>
                    <a:pt x="26961" y="32004"/>
                  </a:lnTo>
                  <a:lnTo>
                    <a:pt x="26873" y="32331"/>
                  </a:lnTo>
                  <a:lnTo>
                    <a:pt x="26611" y="32746"/>
                  </a:lnTo>
                  <a:lnTo>
                    <a:pt x="26415" y="33204"/>
                  </a:lnTo>
                  <a:lnTo>
                    <a:pt x="26371" y="33313"/>
                  </a:lnTo>
                  <a:lnTo>
                    <a:pt x="26415" y="33532"/>
                  </a:lnTo>
                  <a:lnTo>
                    <a:pt x="26502" y="33619"/>
                  </a:lnTo>
                  <a:lnTo>
                    <a:pt x="26611" y="33706"/>
                  </a:lnTo>
                  <a:lnTo>
                    <a:pt x="26742" y="33903"/>
                  </a:lnTo>
                  <a:lnTo>
                    <a:pt x="26742" y="34230"/>
                  </a:lnTo>
                  <a:lnTo>
                    <a:pt x="26590" y="34470"/>
                  </a:lnTo>
                  <a:lnTo>
                    <a:pt x="26546" y="34601"/>
                  </a:lnTo>
                  <a:lnTo>
                    <a:pt x="26524" y="34732"/>
                  </a:lnTo>
                  <a:lnTo>
                    <a:pt x="26328" y="35082"/>
                  </a:lnTo>
                  <a:lnTo>
                    <a:pt x="26153" y="35409"/>
                  </a:lnTo>
                  <a:lnTo>
                    <a:pt x="25913" y="35715"/>
                  </a:lnTo>
                  <a:lnTo>
                    <a:pt x="25585" y="36413"/>
                  </a:lnTo>
                  <a:lnTo>
                    <a:pt x="25389" y="36719"/>
                  </a:lnTo>
                  <a:lnTo>
                    <a:pt x="25236" y="36981"/>
                  </a:lnTo>
                  <a:lnTo>
                    <a:pt x="25018" y="37134"/>
                  </a:lnTo>
                  <a:lnTo>
                    <a:pt x="24909" y="37177"/>
                  </a:lnTo>
                  <a:lnTo>
                    <a:pt x="24800" y="37330"/>
                  </a:lnTo>
                  <a:lnTo>
                    <a:pt x="24734" y="37614"/>
                  </a:lnTo>
                  <a:lnTo>
                    <a:pt x="24669" y="37789"/>
                  </a:lnTo>
                  <a:lnTo>
                    <a:pt x="24538" y="38138"/>
                  </a:lnTo>
                  <a:lnTo>
                    <a:pt x="24145" y="38749"/>
                  </a:lnTo>
                  <a:lnTo>
                    <a:pt x="23905" y="39055"/>
                  </a:lnTo>
                  <a:lnTo>
                    <a:pt x="23664" y="39317"/>
                  </a:lnTo>
                  <a:lnTo>
                    <a:pt x="23293" y="39906"/>
                  </a:lnTo>
                  <a:lnTo>
                    <a:pt x="23162" y="40212"/>
                  </a:lnTo>
                  <a:lnTo>
                    <a:pt x="23140" y="40408"/>
                  </a:lnTo>
                  <a:lnTo>
                    <a:pt x="23031" y="40583"/>
                  </a:lnTo>
                  <a:lnTo>
                    <a:pt x="22551" y="41369"/>
                  </a:lnTo>
                  <a:lnTo>
                    <a:pt x="22158" y="42176"/>
                  </a:lnTo>
                  <a:lnTo>
                    <a:pt x="21983" y="42417"/>
                  </a:lnTo>
                  <a:lnTo>
                    <a:pt x="21874" y="42657"/>
                  </a:lnTo>
                  <a:lnTo>
                    <a:pt x="21787" y="42831"/>
                  </a:lnTo>
                  <a:lnTo>
                    <a:pt x="21700" y="43006"/>
                  </a:lnTo>
                  <a:lnTo>
                    <a:pt x="21503" y="43377"/>
                  </a:lnTo>
                  <a:lnTo>
                    <a:pt x="21329" y="43792"/>
                  </a:lnTo>
                  <a:lnTo>
                    <a:pt x="21219" y="44054"/>
                  </a:lnTo>
                  <a:lnTo>
                    <a:pt x="20848" y="44534"/>
                  </a:lnTo>
                  <a:lnTo>
                    <a:pt x="20717" y="44796"/>
                  </a:lnTo>
                  <a:lnTo>
                    <a:pt x="20586" y="44905"/>
                  </a:lnTo>
                  <a:lnTo>
                    <a:pt x="20543" y="45102"/>
                  </a:lnTo>
                  <a:lnTo>
                    <a:pt x="20324" y="45451"/>
                  </a:lnTo>
                  <a:lnTo>
                    <a:pt x="19997" y="45713"/>
                  </a:lnTo>
                  <a:lnTo>
                    <a:pt x="19538" y="46171"/>
                  </a:lnTo>
                  <a:lnTo>
                    <a:pt x="18578" y="47154"/>
                  </a:lnTo>
                  <a:lnTo>
                    <a:pt x="17639" y="48180"/>
                  </a:lnTo>
                  <a:lnTo>
                    <a:pt x="17443" y="48333"/>
                  </a:lnTo>
                  <a:lnTo>
                    <a:pt x="17377" y="48485"/>
                  </a:lnTo>
                  <a:lnTo>
                    <a:pt x="17399" y="48747"/>
                  </a:lnTo>
                  <a:lnTo>
                    <a:pt x="17268" y="49184"/>
                  </a:lnTo>
                  <a:lnTo>
                    <a:pt x="16919" y="49773"/>
                  </a:lnTo>
                  <a:lnTo>
                    <a:pt x="16635" y="50145"/>
                  </a:lnTo>
                  <a:lnTo>
                    <a:pt x="16482" y="50363"/>
                  </a:lnTo>
                  <a:lnTo>
                    <a:pt x="16242" y="50734"/>
                  </a:lnTo>
                  <a:lnTo>
                    <a:pt x="16177" y="50996"/>
                  </a:lnTo>
                  <a:lnTo>
                    <a:pt x="16177" y="51171"/>
                  </a:lnTo>
                  <a:lnTo>
                    <a:pt x="16177" y="51345"/>
                  </a:lnTo>
                  <a:lnTo>
                    <a:pt x="16002" y="51367"/>
                  </a:lnTo>
                  <a:lnTo>
                    <a:pt x="15849" y="51302"/>
                  </a:lnTo>
                  <a:lnTo>
                    <a:pt x="15456" y="51061"/>
                  </a:lnTo>
                  <a:lnTo>
                    <a:pt x="14758" y="50538"/>
                  </a:lnTo>
                  <a:lnTo>
                    <a:pt x="14343" y="50363"/>
                  </a:lnTo>
                  <a:lnTo>
                    <a:pt x="14103" y="50254"/>
                  </a:lnTo>
                  <a:lnTo>
                    <a:pt x="13863" y="50123"/>
                  </a:lnTo>
                  <a:lnTo>
                    <a:pt x="13120" y="49817"/>
                  </a:lnTo>
                  <a:lnTo>
                    <a:pt x="12356" y="49490"/>
                  </a:lnTo>
                  <a:lnTo>
                    <a:pt x="12247" y="49424"/>
                  </a:lnTo>
                  <a:lnTo>
                    <a:pt x="12007" y="49424"/>
                  </a:lnTo>
                  <a:lnTo>
                    <a:pt x="11898" y="49381"/>
                  </a:lnTo>
                  <a:lnTo>
                    <a:pt x="11396" y="49381"/>
                  </a:lnTo>
                  <a:lnTo>
                    <a:pt x="11156" y="49446"/>
                  </a:lnTo>
                  <a:lnTo>
                    <a:pt x="10653" y="49424"/>
                  </a:lnTo>
                  <a:lnTo>
                    <a:pt x="10392" y="49468"/>
                  </a:lnTo>
                  <a:lnTo>
                    <a:pt x="9802" y="49468"/>
                  </a:lnTo>
                  <a:lnTo>
                    <a:pt x="9540" y="49533"/>
                  </a:lnTo>
                  <a:lnTo>
                    <a:pt x="9300" y="49468"/>
                  </a:lnTo>
                  <a:lnTo>
                    <a:pt x="9235" y="49315"/>
                  </a:lnTo>
                  <a:lnTo>
                    <a:pt x="9278" y="49031"/>
                  </a:lnTo>
                  <a:lnTo>
                    <a:pt x="9322" y="48900"/>
                  </a:lnTo>
                  <a:lnTo>
                    <a:pt x="9365" y="48638"/>
                  </a:lnTo>
                  <a:lnTo>
                    <a:pt x="9322" y="48136"/>
                  </a:lnTo>
                  <a:lnTo>
                    <a:pt x="9409" y="47918"/>
                  </a:lnTo>
                  <a:lnTo>
                    <a:pt x="9496" y="47809"/>
                  </a:lnTo>
                  <a:lnTo>
                    <a:pt x="9475" y="47569"/>
                  </a:lnTo>
                  <a:lnTo>
                    <a:pt x="9496" y="47459"/>
                  </a:lnTo>
                  <a:lnTo>
                    <a:pt x="9518" y="47219"/>
                  </a:lnTo>
                  <a:lnTo>
                    <a:pt x="9496" y="46783"/>
                  </a:lnTo>
                  <a:lnTo>
                    <a:pt x="9322" y="46412"/>
                  </a:lnTo>
                  <a:lnTo>
                    <a:pt x="9060" y="46084"/>
                  </a:lnTo>
                  <a:lnTo>
                    <a:pt x="8863" y="45953"/>
                  </a:lnTo>
                  <a:lnTo>
                    <a:pt x="8754" y="45844"/>
                  </a:lnTo>
                  <a:lnTo>
                    <a:pt x="8645" y="45669"/>
                  </a:lnTo>
                  <a:lnTo>
                    <a:pt x="8405" y="45386"/>
                  </a:lnTo>
                  <a:lnTo>
                    <a:pt x="7925" y="45167"/>
                  </a:lnTo>
                  <a:lnTo>
                    <a:pt x="7575" y="45145"/>
                  </a:lnTo>
                  <a:lnTo>
                    <a:pt x="7357" y="45189"/>
                  </a:lnTo>
                  <a:lnTo>
                    <a:pt x="7073" y="45276"/>
                  </a:lnTo>
                  <a:lnTo>
                    <a:pt x="6549" y="45560"/>
                  </a:lnTo>
                  <a:lnTo>
                    <a:pt x="6309" y="45735"/>
                  </a:lnTo>
                  <a:lnTo>
                    <a:pt x="6047" y="45866"/>
                  </a:lnTo>
                  <a:lnTo>
                    <a:pt x="5676" y="46062"/>
                  </a:lnTo>
                  <a:lnTo>
                    <a:pt x="5458" y="46259"/>
                  </a:lnTo>
                  <a:lnTo>
                    <a:pt x="5392" y="46412"/>
                  </a:lnTo>
                  <a:lnTo>
                    <a:pt x="5283" y="46695"/>
                  </a:lnTo>
                  <a:lnTo>
                    <a:pt x="4868" y="47045"/>
                  </a:lnTo>
                  <a:lnTo>
                    <a:pt x="4585" y="47154"/>
                  </a:lnTo>
                  <a:lnTo>
                    <a:pt x="4126" y="47328"/>
                  </a:lnTo>
                  <a:lnTo>
                    <a:pt x="3253" y="47809"/>
                  </a:lnTo>
                  <a:lnTo>
                    <a:pt x="2882" y="48158"/>
                  </a:lnTo>
                  <a:lnTo>
                    <a:pt x="2751" y="48224"/>
                  </a:lnTo>
                  <a:lnTo>
                    <a:pt x="2642" y="48333"/>
                  </a:lnTo>
                  <a:lnTo>
                    <a:pt x="1659" y="49271"/>
                  </a:lnTo>
                  <a:lnTo>
                    <a:pt x="742" y="50319"/>
                  </a:lnTo>
                  <a:lnTo>
                    <a:pt x="590" y="50516"/>
                  </a:lnTo>
                  <a:lnTo>
                    <a:pt x="415" y="50734"/>
                  </a:lnTo>
                  <a:lnTo>
                    <a:pt x="197" y="51018"/>
                  </a:lnTo>
                  <a:lnTo>
                    <a:pt x="44" y="51389"/>
                  </a:lnTo>
                  <a:lnTo>
                    <a:pt x="0" y="51607"/>
                  </a:lnTo>
                  <a:lnTo>
                    <a:pt x="44" y="51847"/>
                  </a:lnTo>
                  <a:lnTo>
                    <a:pt x="219" y="52022"/>
                  </a:lnTo>
                  <a:lnTo>
                    <a:pt x="633" y="52131"/>
                  </a:lnTo>
                  <a:lnTo>
                    <a:pt x="852" y="52109"/>
                  </a:lnTo>
                  <a:lnTo>
                    <a:pt x="1310" y="52087"/>
                  </a:lnTo>
                  <a:lnTo>
                    <a:pt x="1769" y="52066"/>
                  </a:lnTo>
                  <a:lnTo>
                    <a:pt x="1943" y="51957"/>
                  </a:lnTo>
                  <a:lnTo>
                    <a:pt x="2118" y="51957"/>
                  </a:lnTo>
                  <a:lnTo>
                    <a:pt x="2642" y="51891"/>
                  </a:lnTo>
                  <a:lnTo>
                    <a:pt x="3166" y="51957"/>
                  </a:lnTo>
                  <a:lnTo>
                    <a:pt x="3318" y="52044"/>
                  </a:lnTo>
                  <a:lnTo>
                    <a:pt x="3668" y="52022"/>
                  </a:lnTo>
                  <a:lnTo>
                    <a:pt x="3842" y="52066"/>
                  </a:lnTo>
                  <a:lnTo>
                    <a:pt x="3952" y="52109"/>
                  </a:lnTo>
                  <a:lnTo>
                    <a:pt x="4170" y="52087"/>
                  </a:lnTo>
                  <a:lnTo>
                    <a:pt x="4279" y="52153"/>
                  </a:lnTo>
                  <a:lnTo>
                    <a:pt x="4563" y="52328"/>
                  </a:lnTo>
                  <a:lnTo>
                    <a:pt x="4737" y="52546"/>
                  </a:lnTo>
                  <a:lnTo>
                    <a:pt x="4868" y="52742"/>
                  </a:lnTo>
                  <a:lnTo>
                    <a:pt x="5174" y="52786"/>
                  </a:lnTo>
                  <a:lnTo>
                    <a:pt x="5349" y="52742"/>
                  </a:lnTo>
                  <a:lnTo>
                    <a:pt x="5916" y="52546"/>
                  </a:lnTo>
                  <a:lnTo>
                    <a:pt x="6528" y="52328"/>
                  </a:lnTo>
                  <a:lnTo>
                    <a:pt x="6702" y="52284"/>
                  </a:lnTo>
                  <a:lnTo>
                    <a:pt x="7073" y="52218"/>
                  </a:lnTo>
                  <a:lnTo>
                    <a:pt x="7292" y="52262"/>
                  </a:lnTo>
                  <a:lnTo>
                    <a:pt x="7728" y="52349"/>
                  </a:lnTo>
                  <a:lnTo>
                    <a:pt x="8470" y="52764"/>
                  </a:lnTo>
                  <a:lnTo>
                    <a:pt x="8820" y="53048"/>
                  </a:lnTo>
                  <a:lnTo>
                    <a:pt x="9235" y="53375"/>
                  </a:lnTo>
                  <a:lnTo>
                    <a:pt x="10108" y="53987"/>
                  </a:lnTo>
                  <a:lnTo>
                    <a:pt x="10501" y="54358"/>
                  </a:lnTo>
                  <a:lnTo>
                    <a:pt x="11658" y="55471"/>
                  </a:lnTo>
                  <a:lnTo>
                    <a:pt x="12858" y="56519"/>
                  </a:lnTo>
                  <a:lnTo>
                    <a:pt x="13426" y="56978"/>
                  </a:lnTo>
                  <a:lnTo>
                    <a:pt x="13994" y="57436"/>
                  </a:lnTo>
                  <a:lnTo>
                    <a:pt x="14299" y="57720"/>
                  </a:lnTo>
                  <a:lnTo>
                    <a:pt x="14823" y="58069"/>
                  </a:lnTo>
                  <a:lnTo>
                    <a:pt x="15238" y="58222"/>
                  </a:lnTo>
                  <a:lnTo>
                    <a:pt x="15478" y="58265"/>
                  </a:lnTo>
                  <a:lnTo>
                    <a:pt x="15915" y="58309"/>
                  </a:lnTo>
                  <a:lnTo>
                    <a:pt x="16373" y="58265"/>
                  </a:lnTo>
                  <a:lnTo>
                    <a:pt x="16701" y="58091"/>
                  </a:lnTo>
                  <a:lnTo>
                    <a:pt x="17028" y="57960"/>
                  </a:lnTo>
                  <a:lnTo>
                    <a:pt x="18818" y="56847"/>
                  </a:lnTo>
                  <a:lnTo>
                    <a:pt x="20543" y="55668"/>
                  </a:lnTo>
                  <a:lnTo>
                    <a:pt x="20892" y="55428"/>
                  </a:lnTo>
                  <a:lnTo>
                    <a:pt x="21634" y="55013"/>
                  </a:lnTo>
                  <a:lnTo>
                    <a:pt x="22049" y="54904"/>
                  </a:lnTo>
                  <a:lnTo>
                    <a:pt x="22245" y="54838"/>
                  </a:lnTo>
                  <a:lnTo>
                    <a:pt x="22420" y="54729"/>
                  </a:lnTo>
                  <a:lnTo>
                    <a:pt x="22682" y="54533"/>
                  </a:lnTo>
                  <a:lnTo>
                    <a:pt x="23184" y="54118"/>
                  </a:lnTo>
                  <a:lnTo>
                    <a:pt x="23490" y="54009"/>
                  </a:lnTo>
                  <a:lnTo>
                    <a:pt x="23883" y="53943"/>
                  </a:lnTo>
                  <a:lnTo>
                    <a:pt x="24276" y="54009"/>
                  </a:lnTo>
                  <a:lnTo>
                    <a:pt x="24494" y="54009"/>
                  </a:lnTo>
                  <a:lnTo>
                    <a:pt x="24603" y="53943"/>
                  </a:lnTo>
                  <a:lnTo>
                    <a:pt x="24865" y="53965"/>
                  </a:lnTo>
                  <a:lnTo>
                    <a:pt x="24974" y="53899"/>
                  </a:lnTo>
                  <a:lnTo>
                    <a:pt x="25695" y="53310"/>
                  </a:lnTo>
                  <a:lnTo>
                    <a:pt x="26415" y="52742"/>
                  </a:lnTo>
                  <a:lnTo>
                    <a:pt x="26524" y="52699"/>
                  </a:lnTo>
                  <a:lnTo>
                    <a:pt x="26721" y="52568"/>
                  </a:lnTo>
                  <a:lnTo>
                    <a:pt x="26764" y="52437"/>
                  </a:lnTo>
                  <a:lnTo>
                    <a:pt x="26873" y="52284"/>
                  </a:lnTo>
                  <a:lnTo>
                    <a:pt x="27157" y="52066"/>
                  </a:lnTo>
                  <a:lnTo>
                    <a:pt x="27310" y="52000"/>
                  </a:lnTo>
                  <a:lnTo>
                    <a:pt x="27507" y="51891"/>
                  </a:lnTo>
                  <a:lnTo>
                    <a:pt x="27594" y="51716"/>
                  </a:lnTo>
                  <a:lnTo>
                    <a:pt x="28511" y="50974"/>
                  </a:lnTo>
                  <a:lnTo>
                    <a:pt x="29449" y="50254"/>
                  </a:lnTo>
                  <a:lnTo>
                    <a:pt x="30737" y="49184"/>
                  </a:lnTo>
                  <a:lnTo>
                    <a:pt x="32113" y="48224"/>
                  </a:lnTo>
                  <a:lnTo>
                    <a:pt x="32331" y="48093"/>
                  </a:lnTo>
                  <a:lnTo>
                    <a:pt x="32724" y="48136"/>
                  </a:lnTo>
                  <a:lnTo>
                    <a:pt x="32920" y="48333"/>
                  </a:lnTo>
                  <a:lnTo>
                    <a:pt x="33073" y="48529"/>
                  </a:lnTo>
                  <a:lnTo>
                    <a:pt x="33466" y="48835"/>
                  </a:lnTo>
                  <a:lnTo>
                    <a:pt x="33706" y="48922"/>
                  </a:lnTo>
                  <a:lnTo>
                    <a:pt x="33859" y="49053"/>
                  </a:lnTo>
                  <a:lnTo>
                    <a:pt x="33968" y="49206"/>
                  </a:lnTo>
                  <a:lnTo>
                    <a:pt x="35234" y="50341"/>
                  </a:lnTo>
                  <a:lnTo>
                    <a:pt x="36544" y="51454"/>
                  </a:lnTo>
                  <a:lnTo>
                    <a:pt x="37527" y="52284"/>
                  </a:lnTo>
                  <a:lnTo>
                    <a:pt x="38509" y="53157"/>
                  </a:lnTo>
                  <a:lnTo>
                    <a:pt x="39011" y="53572"/>
                  </a:lnTo>
                  <a:lnTo>
                    <a:pt x="40103" y="54380"/>
                  </a:lnTo>
                  <a:lnTo>
                    <a:pt x="40605" y="54838"/>
                  </a:lnTo>
                  <a:lnTo>
                    <a:pt x="40758" y="54991"/>
                  </a:lnTo>
                  <a:lnTo>
                    <a:pt x="41085" y="55013"/>
                  </a:lnTo>
                  <a:lnTo>
                    <a:pt x="41260" y="54838"/>
                  </a:lnTo>
                  <a:lnTo>
                    <a:pt x="41543" y="54576"/>
                  </a:lnTo>
                  <a:lnTo>
                    <a:pt x="41827" y="54336"/>
                  </a:lnTo>
                  <a:lnTo>
                    <a:pt x="42002" y="54227"/>
                  </a:lnTo>
                  <a:lnTo>
                    <a:pt x="42264" y="54271"/>
                  </a:lnTo>
                  <a:lnTo>
                    <a:pt x="42373" y="54402"/>
                  </a:lnTo>
                  <a:lnTo>
                    <a:pt x="42526" y="54620"/>
                  </a:lnTo>
                  <a:lnTo>
                    <a:pt x="42897" y="54947"/>
                  </a:lnTo>
                  <a:lnTo>
                    <a:pt x="43530" y="55384"/>
                  </a:lnTo>
                  <a:lnTo>
                    <a:pt x="43901" y="55711"/>
                  </a:lnTo>
                  <a:lnTo>
                    <a:pt x="44010" y="55864"/>
                  </a:lnTo>
                  <a:lnTo>
                    <a:pt x="44163" y="55973"/>
                  </a:lnTo>
                  <a:lnTo>
                    <a:pt x="44294" y="56082"/>
                  </a:lnTo>
                  <a:lnTo>
                    <a:pt x="44425" y="56192"/>
                  </a:lnTo>
                  <a:lnTo>
                    <a:pt x="44578" y="56366"/>
                  </a:lnTo>
                  <a:lnTo>
                    <a:pt x="44796" y="56628"/>
                  </a:lnTo>
                  <a:lnTo>
                    <a:pt x="44884" y="56825"/>
                  </a:lnTo>
                  <a:lnTo>
                    <a:pt x="44862" y="56956"/>
                  </a:lnTo>
                  <a:lnTo>
                    <a:pt x="44709" y="57370"/>
                  </a:lnTo>
                  <a:lnTo>
                    <a:pt x="44556" y="57785"/>
                  </a:lnTo>
                  <a:lnTo>
                    <a:pt x="44360" y="58331"/>
                  </a:lnTo>
                  <a:lnTo>
                    <a:pt x="44032" y="59161"/>
                  </a:lnTo>
                  <a:lnTo>
                    <a:pt x="43901" y="59728"/>
                  </a:lnTo>
                  <a:lnTo>
                    <a:pt x="43879" y="60034"/>
                  </a:lnTo>
                  <a:lnTo>
                    <a:pt x="43836" y="60143"/>
                  </a:lnTo>
                  <a:lnTo>
                    <a:pt x="43857" y="60361"/>
                  </a:lnTo>
                  <a:lnTo>
                    <a:pt x="43792" y="60470"/>
                  </a:lnTo>
                  <a:lnTo>
                    <a:pt x="43748" y="60536"/>
                  </a:lnTo>
                  <a:lnTo>
                    <a:pt x="43792" y="60601"/>
                  </a:lnTo>
                  <a:lnTo>
                    <a:pt x="43857" y="60776"/>
                  </a:lnTo>
                  <a:lnTo>
                    <a:pt x="43836" y="61147"/>
                  </a:lnTo>
                  <a:lnTo>
                    <a:pt x="43879" y="61322"/>
                  </a:lnTo>
                  <a:lnTo>
                    <a:pt x="43901" y="61431"/>
                  </a:lnTo>
                  <a:lnTo>
                    <a:pt x="43857" y="61693"/>
                  </a:lnTo>
                  <a:lnTo>
                    <a:pt x="43967" y="61802"/>
                  </a:lnTo>
                  <a:lnTo>
                    <a:pt x="44010" y="61933"/>
                  </a:lnTo>
                  <a:lnTo>
                    <a:pt x="43988" y="62195"/>
                  </a:lnTo>
                  <a:lnTo>
                    <a:pt x="44054" y="62326"/>
                  </a:lnTo>
                  <a:lnTo>
                    <a:pt x="44141" y="62806"/>
                  </a:lnTo>
                  <a:lnTo>
                    <a:pt x="44229" y="63286"/>
                  </a:lnTo>
                  <a:lnTo>
                    <a:pt x="44338" y="63658"/>
                  </a:lnTo>
                  <a:lnTo>
                    <a:pt x="44403" y="64051"/>
                  </a:lnTo>
                  <a:lnTo>
                    <a:pt x="44534" y="64880"/>
                  </a:lnTo>
                  <a:lnTo>
                    <a:pt x="44753" y="65688"/>
                  </a:lnTo>
                  <a:lnTo>
                    <a:pt x="44796" y="65797"/>
                  </a:lnTo>
                  <a:lnTo>
                    <a:pt x="44774" y="66059"/>
                  </a:lnTo>
                  <a:lnTo>
                    <a:pt x="44840" y="66190"/>
                  </a:lnTo>
                  <a:lnTo>
                    <a:pt x="44949" y="66452"/>
                  </a:lnTo>
                  <a:lnTo>
                    <a:pt x="45080" y="66736"/>
                  </a:lnTo>
                  <a:lnTo>
                    <a:pt x="45342" y="67980"/>
                  </a:lnTo>
                  <a:lnTo>
                    <a:pt x="45648" y="69224"/>
                  </a:lnTo>
                  <a:lnTo>
                    <a:pt x="45779" y="69552"/>
                  </a:lnTo>
                  <a:lnTo>
                    <a:pt x="45931" y="70250"/>
                  </a:lnTo>
                  <a:lnTo>
                    <a:pt x="45953" y="70622"/>
                  </a:lnTo>
                  <a:lnTo>
                    <a:pt x="45975" y="71167"/>
                  </a:lnTo>
                  <a:lnTo>
                    <a:pt x="45757" y="72237"/>
                  </a:lnTo>
                  <a:lnTo>
                    <a:pt x="45626" y="72783"/>
                  </a:lnTo>
                  <a:lnTo>
                    <a:pt x="45538" y="73241"/>
                  </a:lnTo>
                  <a:lnTo>
                    <a:pt x="45517" y="74136"/>
                  </a:lnTo>
                  <a:lnTo>
                    <a:pt x="45735" y="74966"/>
                  </a:lnTo>
                  <a:lnTo>
                    <a:pt x="46215" y="75730"/>
                  </a:lnTo>
                  <a:lnTo>
                    <a:pt x="46564" y="76079"/>
                  </a:lnTo>
                  <a:lnTo>
                    <a:pt x="46674" y="76166"/>
                  </a:lnTo>
                  <a:lnTo>
                    <a:pt x="46957" y="76276"/>
                  </a:lnTo>
                  <a:lnTo>
                    <a:pt x="47132" y="76297"/>
                  </a:lnTo>
                  <a:lnTo>
                    <a:pt x="48267" y="76232"/>
                  </a:lnTo>
                  <a:lnTo>
                    <a:pt x="49359" y="76101"/>
                  </a:lnTo>
                  <a:lnTo>
                    <a:pt x="52022" y="75926"/>
                  </a:lnTo>
                  <a:lnTo>
                    <a:pt x="54642" y="75686"/>
                  </a:lnTo>
                  <a:lnTo>
                    <a:pt x="54991" y="75730"/>
                  </a:lnTo>
                  <a:lnTo>
                    <a:pt x="55646" y="75642"/>
                  </a:lnTo>
                  <a:lnTo>
                    <a:pt x="56213" y="75359"/>
                  </a:lnTo>
                  <a:lnTo>
                    <a:pt x="56672" y="74900"/>
                  </a:lnTo>
                  <a:lnTo>
                    <a:pt x="56868" y="74595"/>
                  </a:lnTo>
                  <a:lnTo>
                    <a:pt x="56868" y="74442"/>
                  </a:lnTo>
                  <a:lnTo>
                    <a:pt x="56803" y="74136"/>
                  </a:lnTo>
                  <a:lnTo>
                    <a:pt x="56672" y="74027"/>
                  </a:lnTo>
                  <a:lnTo>
                    <a:pt x="56519" y="73874"/>
                  </a:lnTo>
                  <a:lnTo>
                    <a:pt x="56170" y="73656"/>
                  </a:lnTo>
                  <a:lnTo>
                    <a:pt x="55602" y="73525"/>
                  </a:lnTo>
                  <a:lnTo>
                    <a:pt x="55187" y="73547"/>
                  </a:lnTo>
                  <a:lnTo>
                    <a:pt x="55035" y="73547"/>
                  </a:lnTo>
                  <a:lnTo>
                    <a:pt x="54904" y="73569"/>
                  </a:lnTo>
                  <a:lnTo>
                    <a:pt x="54860" y="73525"/>
                  </a:lnTo>
                  <a:lnTo>
                    <a:pt x="54795" y="73503"/>
                  </a:lnTo>
                  <a:lnTo>
                    <a:pt x="54358" y="73547"/>
                  </a:lnTo>
                  <a:lnTo>
                    <a:pt x="53943" y="73481"/>
                  </a:lnTo>
                  <a:lnTo>
                    <a:pt x="53703" y="73350"/>
                  </a:lnTo>
                  <a:lnTo>
                    <a:pt x="53441" y="73263"/>
                  </a:lnTo>
                  <a:lnTo>
                    <a:pt x="53223" y="73241"/>
                  </a:lnTo>
                  <a:lnTo>
                    <a:pt x="53048" y="73132"/>
                  </a:lnTo>
                  <a:lnTo>
                    <a:pt x="52786" y="72957"/>
                  </a:lnTo>
                  <a:lnTo>
                    <a:pt x="52459" y="72892"/>
                  </a:lnTo>
                  <a:lnTo>
                    <a:pt x="52240" y="72805"/>
                  </a:lnTo>
                  <a:lnTo>
                    <a:pt x="52088" y="72674"/>
                  </a:lnTo>
                  <a:lnTo>
                    <a:pt x="51695" y="72346"/>
                  </a:lnTo>
                  <a:lnTo>
                    <a:pt x="50865" y="71779"/>
                  </a:lnTo>
                  <a:lnTo>
                    <a:pt x="50385" y="71604"/>
                  </a:lnTo>
                  <a:lnTo>
                    <a:pt x="50166" y="71429"/>
                  </a:lnTo>
                  <a:lnTo>
                    <a:pt x="50014" y="71167"/>
                  </a:lnTo>
                  <a:lnTo>
                    <a:pt x="49992" y="71080"/>
                  </a:lnTo>
                  <a:lnTo>
                    <a:pt x="50014" y="70905"/>
                  </a:lnTo>
                  <a:lnTo>
                    <a:pt x="50079" y="70840"/>
                  </a:lnTo>
                  <a:lnTo>
                    <a:pt x="50014" y="70578"/>
                  </a:lnTo>
                  <a:lnTo>
                    <a:pt x="50014" y="70338"/>
                  </a:lnTo>
                  <a:lnTo>
                    <a:pt x="50014" y="70250"/>
                  </a:lnTo>
                  <a:lnTo>
                    <a:pt x="49992" y="70141"/>
                  </a:lnTo>
                  <a:lnTo>
                    <a:pt x="49926" y="69857"/>
                  </a:lnTo>
                  <a:lnTo>
                    <a:pt x="49905" y="69595"/>
                  </a:lnTo>
                  <a:lnTo>
                    <a:pt x="49905" y="69530"/>
                  </a:lnTo>
                  <a:lnTo>
                    <a:pt x="49883" y="69464"/>
                  </a:lnTo>
                  <a:lnTo>
                    <a:pt x="49817" y="68853"/>
                  </a:lnTo>
                  <a:lnTo>
                    <a:pt x="49883" y="67653"/>
                  </a:lnTo>
                  <a:lnTo>
                    <a:pt x="49905" y="67063"/>
                  </a:lnTo>
                  <a:lnTo>
                    <a:pt x="49883" y="67019"/>
                  </a:lnTo>
                  <a:lnTo>
                    <a:pt x="49905" y="66976"/>
                  </a:lnTo>
                  <a:lnTo>
                    <a:pt x="49970" y="66779"/>
                  </a:lnTo>
                  <a:lnTo>
                    <a:pt x="49948" y="66343"/>
                  </a:lnTo>
                  <a:lnTo>
                    <a:pt x="49992" y="66146"/>
                  </a:lnTo>
                  <a:lnTo>
                    <a:pt x="49926" y="66081"/>
                  </a:lnTo>
                  <a:lnTo>
                    <a:pt x="49926" y="65950"/>
                  </a:lnTo>
                  <a:lnTo>
                    <a:pt x="49970" y="65884"/>
                  </a:lnTo>
                  <a:lnTo>
                    <a:pt x="50035" y="65862"/>
                  </a:lnTo>
                  <a:lnTo>
                    <a:pt x="50079" y="65775"/>
                  </a:lnTo>
                  <a:lnTo>
                    <a:pt x="50123" y="65535"/>
                  </a:lnTo>
                  <a:lnTo>
                    <a:pt x="50123" y="65295"/>
                  </a:lnTo>
                  <a:lnTo>
                    <a:pt x="50101" y="64662"/>
                  </a:lnTo>
                  <a:lnTo>
                    <a:pt x="50188" y="64007"/>
                  </a:lnTo>
                  <a:lnTo>
                    <a:pt x="50210" y="63963"/>
                  </a:lnTo>
                  <a:lnTo>
                    <a:pt x="50210" y="63876"/>
                  </a:lnTo>
                  <a:lnTo>
                    <a:pt x="50210" y="63592"/>
                  </a:lnTo>
                  <a:lnTo>
                    <a:pt x="50232" y="63330"/>
                  </a:lnTo>
                  <a:lnTo>
                    <a:pt x="50188" y="63199"/>
                  </a:lnTo>
                  <a:lnTo>
                    <a:pt x="50254" y="63046"/>
                  </a:lnTo>
                  <a:lnTo>
                    <a:pt x="50319" y="62806"/>
                  </a:lnTo>
                  <a:lnTo>
                    <a:pt x="50363" y="62588"/>
                  </a:lnTo>
                  <a:lnTo>
                    <a:pt x="50407" y="62304"/>
                  </a:lnTo>
                  <a:lnTo>
                    <a:pt x="50407" y="62020"/>
                  </a:lnTo>
                  <a:lnTo>
                    <a:pt x="50363" y="61606"/>
                  </a:lnTo>
                  <a:lnTo>
                    <a:pt x="50428" y="61169"/>
                  </a:lnTo>
                  <a:lnTo>
                    <a:pt x="50450" y="61103"/>
                  </a:lnTo>
                  <a:lnTo>
                    <a:pt x="50450" y="61038"/>
                  </a:lnTo>
                  <a:lnTo>
                    <a:pt x="50450" y="60536"/>
                  </a:lnTo>
                  <a:lnTo>
                    <a:pt x="50472" y="60056"/>
                  </a:lnTo>
                  <a:lnTo>
                    <a:pt x="50450" y="59466"/>
                  </a:lnTo>
                  <a:lnTo>
                    <a:pt x="50538" y="58855"/>
                  </a:lnTo>
                  <a:lnTo>
                    <a:pt x="50581" y="58375"/>
                  </a:lnTo>
                  <a:lnTo>
                    <a:pt x="50559" y="57894"/>
                  </a:lnTo>
                  <a:lnTo>
                    <a:pt x="50559" y="57720"/>
                  </a:lnTo>
                  <a:lnTo>
                    <a:pt x="50472" y="57349"/>
                  </a:lnTo>
                  <a:lnTo>
                    <a:pt x="50559" y="57152"/>
                  </a:lnTo>
                  <a:lnTo>
                    <a:pt x="50603" y="57065"/>
                  </a:lnTo>
                  <a:lnTo>
                    <a:pt x="50581" y="56890"/>
                  </a:lnTo>
                  <a:lnTo>
                    <a:pt x="50516" y="56803"/>
                  </a:lnTo>
                  <a:lnTo>
                    <a:pt x="50450" y="56803"/>
                  </a:lnTo>
                  <a:lnTo>
                    <a:pt x="50472" y="56759"/>
                  </a:lnTo>
                  <a:lnTo>
                    <a:pt x="50494" y="56694"/>
                  </a:lnTo>
                  <a:lnTo>
                    <a:pt x="50516" y="56606"/>
                  </a:lnTo>
                  <a:lnTo>
                    <a:pt x="50494" y="56279"/>
                  </a:lnTo>
                  <a:lnTo>
                    <a:pt x="50538" y="55908"/>
                  </a:lnTo>
                  <a:lnTo>
                    <a:pt x="50538" y="55690"/>
                  </a:lnTo>
                  <a:lnTo>
                    <a:pt x="50516" y="55384"/>
                  </a:lnTo>
                  <a:lnTo>
                    <a:pt x="50472" y="55056"/>
                  </a:lnTo>
                  <a:lnTo>
                    <a:pt x="50450" y="55035"/>
                  </a:lnTo>
                  <a:lnTo>
                    <a:pt x="50472" y="55013"/>
                  </a:lnTo>
                  <a:lnTo>
                    <a:pt x="50581" y="54685"/>
                  </a:lnTo>
                  <a:lnTo>
                    <a:pt x="50538" y="53943"/>
                  </a:lnTo>
                  <a:lnTo>
                    <a:pt x="50276" y="53201"/>
                  </a:lnTo>
                  <a:lnTo>
                    <a:pt x="49795" y="52568"/>
                  </a:lnTo>
                  <a:lnTo>
                    <a:pt x="49490" y="52306"/>
                  </a:lnTo>
                  <a:lnTo>
                    <a:pt x="49490" y="52218"/>
                  </a:lnTo>
                  <a:lnTo>
                    <a:pt x="49533" y="52131"/>
                  </a:lnTo>
                  <a:lnTo>
                    <a:pt x="49468" y="52022"/>
                  </a:lnTo>
                  <a:lnTo>
                    <a:pt x="49381" y="51978"/>
                  </a:lnTo>
                  <a:lnTo>
                    <a:pt x="49206" y="51782"/>
                  </a:lnTo>
                  <a:lnTo>
                    <a:pt x="49119" y="51520"/>
                  </a:lnTo>
                  <a:lnTo>
                    <a:pt x="48966" y="51214"/>
                  </a:lnTo>
                  <a:lnTo>
                    <a:pt x="48595" y="50690"/>
                  </a:lnTo>
                  <a:lnTo>
                    <a:pt x="48333" y="50494"/>
                  </a:lnTo>
                  <a:lnTo>
                    <a:pt x="48202" y="50428"/>
                  </a:lnTo>
                  <a:lnTo>
                    <a:pt x="48136" y="50188"/>
                  </a:lnTo>
                  <a:lnTo>
                    <a:pt x="48114" y="50057"/>
                  </a:lnTo>
                  <a:lnTo>
                    <a:pt x="48005" y="49773"/>
                  </a:lnTo>
                  <a:lnTo>
                    <a:pt x="47831" y="49490"/>
                  </a:lnTo>
                  <a:lnTo>
                    <a:pt x="47743" y="49381"/>
                  </a:lnTo>
                  <a:lnTo>
                    <a:pt x="47700" y="49140"/>
                  </a:lnTo>
                  <a:lnTo>
                    <a:pt x="47721" y="49009"/>
                  </a:lnTo>
                  <a:lnTo>
                    <a:pt x="47721" y="48944"/>
                  </a:lnTo>
                  <a:lnTo>
                    <a:pt x="47678" y="48900"/>
                  </a:lnTo>
                  <a:lnTo>
                    <a:pt x="47590" y="48747"/>
                  </a:lnTo>
                  <a:lnTo>
                    <a:pt x="47503" y="48616"/>
                  </a:lnTo>
                  <a:lnTo>
                    <a:pt x="47438" y="48398"/>
                  </a:lnTo>
                  <a:lnTo>
                    <a:pt x="47219" y="48049"/>
                  </a:lnTo>
                  <a:lnTo>
                    <a:pt x="46761" y="47612"/>
                  </a:lnTo>
                  <a:lnTo>
                    <a:pt x="46412" y="47372"/>
                  </a:lnTo>
                  <a:lnTo>
                    <a:pt x="46346" y="47350"/>
                  </a:lnTo>
                  <a:lnTo>
                    <a:pt x="46324" y="47285"/>
                  </a:lnTo>
                  <a:lnTo>
                    <a:pt x="46281" y="47110"/>
                  </a:lnTo>
                  <a:lnTo>
                    <a:pt x="46150" y="46957"/>
                  </a:lnTo>
                  <a:lnTo>
                    <a:pt x="45386" y="46128"/>
                  </a:lnTo>
                  <a:lnTo>
                    <a:pt x="44643" y="45298"/>
                  </a:lnTo>
                  <a:lnTo>
                    <a:pt x="44338" y="44927"/>
                  </a:lnTo>
                  <a:lnTo>
                    <a:pt x="43792" y="44163"/>
                  </a:lnTo>
                  <a:lnTo>
                    <a:pt x="43443" y="43836"/>
                  </a:lnTo>
                  <a:lnTo>
                    <a:pt x="43355" y="43705"/>
                  </a:lnTo>
                  <a:lnTo>
                    <a:pt x="43268" y="43574"/>
                  </a:lnTo>
                  <a:lnTo>
                    <a:pt x="43203" y="43377"/>
                  </a:lnTo>
                  <a:lnTo>
                    <a:pt x="42941" y="43072"/>
                  </a:lnTo>
                  <a:lnTo>
                    <a:pt x="42766" y="42941"/>
                  </a:lnTo>
                  <a:lnTo>
                    <a:pt x="42504" y="42657"/>
                  </a:lnTo>
                  <a:lnTo>
                    <a:pt x="42351" y="42351"/>
                  </a:lnTo>
                  <a:lnTo>
                    <a:pt x="42220" y="41893"/>
                  </a:lnTo>
                  <a:lnTo>
                    <a:pt x="41958" y="41500"/>
                  </a:lnTo>
                  <a:lnTo>
                    <a:pt x="41827" y="41303"/>
                  </a:lnTo>
                  <a:lnTo>
                    <a:pt x="41805" y="40889"/>
                  </a:lnTo>
                  <a:lnTo>
                    <a:pt x="41893" y="40670"/>
                  </a:lnTo>
                  <a:lnTo>
                    <a:pt x="41936" y="40539"/>
                  </a:lnTo>
                  <a:lnTo>
                    <a:pt x="41849" y="40277"/>
                  </a:lnTo>
                  <a:lnTo>
                    <a:pt x="41784" y="40168"/>
                  </a:lnTo>
                  <a:lnTo>
                    <a:pt x="41609" y="39731"/>
                  </a:lnTo>
                  <a:lnTo>
                    <a:pt x="41412" y="38815"/>
                  </a:lnTo>
                  <a:lnTo>
                    <a:pt x="41456" y="38356"/>
                  </a:lnTo>
                  <a:lnTo>
                    <a:pt x="41565" y="37308"/>
                  </a:lnTo>
                  <a:lnTo>
                    <a:pt x="41718" y="36260"/>
                  </a:lnTo>
                  <a:lnTo>
                    <a:pt x="41762" y="35998"/>
                  </a:lnTo>
                  <a:lnTo>
                    <a:pt x="41784" y="35453"/>
                  </a:lnTo>
                  <a:lnTo>
                    <a:pt x="41718" y="35191"/>
                  </a:lnTo>
                  <a:lnTo>
                    <a:pt x="41740" y="35060"/>
                  </a:lnTo>
                  <a:lnTo>
                    <a:pt x="41740" y="34929"/>
                  </a:lnTo>
                  <a:lnTo>
                    <a:pt x="41827" y="34710"/>
                  </a:lnTo>
                  <a:lnTo>
                    <a:pt x="41915" y="34274"/>
                  </a:lnTo>
                  <a:lnTo>
                    <a:pt x="41915" y="34012"/>
                  </a:lnTo>
                  <a:lnTo>
                    <a:pt x="41958" y="33881"/>
                  </a:lnTo>
                  <a:lnTo>
                    <a:pt x="41936" y="33553"/>
                  </a:lnTo>
                  <a:lnTo>
                    <a:pt x="42002" y="33401"/>
                  </a:lnTo>
                  <a:lnTo>
                    <a:pt x="42111" y="33270"/>
                  </a:lnTo>
                  <a:lnTo>
                    <a:pt x="42133" y="33117"/>
                  </a:lnTo>
                  <a:lnTo>
                    <a:pt x="42177" y="32440"/>
                  </a:lnTo>
                  <a:lnTo>
                    <a:pt x="42373" y="31108"/>
                  </a:lnTo>
                  <a:lnTo>
                    <a:pt x="42351" y="30410"/>
                  </a:lnTo>
                  <a:lnTo>
                    <a:pt x="42482" y="30279"/>
                  </a:lnTo>
                  <a:lnTo>
                    <a:pt x="42482" y="30061"/>
                  </a:lnTo>
                  <a:lnTo>
                    <a:pt x="42526" y="29318"/>
                  </a:lnTo>
                  <a:lnTo>
                    <a:pt x="42679" y="27856"/>
                  </a:lnTo>
                  <a:lnTo>
                    <a:pt x="42613" y="27092"/>
                  </a:lnTo>
                  <a:lnTo>
                    <a:pt x="42700" y="26983"/>
                  </a:lnTo>
                  <a:lnTo>
                    <a:pt x="42700" y="26852"/>
                  </a:lnTo>
                  <a:lnTo>
                    <a:pt x="42679" y="25433"/>
                  </a:lnTo>
                  <a:lnTo>
                    <a:pt x="42700" y="24035"/>
                  </a:lnTo>
                  <a:lnTo>
                    <a:pt x="42744" y="23402"/>
                  </a:lnTo>
                  <a:lnTo>
                    <a:pt x="42722" y="22136"/>
                  </a:lnTo>
                  <a:lnTo>
                    <a:pt x="42657" y="21503"/>
                  </a:lnTo>
                  <a:lnTo>
                    <a:pt x="42591" y="20564"/>
                  </a:lnTo>
                  <a:lnTo>
                    <a:pt x="42591" y="19626"/>
                  </a:lnTo>
                  <a:lnTo>
                    <a:pt x="42635" y="19014"/>
                  </a:lnTo>
                  <a:lnTo>
                    <a:pt x="42831" y="18119"/>
                  </a:lnTo>
                  <a:lnTo>
                    <a:pt x="43093" y="17574"/>
                  </a:lnTo>
                  <a:lnTo>
                    <a:pt x="43268" y="17290"/>
                  </a:lnTo>
                  <a:lnTo>
                    <a:pt x="43967" y="16417"/>
                  </a:lnTo>
                  <a:lnTo>
                    <a:pt x="44622" y="15522"/>
                  </a:lnTo>
                  <a:lnTo>
                    <a:pt x="45429" y="14430"/>
                  </a:lnTo>
                  <a:lnTo>
                    <a:pt x="46302" y="13360"/>
                  </a:lnTo>
                  <a:lnTo>
                    <a:pt x="47001" y="12553"/>
                  </a:lnTo>
                  <a:lnTo>
                    <a:pt x="47612" y="11679"/>
                  </a:lnTo>
                  <a:lnTo>
                    <a:pt x="47896" y="11243"/>
                  </a:lnTo>
                  <a:lnTo>
                    <a:pt x="48049" y="10741"/>
                  </a:lnTo>
                  <a:lnTo>
                    <a:pt x="48398" y="10151"/>
                  </a:lnTo>
                  <a:lnTo>
                    <a:pt x="48769" y="9584"/>
                  </a:lnTo>
                  <a:lnTo>
                    <a:pt x="48900" y="9344"/>
                  </a:lnTo>
                  <a:lnTo>
                    <a:pt x="49075" y="8994"/>
                  </a:lnTo>
                  <a:lnTo>
                    <a:pt x="48988" y="8776"/>
                  </a:lnTo>
                  <a:lnTo>
                    <a:pt x="48813" y="8645"/>
                  </a:lnTo>
                  <a:lnTo>
                    <a:pt x="48769" y="8514"/>
                  </a:lnTo>
                  <a:lnTo>
                    <a:pt x="48813" y="8339"/>
                  </a:lnTo>
                  <a:lnTo>
                    <a:pt x="49009" y="7815"/>
                  </a:lnTo>
                  <a:lnTo>
                    <a:pt x="49599" y="6899"/>
                  </a:lnTo>
                  <a:lnTo>
                    <a:pt x="49883" y="6440"/>
                  </a:lnTo>
                  <a:lnTo>
                    <a:pt x="49948" y="6265"/>
                  </a:lnTo>
                  <a:lnTo>
                    <a:pt x="49883" y="6091"/>
                  </a:lnTo>
                  <a:lnTo>
                    <a:pt x="49861" y="6025"/>
                  </a:lnTo>
                  <a:lnTo>
                    <a:pt x="49883" y="5916"/>
                  </a:lnTo>
                  <a:lnTo>
                    <a:pt x="49926" y="5894"/>
                  </a:lnTo>
                  <a:lnTo>
                    <a:pt x="50035" y="5742"/>
                  </a:lnTo>
                  <a:lnTo>
                    <a:pt x="50101" y="5414"/>
                  </a:lnTo>
                  <a:lnTo>
                    <a:pt x="50057" y="4934"/>
                  </a:lnTo>
                  <a:lnTo>
                    <a:pt x="49970" y="4628"/>
                  </a:lnTo>
                  <a:lnTo>
                    <a:pt x="49861" y="4213"/>
                  </a:lnTo>
                  <a:lnTo>
                    <a:pt x="49861" y="3755"/>
                  </a:lnTo>
                  <a:lnTo>
                    <a:pt x="49795" y="3275"/>
                  </a:lnTo>
                  <a:lnTo>
                    <a:pt x="49795" y="2773"/>
                  </a:lnTo>
                  <a:lnTo>
                    <a:pt x="49795" y="2642"/>
                  </a:lnTo>
                  <a:lnTo>
                    <a:pt x="49774" y="2511"/>
                  </a:lnTo>
                  <a:lnTo>
                    <a:pt x="49708" y="2205"/>
                  </a:lnTo>
                  <a:lnTo>
                    <a:pt x="49577" y="1943"/>
                  </a:lnTo>
                  <a:lnTo>
                    <a:pt x="49533" y="1856"/>
                  </a:lnTo>
                  <a:lnTo>
                    <a:pt x="49424" y="1856"/>
                  </a:lnTo>
                  <a:lnTo>
                    <a:pt x="49271" y="1878"/>
                  </a:lnTo>
                  <a:lnTo>
                    <a:pt x="49119" y="1899"/>
                  </a:lnTo>
                  <a:lnTo>
                    <a:pt x="48966" y="1943"/>
                  </a:lnTo>
                  <a:lnTo>
                    <a:pt x="48769" y="2118"/>
                  </a:lnTo>
                  <a:lnTo>
                    <a:pt x="48529" y="2467"/>
                  </a:lnTo>
                  <a:lnTo>
                    <a:pt x="48355" y="2663"/>
                  </a:lnTo>
                  <a:lnTo>
                    <a:pt x="48202" y="2707"/>
                  </a:lnTo>
                  <a:lnTo>
                    <a:pt x="48027" y="2882"/>
                  </a:lnTo>
                  <a:lnTo>
                    <a:pt x="48005" y="3035"/>
                  </a:lnTo>
                  <a:lnTo>
                    <a:pt x="47787" y="3297"/>
                  </a:lnTo>
                  <a:lnTo>
                    <a:pt x="47525" y="3580"/>
                  </a:lnTo>
                  <a:lnTo>
                    <a:pt x="47285" y="3799"/>
                  </a:lnTo>
                  <a:lnTo>
                    <a:pt x="47045" y="4017"/>
                  </a:lnTo>
                  <a:lnTo>
                    <a:pt x="46870" y="4257"/>
                  </a:lnTo>
                  <a:lnTo>
                    <a:pt x="46739" y="4825"/>
                  </a:lnTo>
                  <a:lnTo>
                    <a:pt x="46695" y="5130"/>
                  </a:lnTo>
                  <a:lnTo>
                    <a:pt x="46739" y="5370"/>
                  </a:lnTo>
                  <a:lnTo>
                    <a:pt x="46695" y="5611"/>
                  </a:lnTo>
                  <a:lnTo>
                    <a:pt x="46695" y="5763"/>
                  </a:lnTo>
                  <a:lnTo>
                    <a:pt x="46761" y="6025"/>
                  </a:lnTo>
                  <a:lnTo>
                    <a:pt x="46848" y="6135"/>
                  </a:lnTo>
                  <a:lnTo>
                    <a:pt x="46979" y="6331"/>
                  </a:lnTo>
                  <a:lnTo>
                    <a:pt x="47154" y="6549"/>
                  </a:lnTo>
                  <a:lnTo>
                    <a:pt x="47198" y="6658"/>
                  </a:lnTo>
                  <a:lnTo>
                    <a:pt x="47154" y="6746"/>
                  </a:lnTo>
                  <a:lnTo>
                    <a:pt x="47088" y="6942"/>
                  </a:lnTo>
                  <a:lnTo>
                    <a:pt x="46979" y="7139"/>
                  </a:lnTo>
                  <a:lnTo>
                    <a:pt x="46936" y="7270"/>
                  </a:lnTo>
                  <a:lnTo>
                    <a:pt x="46870" y="7553"/>
                  </a:lnTo>
                  <a:lnTo>
                    <a:pt x="46914" y="7728"/>
                  </a:lnTo>
                  <a:lnTo>
                    <a:pt x="46914" y="7750"/>
                  </a:lnTo>
                  <a:lnTo>
                    <a:pt x="46870" y="7794"/>
                  </a:lnTo>
                  <a:lnTo>
                    <a:pt x="46652" y="8012"/>
                  </a:lnTo>
                  <a:lnTo>
                    <a:pt x="46521" y="8274"/>
                  </a:lnTo>
                  <a:lnTo>
                    <a:pt x="46455" y="8449"/>
                  </a:lnTo>
                  <a:lnTo>
                    <a:pt x="46215" y="8710"/>
                  </a:lnTo>
                  <a:lnTo>
                    <a:pt x="46062" y="8820"/>
                  </a:lnTo>
                  <a:lnTo>
                    <a:pt x="45910" y="8841"/>
                  </a:lnTo>
                  <a:lnTo>
                    <a:pt x="45669" y="8972"/>
                  </a:lnTo>
                  <a:lnTo>
                    <a:pt x="45604" y="9103"/>
                  </a:lnTo>
                  <a:lnTo>
                    <a:pt x="45495" y="9256"/>
                  </a:lnTo>
                  <a:lnTo>
                    <a:pt x="45320" y="9365"/>
                  </a:lnTo>
                  <a:lnTo>
                    <a:pt x="45145" y="9365"/>
                  </a:lnTo>
                  <a:lnTo>
                    <a:pt x="44971" y="9606"/>
                  </a:lnTo>
                  <a:lnTo>
                    <a:pt x="44884" y="9737"/>
                  </a:lnTo>
                  <a:lnTo>
                    <a:pt x="44753" y="9955"/>
                  </a:lnTo>
                  <a:lnTo>
                    <a:pt x="44534" y="10086"/>
                  </a:lnTo>
                  <a:lnTo>
                    <a:pt x="44316" y="10173"/>
                  </a:lnTo>
                  <a:lnTo>
                    <a:pt x="43967" y="10435"/>
                  </a:lnTo>
                  <a:lnTo>
                    <a:pt x="43814" y="10632"/>
                  </a:lnTo>
                  <a:lnTo>
                    <a:pt x="43770" y="10806"/>
                  </a:lnTo>
                  <a:lnTo>
                    <a:pt x="43639" y="10915"/>
                  </a:lnTo>
                  <a:lnTo>
                    <a:pt x="43421" y="11003"/>
                  </a:lnTo>
                  <a:lnTo>
                    <a:pt x="43268" y="11177"/>
                  </a:lnTo>
                  <a:lnTo>
                    <a:pt x="43028" y="11483"/>
                  </a:lnTo>
                  <a:lnTo>
                    <a:pt x="42722" y="11723"/>
                  </a:lnTo>
                  <a:lnTo>
                    <a:pt x="42548" y="11789"/>
                  </a:lnTo>
                  <a:lnTo>
                    <a:pt x="42460" y="11985"/>
                  </a:lnTo>
                  <a:lnTo>
                    <a:pt x="42133" y="12269"/>
                  </a:lnTo>
                  <a:lnTo>
                    <a:pt x="41740" y="12531"/>
                  </a:lnTo>
                  <a:lnTo>
                    <a:pt x="41500" y="12618"/>
                  </a:lnTo>
                  <a:lnTo>
                    <a:pt x="41085" y="12531"/>
                  </a:lnTo>
                  <a:lnTo>
                    <a:pt x="40910" y="12334"/>
                  </a:lnTo>
                  <a:lnTo>
                    <a:pt x="40845" y="12291"/>
                  </a:lnTo>
                  <a:lnTo>
                    <a:pt x="40736" y="12269"/>
                  </a:lnTo>
                  <a:lnTo>
                    <a:pt x="40605" y="12160"/>
                  </a:lnTo>
                  <a:lnTo>
                    <a:pt x="40408" y="12007"/>
                  </a:lnTo>
                  <a:lnTo>
                    <a:pt x="40365" y="11832"/>
                  </a:lnTo>
                  <a:lnTo>
                    <a:pt x="40386" y="11723"/>
                  </a:lnTo>
                  <a:lnTo>
                    <a:pt x="40517" y="11243"/>
                  </a:lnTo>
                  <a:lnTo>
                    <a:pt x="40692" y="10806"/>
                  </a:lnTo>
                  <a:lnTo>
                    <a:pt x="40714" y="10632"/>
                  </a:lnTo>
                  <a:lnTo>
                    <a:pt x="40714" y="10457"/>
                  </a:lnTo>
                  <a:lnTo>
                    <a:pt x="40758" y="10217"/>
                  </a:lnTo>
                  <a:lnTo>
                    <a:pt x="40736" y="9977"/>
                  </a:lnTo>
                  <a:lnTo>
                    <a:pt x="40736" y="9933"/>
                  </a:lnTo>
                  <a:lnTo>
                    <a:pt x="40758" y="9780"/>
                  </a:lnTo>
                  <a:lnTo>
                    <a:pt x="40758" y="9649"/>
                  </a:lnTo>
                  <a:lnTo>
                    <a:pt x="40910" y="9584"/>
                  </a:lnTo>
                  <a:lnTo>
                    <a:pt x="41194" y="9365"/>
                  </a:lnTo>
                  <a:lnTo>
                    <a:pt x="41282" y="9191"/>
                  </a:lnTo>
                  <a:lnTo>
                    <a:pt x="41391" y="9060"/>
                  </a:lnTo>
                  <a:lnTo>
                    <a:pt x="41478" y="8951"/>
                  </a:lnTo>
                  <a:lnTo>
                    <a:pt x="41631" y="8863"/>
                  </a:lnTo>
                  <a:lnTo>
                    <a:pt x="41740" y="8580"/>
                  </a:lnTo>
                  <a:lnTo>
                    <a:pt x="41674" y="8405"/>
                  </a:lnTo>
                  <a:lnTo>
                    <a:pt x="41762" y="8121"/>
                  </a:lnTo>
                  <a:lnTo>
                    <a:pt x="41740" y="7859"/>
                  </a:lnTo>
                  <a:lnTo>
                    <a:pt x="41674" y="7532"/>
                  </a:lnTo>
                  <a:lnTo>
                    <a:pt x="41827" y="6964"/>
                  </a:lnTo>
                  <a:lnTo>
                    <a:pt x="41915" y="6680"/>
                  </a:lnTo>
                  <a:lnTo>
                    <a:pt x="41958" y="6549"/>
                  </a:lnTo>
                  <a:lnTo>
                    <a:pt x="41958" y="6265"/>
                  </a:lnTo>
                  <a:lnTo>
                    <a:pt x="42002" y="6135"/>
                  </a:lnTo>
                  <a:lnTo>
                    <a:pt x="42089" y="6047"/>
                  </a:lnTo>
                  <a:lnTo>
                    <a:pt x="42111" y="5894"/>
                  </a:lnTo>
                  <a:lnTo>
                    <a:pt x="42111" y="5763"/>
                  </a:lnTo>
                  <a:lnTo>
                    <a:pt x="42024" y="5523"/>
                  </a:lnTo>
                  <a:lnTo>
                    <a:pt x="42067" y="5392"/>
                  </a:lnTo>
                  <a:lnTo>
                    <a:pt x="42046" y="5349"/>
                  </a:lnTo>
                  <a:lnTo>
                    <a:pt x="42067" y="5327"/>
                  </a:lnTo>
                  <a:lnTo>
                    <a:pt x="42133" y="5152"/>
                  </a:lnTo>
                  <a:lnTo>
                    <a:pt x="42177" y="4847"/>
                  </a:lnTo>
                  <a:lnTo>
                    <a:pt x="42067" y="4694"/>
                  </a:lnTo>
                  <a:lnTo>
                    <a:pt x="42067" y="4606"/>
                  </a:lnTo>
                  <a:lnTo>
                    <a:pt x="42155" y="4279"/>
                  </a:lnTo>
                  <a:lnTo>
                    <a:pt x="42133" y="3951"/>
                  </a:lnTo>
                  <a:lnTo>
                    <a:pt x="42133" y="3646"/>
                  </a:lnTo>
                  <a:lnTo>
                    <a:pt x="42286" y="3035"/>
                  </a:lnTo>
                  <a:lnTo>
                    <a:pt x="42264" y="2729"/>
                  </a:lnTo>
                  <a:lnTo>
                    <a:pt x="42308" y="2402"/>
                  </a:lnTo>
                  <a:lnTo>
                    <a:pt x="42351" y="2096"/>
                  </a:lnTo>
                  <a:lnTo>
                    <a:pt x="42395" y="2052"/>
                  </a:lnTo>
                  <a:lnTo>
                    <a:pt x="42373" y="1987"/>
                  </a:lnTo>
                  <a:lnTo>
                    <a:pt x="42242" y="1834"/>
                  </a:lnTo>
                  <a:lnTo>
                    <a:pt x="42067" y="1725"/>
                  </a:lnTo>
                  <a:lnTo>
                    <a:pt x="42024" y="1550"/>
                  </a:lnTo>
                  <a:lnTo>
                    <a:pt x="42067" y="1288"/>
                  </a:lnTo>
                  <a:lnTo>
                    <a:pt x="42111" y="1135"/>
                  </a:lnTo>
                  <a:lnTo>
                    <a:pt x="42111" y="1026"/>
                  </a:lnTo>
                  <a:lnTo>
                    <a:pt x="42089" y="808"/>
                  </a:lnTo>
                  <a:lnTo>
                    <a:pt x="41958" y="742"/>
                  </a:lnTo>
                  <a:lnTo>
                    <a:pt x="41893" y="742"/>
                  </a:lnTo>
                  <a:lnTo>
                    <a:pt x="41805" y="764"/>
                  </a:lnTo>
                  <a:lnTo>
                    <a:pt x="41609" y="786"/>
                  </a:lnTo>
                  <a:lnTo>
                    <a:pt x="41456" y="895"/>
                  </a:lnTo>
                  <a:lnTo>
                    <a:pt x="41325" y="852"/>
                  </a:lnTo>
                  <a:lnTo>
                    <a:pt x="41369" y="721"/>
                  </a:lnTo>
                  <a:lnTo>
                    <a:pt x="41391" y="655"/>
                  </a:lnTo>
                  <a:lnTo>
                    <a:pt x="41412" y="590"/>
                  </a:lnTo>
                  <a:lnTo>
                    <a:pt x="41412" y="546"/>
                  </a:lnTo>
                  <a:lnTo>
                    <a:pt x="41434" y="459"/>
                  </a:lnTo>
                  <a:lnTo>
                    <a:pt x="41391" y="306"/>
                  </a:lnTo>
                  <a:lnTo>
                    <a:pt x="41303" y="262"/>
                  </a:lnTo>
                  <a:lnTo>
                    <a:pt x="41238" y="197"/>
                  </a:lnTo>
                  <a:lnTo>
                    <a:pt x="41238" y="109"/>
                  </a:lnTo>
                  <a:lnTo>
                    <a:pt x="41063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69"/>
            <p:cNvSpPr/>
            <p:nvPr/>
          </p:nvSpPr>
          <p:spPr>
            <a:xfrm>
              <a:off x="2290131" y="3523008"/>
              <a:ext cx="1519915" cy="1520064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69"/>
          <p:cNvSpPr txBox="1"/>
          <p:nvPr>
            <p:ph type="title"/>
          </p:nvPr>
        </p:nvSpPr>
        <p:spPr>
          <a:xfrm>
            <a:off x="720000" y="646275"/>
            <a:ext cx="3852000" cy="7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7"/>
          <p:cNvSpPr txBox="1"/>
          <p:nvPr>
            <p:ph idx="7" type="title"/>
          </p:nvPr>
        </p:nvSpPr>
        <p:spPr>
          <a:xfrm>
            <a:off x="292538" y="295075"/>
            <a:ext cx="25770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Player Performance Consistency</a:t>
            </a:r>
            <a:endParaRPr sz="2000"/>
          </a:p>
        </p:txBody>
      </p:sp>
      <p:sp>
        <p:nvSpPr>
          <p:cNvPr id="632" name="Google Shape;632;p47"/>
          <p:cNvSpPr txBox="1"/>
          <p:nvPr>
            <p:ph idx="8" type="subTitle"/>
          </p:nvPr>
        </p:nvSpPr>
        <p:spPr>
          <a:xfrm>
            <a:off x="292538" y="1100225"/>
            <a:ext cx="25770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073763"/>
                </a:highlight>
              </a:rPr>
              <a:t>Hypothesis 1: Players in La Liga will have higher build up play speed compared to other leagues, reflecting the traditionally more offensive playing style.</a:t>
            </a:r>
            <a:endParaRPr sz="1250"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highlight>
                  <a:srgbClr val="073763"/>
                </a:highlight>
              </a:rPr>
              <a:t>Hypothesis 2: The La Liga will have most players with highest ratings due to its competitive nature and focus on </a:t>
            </a:r>
            <a:r>
              <a:rPr b="1" lang="en" sz="1550">
                <a:highlight>
                  <a:srgbClr val="073763"/>
                </a:highlight>
              </a:rPr>
              <a:t>youth development</a:t>
            </a:r>
            <a:r>
              <a:rPr lang="en" sz="1550">
                <a:highlight>
                  <a:srgbClr val="073763"/>
                </a:highlight>
              </a:rPr>
              <a:t>.</a:t>
            </a:r>
            <a:endParaRPr sz="1550"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highlight>
                <a:schemeClr val="dk1"/>
              </a:highlight>
            </a:endParaRPr>
          </a:p>
        </p:txBody>
      </p:sp>
      <p:sp>
        <p:nvSpPr>
          <p:cNvPr id="633" name="Google Shape;633;p47"/>
          <p:cNvSpPr txBox="1"/>
          <p:nvPr>
            <p:ph idx="7" type="title"/>
          </p:nvPr>
        </p:nvSpPr>
        <p:spPr>
          <a:xfrm>
            <a:off x="3283500" y="295075"/>
            <a:ext cx="25770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League Comparison on Key Metrics</a:t>
            </a:r>
            <a:endParaRPr sz="2000"/>
          </a:p>
        </p:txBody>
      </p:sp>
      <p:sp>
        <p:nvSpPr>
          <p:cNvPr id="634" name="Google Shape;634;p47"/>
          <p:cNvSpPr txBox="1"/>
          <p:nvPr>
            <p:ph idx="7" type="title"/>
          </p:nvPr>
        </p:nvSpPr>
        <p:spPr>
          <a:xfrm>
            <a:off x="6274450" y="295075"/>
            <a:ext cx="2577000" cy="7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/>
              <a:t>Seasonal Performance Trends</a:t>
            </a:r>
            <a:endParaRPr sz="1950"/>
          </a:p>
        </p:txBody>
      </p:sp>
      <p:sp>
        <p:nvSpPr>
          <p:cNvPr id="635" name="Google Shape;635;p47"/>
          <p:cNvSpPr txBox="1"/>
          <p:nvPr>
            <p:ph idx="8" type="subTitle"/>
          </p:nvPr>
        </p:nvSpPr>
        <p:spPr>
          <a:xfrm>
            <a:off x="3283488" y="1078075"/>
            <a:ext cx="25770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highlight>
                  <a:srgbClr val="073763"/>
                </a:highlight>
              </a:rPr>
              <a:t>Hypothesis 3: La Liga will have the highest average goals scored per season, due to its offensive attacking style of play.</a:t>
            </a:r>
            <a:endParaRPr sz="1550"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highlight>
                  <a:srgbClr val="073763"/>
                </a:highlight>
              </a:rPr>
              <a:t>Hypothesis 4: Serie A teams will have lower average goals conceded per match, highlighting the league's strong defensive focus.</a:t>
            </a:r>
            <a:endParaRPr sz="1550">
              <a:highlight>
                <a:srgbClr val="073763"/>
              </a:highlight>
            </a:endParaRPr>
          </a:p>
        </p:txBody>
      </p:sp>
      <p:sp>
        <p:nvSpPr>
          <p:cNvPr id="636" name="Google Shape;636;p47"/>
          <p:cNvSpPr txBox="1"/>
          <p:nvPr>
            <p:ph idx="8" type="subTitle"/>
          </p:nvPr>
        </p:nvSpPr>
        <p:spPr>
          <a:xfrm>
            <a:off x="6274438" y="989675"/>
            <a:ext cx="25770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highlight>
                  <a:srgbClr val="073763"/>
                </a:highlight>
              </a:rPr>
              <a:t>Hypothesis 5: There will be a significant upward trend in number of goals across all leagues from 2011/2012 to 2015/2016, indicating improving competitiveness quality over time.</a:t>
            </a:r>
            <a:endParaRPr sz="1550">
              <a:highlight>
                <a:srgbClr val="07376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highlight>
                  <a:srgbClr val="073763"/>
                </a:highlight>
              </a:rPr>
              <a:t>Hypothesis 6: Number of matches will increase over the five-year period due to increasing teams joining the big leagues.</a:t>
            </a:r>
            <a:endParaRPr sz="1550">
              <a:highlight>
                <a:srgbClr val="073763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8"/>
          <p:cNvSpPr txBox="1"/>
          <p:nvPr>
            <p:ph idx="1" type="body"/>
          </p:nvPr>
        </p:nvSpPr>
        <p:spPr>
          <a:xfrm>
            <a:off x="720000" y="1053300"/>
            <a:ext cx="77040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/>
              <a:t>The data is very comprehensive so I put a better focus on 5 major leagues and 5 seasons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There are many outliers, especially in the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data is stored in a relational database so I have to find the key to connect as their column names are different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 have to use the matches table as primary table to join with the team one then join the new_player table.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season is formatted as 2011/2012 so I have to split the season string into its components for calculation.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second dataset doesn’t match the season of the main one</a:t>
            </a:r>
            <a:endParaRPr sz="1700"/>
          </a:p>
        </p:txBody>
      </p:sp>
      <p:sp>
        <p:nvSpPr>
          <p:cNvPr id="642" name="Google Shape;642;p4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>
            <p:ph type="title"/>
          </p:nvPr>
        </p:nvSpPr>
        <p:spPr>
          <a:xfrm>
            <a:off x="2118151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48" name="Google Shape;648;p49"/>
          <p:cNvSpPr txBox="1"/>
          <p:nvPr>
            <p:ph idx="1" type="subTitle"/>
          </p:nvPr>
        </p:nvSpPr>
        <p:spPr>
          <a:xfrm>
            <a:off x="1410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649" name="Google Shape;649;p49"/>
          <p:cNvSpPr txBox="1"/>
          <p:nvPr>
            <p:ph idx="2" type="subTitle"/>
          </p:nvPr>
        </p:nvSpPr>
        <p:spPr>
          <a:xfrm>
            <a:off x="1410225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0" name="Google Shape;650;p49"/>
          <p:cNvSpPr txBox="1"/>
          <p:nvPr>
            <p:ph idx="3" type="title"/>
          </p:nvPr>
        </p:nvSpPr>
        <p:spPr>
          <a:xfrm>
            <a:off x="2118151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1" name="Google Shape;651;p49"/>
          <p:cNvSpPr txBox="1"/>
          <p:nvPr>
            <p:ph idx="4" type="subTitle"/>
          </p:nvPr>
        </p:nvSpPr>
        <p:spPr>
          <a:xfrm>
            <a:off x="1410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652" name="Google Shape;652;p49"/>
          <p:cNvSpPr txBox="1"/>
          <p:nvPr>
            <p:ph idx="5" type="subTitle"/>
          </p:nvPr>
        </p:nvSpPr>
        <p:spPr>
          <a:xfrm>
            <a:off x="1410225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3" name="Google Shape;653;p49"/>
          <p:cNvSpPr txBox="1"/>
          <p:nvPr>
            <p:ph idx="6" type="title"/>
          </p:nvPr>
        </p:nvSpPr>
        <p:spPr>
          <a:xfrm>
            <a:off x="5970150" y="101940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4" name="Google Shape;654;p49"/>
          <p:cNvSpPr txBox="1"/>
          <p:nvPr>
            <p:ph idx="7" type="subTitle"/>
          </p:nvPr>
        </p:nvSpPr>
        <p:spPr>
          <a:xfrm>
            <a:off x="5262300" y="1877125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655" name="Google Shape;655;p49"/>
          <p:cNvSpPr txBox="1"/>
          <p:nvPr>
            <p:ph idx="8" type="subTitle"/>
          </p:nvPr>
        </p:nvSpPr>
        <p:spPr>
          <a:xfrm>
            <a:off x="5262300" y="2224525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656" name="Google Shape;656;p49"/>
          <p:cNvSpPr txBox="1"/>
          <p:nvPr>
            <p:ph idx="9" type="title"/>
          </p:nvPr>
        </p:nvSpPr>
        <p:spPr>
          <a:xfrm>
            <a:off x="5970150" y="2811050"/>
            <a:ext cx="760800" cy="8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57" name="Google Shape;657;p49"/>
          <p:cNvSpPr txBox="1"/>
          <p:nvPr>
            <p:ph idx="13" type="subTitle"/>
          </p:nvPr>
        </p:nvSpPr>
        <p:spPr>
          <a:xfrm>
            <a:off x="5262300" y="3669350"/>
            <a:ext cx="2176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58" name="Google Shape;658;p49"/>
          <p:cNvSpPr txBox="1"/>
          <p:nvPr>
            <p:ph idx="14" type="subTitle"/>
          </p:nvPr>
        </p:nvSpPr>
        <p:spPr>
          <a:xfrm>
            <a:off x="5262300" y="4016750"/>
            <a:ext cx="21765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grpSp>
        <p:nvGrpSpPr>
          <p:cNvPr id="659" name="Google Shape;659;p49"/>
          <p:cNvGrpSpPr/>
          <p:nvPr/>
        </p:nvGrpSpPr>
        <p:grpSpPr>
          <a:xfrm>
            <a:off x="3816227" y="2311268"/>
            <a:ext cx="1511545" cy="1461174"/>
            <a:chOff x="3319625" y="2830275"/>
            <a:chExt cx="1130550" cy="1092875"/>
          </a:xfrm>
        </p:grpSpPr>
        <p:sp>
          <p:nvSpPr>
            <p:cNvPr id="660" name="Google Shape;660;p49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3882850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9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49"/>
          <p:cNvSpPr txBox="1"/>
          <p:nvPr>
            <p:ph idx="15" type="title"/>
          </p:nvPr>
        </p:nvSpPr>
        <p:spPr>
          <a:xfrm>
            <a:off x="720000" y="540000"/>
            <a:ext cx="7704000" cy="4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0"/>
          <p:cNvSpPr txBox="1"/>
          <p:nvPr>
            <p:ph idx="1" type="subTitle"/>
          </p:nvPr>
        </p:nvSpPr>
        <p:spPr>
          <a:xfrm>
            <a:off x="4971900" y="2365825"/>
            <a:ext cx="34521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could be the part of the presentation where you can introduce yourself, write your email…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0"/>
          <p:cNvSpPr/>
          <p:nvPr/>
        </p:nvSpPr>
        <p:spPr>
          <a:xfrm>
            <a:off x="2124875" y="208175"/>
            <a:ext cx="78600" cy="77525"/>
          </a:xfrm>
          <a:custGeom>
            <a:rect b="b" l="l" r="r" t="t"/>
            <a:pathLst>
              <a:path extrusionOk="0" h="3101" w="3144">
                <a:moveTo>
                  <a:pt x="1397" y="1"/>
                </a:moveTo>
                <a:lnTo>
                  <a:pt x="1004" y="110"/>
                </a:lnTo>
                <a:lnTo>
                  <a:pt x="830" y="263"/>
                </a:lnTo>
                <a:lnTo>
                  <a:pt x="568" y="568"/>
                </a:lnTo>
                <a:lnTo>
                  <a:pt x="175" y="1289"/>
                </a:lnTo>
                <a:lnTo>
                  <a:pt x="44" y="1682"/>
                </a:lnTo>
                <a:lnTo>
                  <a:pt x="0" y="2031"/>
                </a:lnTo>
                <a:lnTo>
                  <a:pt x="44" y="2359"/>
                </a:lnTo>
                <a:lnTo>
                  <a:pt x="131" y="2621"/>
                </a:lnTo>
                <a:lnTo>
                  <a:pt x="480" y="2970"/>
                </a:lnTo>
                <a:lnTo>
                  <a:pt x="720" y="3057"/>
                </a:lnTo>
                <a:lnTo>
                  <a:pt x="982" y="3079"/>
                </a:lnTo>
                <a:lnTo>
                  <a:pt x="1266" y="3101"/>
                </a:lnTo>
                <a:lnTo>
                  <a:pt x="1637" y="3057"/>
                </a:lnTo>
                <a:lnTo>
                  <a:pt x="2008" y="2992"/>
                </a:lnTo>
                <a:lnTo>
                  <a:pt x="2227" y="2926"/>
                </a:lnTo>
                <a:lnTo>
                  <a:pt x="2620" y="2642"/>
                </a:lnTo>
                <a:lnTo>
                  <a:pt x="2925" y="2271"/>
                </a:lnTo>
                <a:lnTo>
                  <a:pt x="3100" y="1835"/>
                </a:lnTo>
                <a:lnTo>
                  <a:pt x="3122" y="1594"/>
                </a:lnTo>
                <a:lnTo>
                  <a:pt x="3144" y="1333"/>
                </a:lnTo>
                <a:lnTo>
                  <a:pt x="3034" y="896"/>
                </a:lnTo>
                <a:lnTo>
                  <a:pt x="2772" y="525"/>
                </a:lnTo>
                <a:lnTo>
                  <a:pt x="2380" y="263"/>
                </a:lnTo>
                <a:lnTo>
                  <a:pt x="2118" y="176"/>
                </a:lnTo>
                <a:lnTo>
                  <a:pt x="1877" y="110"/>
                </a:lnTo>
                <a:lnTo>
                  <a:pt x="1637" y="45"/>
                </a:lnTo>
                <a:lnTo>
                  <a:pt x="13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8" name="Google Shape;678;p50"/>
          <p:cNvGrpSpPr/>
          <p:nvPr/>
        </p:nvGrpSpPr>
        <p:grpSpPr>
          <a:xfrm>
            <a:off x="352600" y="785463"/>
            <a:ext cx="3178349" cy="3572563"/>
            <a:chOff x="352600" y="785463"/>
            <a:chExt cx="3178349" cy="3572563"/>
          </a:xfrm>
        </p:grpSpPr>
        <p:sp>
          <p:nvSpPr>
            <p:cNvPr id="679" name="Google Shape;679;p50"/>
            <p:cNvSpPr/>
            <p:nvPr/>
          </p:nvSpPr>
          <p:spPr>
            <a:xfrm>
              <a:off x="352600" y="785463"/>
              <a:ext cx="3178349" cy="3572563"/>
            </a:xfrm>
            <a:custGeom>
              <a:rect b="b" l="l" r="r" t="t"/>
              <a:pathLst>
                <a:path extrusionOk="0" h="79333" w="70579">
                  <a:moveTo>
                    <a:pt x="17552" y="1"/>
                  </a:moveTo>
                  <a:lnTo>
                    <a:pt x="16373" y="176"/>
                  </a:lnTo>
                  <a:lnTo>
                    <a:pt x="15304" y="525"/>
                  </a:lnTo>
                  <a:lnTo>
                    <a:pt x="14343" y="1027"/>
                  </a:lnTo>
                  <a:lnTo>
                    <a:pt x="13601" y="1660"/>
                  </a:lnTo>
                  <a:lnTo>
                    <a:pt x="13317" y="2009"/>
                  </a:lnTo>
                  <a:lnTo>
                    <a:pt x="13142" y="2271"/>
                  </a:lnTo>
                  <a:lnTo>
                    <a:pt x="12837" y="2970"/>
                  </a:lnTo>
                  <a:lnTo>
                    <a:pt x="12488" y="4236"/>
                  </a:lnTo>
                  <a:lnTo>
                    <a:pt x="12247" y="6048"/>
                  </a:lnTo>
                  <a:lnTo>
                    <a:pt x="12204" y="7489"/>
                  </a:lnTo>
                  <a:lnTo>
                    <a:pt x="12269" y="7838"/>
                  </a:lnTo>
                  <a:lnTo>
                    <a:pt x="12357" y="8056"/>
                  </a:lnTo>
                  <a:lnTo>
                    <a:pt x="12575" y="8318"/>
                  </a:lnTo>
                  <a:lnTo>
                    <a:pt x="12924" y="8449"/>
                  </a:lnTo>
                  <a:lnTo>
                    <a:pt x="13011" y="8602"/>
                  </a:lnTo>
                  <a:lnTo>
                    <a:pt x="12902" y="9039"/>
                  </a:lnTo>
                  <a:lnTo>
                    <a:pt x="12531" y="10392"/>
                  </a:lnTo>
                  <a:lnTo>
                    <a:pt x="12509" y="10938"/>
                  </a:lnTo>
                  <a:lnTo>
                    <a:pt x="12618" y="11156"/>
                  </a:lnTo>
                  <a:lnTo>
                    <a:pt x="12728" y="11200"/>
                  </a:lnTo>
                  <a:lnTo>
                    <a:pt x="13142" y="11287"/>
                  </a:lnTo>
                  <a:lnTo>
                    <a:pt x="13383" y="11396"/>
                  </a:lnTo>
                  <a:lnTo>
                    <a:pt x="13383" y="11549"/>
                  </a:lnTo>
                  <a:lnTo>
                    <a:pt x="13404" y="11768"/>
                  </a:lnTo>
                  <a:lnTo>
                    <a:pt x="13579" y="12291"/>
                  </a:lnTo>
                  <a:lnTo>
                    <a:pt x="13754" y="12553"/>
                  </a:lnTo>
                  <a:lnTo>
                    <a:pt x="13863" y="12619"/>
                  </a:lnTo>
                  <a:lnTo>
                    <a:pt x="13928" y="12663"/>
                  </a:lnTo>
                  <a:lnTo>
                    <a:pt x="13994" y="12794"/>
                  </a:lnTo>
                  <a:lnTo>
                    <a:pt x="13972" y="13034"/>
                  </a:lnTo>
                  <a:lnTo>
                    <a:pt x="14081" y="13208"/>
                  </a:lnTo>
                  <a:lnTo>
                    <a:pt x="14234" y="13383"/>
                  </a:lnTo>
                  <a:lnTo>
                    <a:pt x="14540" y="13732"/>
                  </a:lnTo>
                  <a:lnTo>
                    <a:pt x="14649" y="13972"/>
                  </a:lnTo>
                  <a:lnTo>
                    <a:pt x="14736" y="14278"/>
                  </a:lnTo>
                  <a:lnTo>
                    <a:pt x="15151" y="14715"/>
                  </a:lnTo>
                  <a:lnTo>
                    <a:pt x="15631" y="14867"/>
                  </a:lnTo>
                  <a:lnTo>
                    <a:pt x="15980" y="14846"/>
                  </a:lnTo>
                  <a:lnTo>
                    <a:pt x="16679" y="14715"/>
                  </a:lnTo>
                  <a:lnTo>
                    <a:pt x="17574" y="14431"/>
                  </a:lnTo>
                  <a:lnTo>
                    <a:pt x="18142" y="14475"/>
                  </a:lnTo>
                  <a:lnTo>
                    <a:pt x="18447" y="14649"/>
                  </a:lnTo>
                  <a:lnTo>
                    <a:pt x="18993" y="15151"/>
                  </a:lnTo>
                  <a:lnTo>
                    <a:pt x="19735" y="16134"/>
                  </a:lnTo>
                  <a:lnTo>
                    <a:pt x="19801" y="16265"/>
                  </a:lnTo>
                  <a:lnTo>
                    <a:pt x="19451" y="16548"/>
                  </a:lnTo>
                  <a:lnTo>
                    <a:pt x="17705" y="18360"/>
                  </a:lnTo>
                  <a:lnTo>
                    <a:pt x="16941" y="19561"/>
                  </a:lnTo>
                  <a:lnTo>
                    <a:pt x="16548" y="20412"/>
                  </a:lnTo>
                  <a:lnTo>
                    <a:pt x="16439" y="20849"/>
                  </a:lnTo>
                  <a:lnTo>
                    <a:pt x="16264" y="21657"/>
                  </a:lnTo>
                  <a:lnTo>
                    <a:pt x="15871" y="22661"/>
                  </a:lnTo>
                  <a:lnTo>
                    <a:pt x="15173" y="23512"/>
                  </a:lnTo>
                  <a:lnTo>
                    <a:pt x="14518" y="24124"/>
                  </a:lnTo>
                  <a:lnTo>
                    <a:pt x="13819" y="24735"/>
                  </a:lnTo>
                  <a:lnTo>
                    <a:pt x="12880" y="25630"/>
                  </a:lnTo>
                  <a:lnTo>
                    <a:pt x="12116" y="26700"/>
                  </a:lnTo>
                  <a:lnTo>
                    <a:pt x="11636" y="27551"/>
                  </a:lnTo>
                  <a:lnTo>
                    <a:pt x="10719" y="27180"/>
                  </a:lnTo>
                  <a:lnTo>
                    <a:pt x="9344" y="26503"/>
                  </a:lnTo>
                  <a:lnTo>
                    <a:pt x="9104" y="26285"/>
                  </a:lnTo>
                  <a:lnTo>
                    <a:pt x="8165" y="24997"/>
                  </a:lnTo>
                  <a:lnTo>
                    <a:pt x="7074" y="23360"/>
                  </a:lnTo>
                  <a:lnTo>
                    <a:pt x="6331" y="22028"/>
                  </a:lnTo>
                  <a:lnTo>
                    <a:pt x="6266" y="21722"/>
                  </a:lnTo>
                  <a:lnTo>
                    <a:pt x="6310" y="21089"/>
                  </a:lnTo>
                  <a:lnTo>
                    <a:pt x="6222" y="19212"/>
                  </a:lnTo>
                  <a:lnTo>
                    <a:pt x="6004" y="18339"/>
                  </a:lnTo>
                  <a:lnTo>
                    <a:pt x="5764" y="17858"/>
                  </a:lnTo>
                  <a:lnTo>
                    <a:pt x="5611" y="17684"/>
                  </a:lnTo>
                  <a:lnTo>
                    <a:pt x="5022" y="16920"/>
                  </a:lnTo>
                  <a:lnTo>
                    <a:pt x="4323" y="15763"/>
                  </a:lnTo>
                  <a:lnTo>
                    <a:pt x="3952" y="15522"/>
                  </a:lnTo>
                  <a:lnTo>
                    <a:pt x="3668" y="15522"/>
                  </a:lnTo>
                  <a:lnTo>
                    <a:pt x="3515" y="15610"/>
                  </a:lnTo>
                  <a:lnTo>
                    <a:pt x="3428" y="15719"/>
                  </a:lnTo>
                  <a:lnTo>
                    <a:pt x="3122" y="15981"/>
                  </a:lnTo>
                  <a:lnTo>
                    <a:pt x="2948" y="16068"/>
                  </a:lnTo>
                  <a:lnTo>
                    <a:pt x="2555" y="16461"/>
                  </a:lnTo>
                  <a:lnTo>
                    <a:pt x="2402" y="16701"/>
                  </a:lnTo>
                  <a:lnTo>
                    <a:pt x="1812" y="17312"/>
                  </a:lnTo>
                  <a:lnTo>
                    <a:pt x="1092" y="17880"/>
                  </a:lnTo>
                  <a:lnTo>
                    <a:pt x="808" y="18164"/>
                  </a:lnTo>
                  <a:lnTo>
                    <a:pt x="284" y="18884"/>
                  </a:lnTo>
                  <a:lnTo>
                    <a:pt x="66" y="19321"/>
                  </a:lnTo>
                  <a:lnTo>
                    <a:pt x="44" y="19496"/>
                  </a:lnTo>
                  <a:lnTo>
                    <a:pt x="1" y="19801"/>
                  </a:lnTo>
                  <a:lnTo>
                    <a:pt x="132" y="20543"/>
                  </a:lnTo>
                  <a:lnTo>
                    <a:pt x="655" y="21286"/>
                  </a:lnTo>
                  <a:lnTo>
                    <a:pt x="1158" y="21766"/>
                  </a:lnTo>
                  <a:lnTo>
                    <a:pt x="2140" y="22552"/>
                  </a:lnTo>
                  <a:lnTo>
                    <a:pt x="2969" y="23229"/>
                  </a:lnTo>
                  <a:lnTo>
                    <a:pt x="3493" y="23883"/>
                  </a:lnTo>
                  <a:lnTo>
                    <a:pt x="3821" y="24429"/>
                  </a:lnTo>
                  <a:lnTo>
                    <a:pt x="4847" y="26285"/>
                  </a:lnTo>
                  <a:lnTo>
                    <a:pt x="7510" y="30825"/>
                  </a:lnTo>
                  <a:lnTo>
                    <a:pt x="9060" y="33205"/>
                  </a:lnTo>
                  <a:lnTo>
                    <a:pt x="9540" y="33773"/>
                  </a:lnTo>
                  <a:lnTo>
                    <a:pt x="9933" y="34100"/>
                  </a:lnTo>
                  <a:lnTo>
                    <a:pt x="10763" y="34515"/>
                  </a:lnTo>
                  <a:lnTo>
                    <a:pt x="11418" y="34537"/>
                  </a:lnTo>
                  <a:lnTo>
                    <a:pt x="11876" y="34428"/>
                  </a:lnTo>
                  <a:lnTo>
                    <a:pt x="12597" y="34056"/>
                  </a:lnTo>
                  <a:lnTo>
                    <a:pt x="13142" y="33598"/>
                  </a:lnTo>
                  <a:lnTo>
                    <a:pt x="13819" y="32921"/>
                  </a:lnTo>
                  <a:lnTo>
                    <a:pt x="16068" y="30345"/>
                  </a:lnTo>
                  <a:lnTo>
                    <a:pt x="19713" y="25979"/>
                  </a:lnTo>
                  <a:lnTo>
                    <a:pt x="20477" y="24931"/>
                  </a:lnTo>
                  <a:lnTo>
                    <a:pt x="20739" y="24669"/>
                  </a:lnTo>
                  <a:lnTo>
                    <a:pt x="23708" y="27223"/>
                  </a:lnTo>
                  <a:lnTo>
                    <a:pt x="27791" y="30542"/>
                  </a:lnTo>
                  <a:lnTo>
                    <a:pt x="28358" y="31022"/>
                  </a:lnTo>
                  <a:lnTo>
                    <a:pt x="30519" y="33227"/>
                  </a:lnTo>
                  <a:lnTo>
                    <a:pt x="34165" y="37200"/>
                  </a:lnTo>
                  <a:lnTo>
                    <a:pt x="34929" y="38051"/>
                  </a:lnTo>
                  <a:lnTo>
                    <a:pt x="32921" y="38815"/>
                  </a:lnTo>
                  <a:lnTo>
                    <a:pt x="28729" y="40344"/>
                  </a:lnTo>
                  <a:lnTo>
                    <a:pt x="28315" y="40496"/>
                  </a:lnTo>
                  <a:lnTo>
                    <a:pt x="27507" y="40889"/>
                  </a:lnTo>
                  <a:lnTo>
                    <a:pt x="26306" y="41653"/>
                  </a:lnTo>
                  <a:lnTo>
                    <a:pt x="24865" y="42767"/>
                  </a:lnTo>
                  <a:lnTo>
                    <a:pt x="23665" y="43662"/>
                  </a:lnTo>
                  <a:lnTo>
                    <a:pt x="23206" y="43880"/>
                  </a:lnTo>
                  <a:lnTo>
                    <a:pt x="22988" y="43989"/>
                  </a:lnTo>
                  <a:lnTo>
                    <a:pt x="22486" y="44339"/>
                  </a:lnTo>
                  <a:lnTo>
                    <a:pt x="21962" y="44884"/>
                  </a:lnTo>
                  <a:lnTo>
                    <a:pt x="21482" y="45583"/>
                  </a:lnTo>
                  <a:lnTo>
                    <a:pt x="21111" y="46456"/>
                  </a:lnTo>
                  <a:lnTo>
                    <a:pt x="20914" y="47460"/>
                  </a:lnTo>
                  <a:lnTo>
                    <a:pt x="20958" y="48595"/>
                  </a:lnTo>
                  <a:lnTo>
                    <a:pt x="21285" y="49862"/>
                  </a:lnTo>
                  <a:lnTo>
                    <a:pt x="21613" y="50538"/>
                  </a:lnTo>
                  <a:lnTo>
                    <a:pt x="22289" y="51870"/>
                  </a:lnTo>
                  <a:lnTo>
                    <a:pt x="23774" y="54250"/>
                  </a:lnTo>
                  <a:lnTo>
                    <a:pt x="25324" y="56323"/>
                  </a:lnTo>
                  <a:lnTo>
                    <a:pt x="26917" y="58201"/>
                  </a:lnTo>
                  <a:lnTo>
                    <a:pt x="27747" y="59096"/>
                  </a:lnTo>
                  <a:lnTo>
                    <a:pt x="29537" y="61104"/>
                  </a:lnTo>
                  <a:lnTo>
                    <a:pt x="32877" y="65252"/>
                  </a:lnTo>
                  <a:lnTo>
                    <a:pt x="33314" y="65798"/>
                  </a:lnTo>
                  <a:lnTo>
                    <a:pt x="33270" y="65951"/>
                  </a:lnTo>
                  <a:lnTo>
                    <a:pt x="33183" y="66846"/>
                  </a:lnTo>
                  <a:lnTo>
                    <a:pt x="33183" y="67544"/>
                  </a:lnTo>
                  <a:lnTo>
                    <a:pt x="33248" y="67872"/>
                  </a:lnTo>
                  <a:lnTo>
                    <a:pt x="33314" y="68177"/>
                  </a:lnTo>
                  <a:lnTo>
                    <a:pt x="33292" y="68723"/>
                  </a:lnTo>
                  <a:lnTo>
                    <a:pt x="33095" y="69334"/>
                  </a:lnTo>
                  <a:lnTo>
                    <a:pt x="33030" y="69422"/>
                  </a:lnTo>
                  <a:lnTo>
                    <a:pt x="32724" y="70011"/>
                  </a:lnTo>
                  <a:lnTo>
                    <a:pt x="30978" y="72849"/>
                  </a:lnTo>
                  <a:lnTo>
                    <a:pt x="29974" y="74137"/>
                  </a:lnTo>
                  <a:lnTo>
                    <a:pt x="29362" y="74726"/>
                  </a:lnTo>
                  <a:lnTo>
                    <a:pt x="29079" y="74879"/>
                  </a:lnTo>
                  <a:lnTo>
                    <a:pt x="28555" y="75141"/>
                  </a:lnTo>
                  <a:lnTo>
                    <a:pt x="27812" y="75752"/>
                  </a:lnTo>
                  <a:lnTo>
                    <a:pt x="27398" y="76473"/>
                  </a:lnTo>
                  <a:lnTo>
                    <a:pt x="27289" y="77324"/>
                  </a:lnTo>
                  <a:lnTo>
                    <a:pt x="27354" y="77805"/>
                  </a:lnTo>
                  <a:lnTo>
                    <a:pt x="27398" y="77914"/>
                  </a:lnTo>
                  <a:lnTo>
                    <a:pt x="27550" y="78110"/>
                  </a:lnTo>
                  <a:lnTo>
                    <a:pt x="27943" y="78285"/>
                  </a:lnTo>
                  <a:lnTo>
                    <a:pt x="28751" y="78350"/>
                  </a:lnTo>
                  <a:lnTo>
                    <a:pt x="29821" y="78197"/>
                  </a:lnTo>
                  <a:lnTo>
                    <a:pt x="31109" y="77848"/>
                  </a:lnTo>
                  <a:lnTo>
                    <a:pt x="32528" y="77346"/>
                  </a:lnTo>
                  <a:lnTo>
                    <a:pt x="34056" y="76669"/>
                  </a:lnTo>
                  <a:lnTo>
                    <a:pt x="35606" y="75862"/>
                  </a:lnTo>
                  <a:lnTo>
                    <a:pt x="36370" y="75403"/>
                  </a:lnTo>
                  <a:lnTo>
                    <a:pt x="37811" y="74530"/>
                  </a:lnTo>
                  <a:lnTo>
                    <a:pt x="39972" y="73242"/>
                  </a:lnTo>
                  <a:lnTo>
                    <a:pt x="40932" y="72500"/>
                  </a:lnTo>
                  <a:lnTo>
                    <a:pt x="41260" y="72041"/>
                  </a:lnTo>
                  <a:lnTo>
                    <a:pt x="41304" y="71539"/>
                  </a:lnTo>
                  <a:lnTo>
                    <a:pt x="41085" y="71015"/>
                  </a:lnTo>
                  <a:lnTo>
                    <a:pt x="40845" y="70710"/>
                  </a:lnTo>
                  <a:lnTo>
                    <a:pt x="39906" y="69509"/>
                  </a:lnTo>
                  <a:lnTo>
                    <a:pt x="39099" y="68221"/>
                  </a:lnTo>
                  <a:lnTo>
                    <a:pt x="38662" y="67653"/>
                  </a:lnTo>
                  <a:lnTo>
                    <a:pt x="38444" y="67501"/>
                  </a:lnTo>
                  <a:lnTo>
                    <a:pt x="38226" y="67304"/>
                  </a:lnTo>
                  <a:lnTo>
                    <a:pt x="37876" y="66606"/>
                  </a:lnTo>
                  <a:lnTo>
                    <a:pt x="37549" y="65776"/>
                  </a:lnTo>
                  <a:lnTo>
                    <a:pt x="37265" y="65252"/>
                  </a:lnTo>
                  <a:lnTo>
                    <a:pt x="37025" y="64990"/>
                  </a:lnTo>
                  <a:lnTo>
                    <a:pt x="36894" y="64925"/>
                  </a:lnTo>
                  <a:lnTo>
                    <a:pt x="36676" y="64990"/>
                  </a:lnTo>
                  <a:lnTo>
                    <a:pt x="36195" y="64139"/>
                  </a:lnTo>
                  <a:lnTo>
                    <a:pt x="33925" y="59947"/>
                  </a:lnTo>
                  <a:lnTo>
                    <a:pt x="32659" y="57306"/>
                  </a:lnTo>
                  <a:lnTo>
                    <a:pt x="32353" y="56498"/>
                  </a:lnTo>
                  <a:lnTo>
                    <a:pt x="31938" y="54948"/>
                  </a:lnTo>
                  <a:lnTo>
                    <a:pt x="31065" y="52503"/>
                  </a:lnTo>
                  <a:lnTo>
                    <a:pt x="30607" y="51564"/>
                  </a:lnTo>
                  <a:lnTo>
                    <a:pt x="30039" y="50691"/>
                  </a:lnTo>
                  <a:lnTo>
                    <a:pt x="29362" y="49971"/>
                  </a:lnTo>
                  <a:lnTo>
                    <a:pt x="28969" y="49665"/>
                  </a:lnTo>
                  <a:lnTo>
                    <a:pt x="30170" y="49643"/>
                  </a:lnTo>
                  <a:lnTo>
                    <a:pt x="35824" y="49360"/>
                  </a:lnTo>
                  <a:lnTo>
                    <a:pt x="38291" y="49119"/>
                  </a:lnTo>
                  <a:lnTo>
                    <a:pt x="39404" y="48923"/>
                  </a:lnTo>
                  <a:lnTo>
                    <a:pt x="39688" y="48836"/>
                  </a:lnTo>
                  <a:lnTo>
                    <a:pt x="43137" y="51892"/>
                  </a:lnTo>
                  <a:lnTo>
                    <a:pt x="48573" y="56629"/>
                  </a:lnTo>
                  <a:lnTo>
                    <a:pt x="48770" y="56826"/>
                  </a:lnTo>
                  <a:lnTo>
                    <a:pt x="49359" y="57502"/>
                  </a:lnTo>
                  <a:lnTo>
                    <a:pt x="49686" y="58048"/>
                  </a:lnTo>
                  <a:lnTo>
                    <a:pt x="50516" y="59467"/>
                  </a:lnTo>
                  <a:lnTo>
                    <a:pt x="51127" y="60078"/>
                  </a:lnTo>
                  <a:lnTo>
                    <a:pt x="51586" y="60384"/>
                  </a:lnTo>
                  <a:lnTo>
                    <a:pt x="51870" y="60471"/>
                  </a:lnTo>
                  <a:lnTo>
                    <a:pt x="52677" y="60668"/>
                  </a:lnTo>
                  <a:lnTo>
                    <a:pt x="53419" y="60973"/>
                  </a:lnTo>
                  <a:lnTo>
                    <a:pt x="54904" y="62043"/>
                  </a:lnTo>
                  <a:lnTo>
                    <a:pt x="56890" y="63462"/>
                  </a:lnTo>
                  <a:lnTo>
                    <a:pt x="60514" y="66191"/>
                  </a:lnTo>
                  <a:lnTo>
                    <a:pt x="61606" y="67086"/>
                  </a:lnTo>
                  <a:lnTo>
                    <a:pt x="62021" y="67479"/>
                  </a:lnTo>
                  <a:lnTo>
                    <a:pt x="62676" y="68374"/>
                  </a:lnTo>
                  <a:lnTo>
                    <a:pt x="63134" y="69269"/>
                  </a:lnTo>
                  <a:lnTo>
                    <a:pt x="63352" y="69967"/>
                  </a:lnTo>
                  <a:lnTo>
                    <a:pt x="63374" y="70164"/>
                  </a:lnTo>
                  <a:lnTo>
                    <a:pt x="63461" y="70535"/>
                  </a:lnTo>
                  <a:lnTo>
                    <a:pt x="63876" y="71212"/>
                  </a:lnTo>
                  <a:lnTo>
                    <a:pt x="64095" y="71779"/>
                  </a:lnTo>
                  <a:lnTo>
                    <a:pt x="64116" y="72107"/>
                  </a:lnTo>
                  <a:lnTo>
                    <a:pt x="64116" y="73067"/>
                  </a:lnTo>
                  <a:lnTo>
                    <a:pt x="64029" y="75272"/>
                  </a:lnTo>
                  <a:lnTo>
                    <a:pt x="63876" y="76473"/>
                  </a:lnTo>
                  <a:lnTo>
                    <a:pt x="63767" y="76800"/>
                  </a:lnTo>
                  <a:lnTo>
                    <a:pt x="63396" y="77281"/>
                  </a:lnTo>
                  <a:lnTo>
                    <a:pt x="62763" y="77957"/>
                  </a:lnTo>
                  <a:lnTo>
                    <a:pt x="62676" y="78350"/>
                  </a:lnTo>
                  <a:lnTo>
                    <a:pt x="62741" y="78634"/>
                  </a:lnTo>
                  <a:lnTo>
                    <a:pt x="62828" y="78787"/>
                  </a:lnTo>
                  <a:lnTo>
                    <a:pt x="62959" y="78940"/>
                  </a:lnTo>
                  <a:lnTo>
                    <a:pt x="63265" y="79180"/>
                  </a:lnTo>
                  <a:lnTo>
                    <a:pt x="63702" y="79311"/>
                  </a:lnTo>
                  <a:lnTo>
                    <a:pt x="64182" y="79333"/>
                  </a:lnTo>
                  <a:lnTo>
                    <a:pt x="64728" y="79223"/>
                  </a:lnTo>
                  <a:lnTo>
                    <a:pt x="65339" y="78940"/>
                  </a:lnTo>
                  <a:lnTo>
                    <a:pt x="65950" y="78525"/>
                  </a:lnTo>
                  <a:lnTo>
                    <a:pt x="66583" y="77914"/>
                  </a:lnTo>
                  <a:lnTo>
                    <a:pt x="66911" y="77543"/>
                  </a:lnTo>
                  <a:lnTo>
                    <a:pt x="67194" y="77128"/>
                  </a:lnTo>
                  <a:lnTo>
                    <a:pt x="67609" y="76407"/>
                  </a:lnTo>
                  <a:lnTo>
                    <a:pt x="67937" y="75403"/>
                  </a:lnTo>
                  <a:lnTo>
                    <a:pt x="68089" y="74246"/>
                  </a:lnTo>
                  <a:lnTo>
                    <a:pt x="68242" y="73482"/>
                  </a:lnTo>
                  <a:lnTo>
                    <a:pt x="68439" y="73002"/>
                  </a:lnTo>
                  <a:lnTo>
                    <a:pt x="68613" y="72784"/>
                  </a:lnTo>
                  <a:lnTo>
                    <a:pt x="69028" y="72303"/>
                  </a:lnTo>
                  <a:lnTo>
                    <a:pt x="69923" y="71124"/>
                  </a:lnTo>
                  <a:lnTo>
                    <a:pt x="70403" y="70186"/>
                  </a:lnTo>
                  <a:lnTo>
                    <a:pt x="70578" y="69596"/>
                  </a:lnTo>
                  <a:lnTo>
                    <a:pt x="70513" y="69051"/>
                  </a:lnTo>
                  <a:lnTo>
                    <a:pt x="70207" y="68592"/>
                  </a:lnTo>
                  <a:lnTo>
                    <a:pt x="69923" y="68417"/>
                  </a:lnTo>
                  <a:lnTo>
                    <a:pt x="69334" y="68090"/>
                  </a:lnTo>
                  <a:lnTo>
                    <a:pt x="68395" y="67719"/>
                  </a:lnTo>
                  <a:lnTo>
                    <a:pt x="67413" y="67522"/>
                  </a:lnTo>
                  <a:lnTo>
                    <a:pt x="66954" y="67501"/>
                  </a:lnTo>
                  <a:lnTo>
                    <a:pt x="66758" y="67435"/>
                  </a:lnTo>
                  <a:lnTo>
                    <a:pt x="66430" y="67195"/>
                  </a:lnTo>
                  <a:lnTo>
                    <a:pt x="66103" y="66715"/>
                  </a:lnTo>
                  <a:lnTo>
                    <a:pt x="65928" y="66627"/>
                  </a:lnTo>
                  <a:lnTo>
                    <a:pt x="65710" y="66627"/>
                  </a:lnTo>
                  <a:lnTo>
                    <a:pt x="65339" y="66234"/>
                  </a:lnTo>
                  <a:lnTo>
                    <a:pt x="63440" y="64095"/>
                  </a:lnTo>
                  <a:lnTo>
                    <a:pt x="62130" y="62370"/>
                  </a:lnTo>
                  <a:lnTo>
                    <a:pt x="61628" y="61563"/>
                  </a:lnTo>
                  <a:lnTo>
                    <a:pt x="61147" y="60755"/>
                  </a:lnTo>
                  <a:lnTo>
                    <a:pt x="59794" y="58987"/>
                  </a:lnTo>
                  <a:lnTo>
                    <a:pt x="58069" y="57218"/>
                  </a:lnTo>
                  <a:lnTo>
                    <a:pt x="56519" y="56040"/>
                  </a:lnTo>
                  <a:lnTo>
                    <a:pt x="55406" y="55385"/>
                  </a:lnTo>
                  <a:lnTo>
                    <a:pt x="54817" y="55101"/>
                  </a:lnTo>
                  <a:lnTo>
                    <a:pt x="54751" y="55079"/>
                  </a:lnTo>
                  <a:lnTo>
                    <a:pt x="54511" y="54730"/>
                  </a:lnTo>
                  <a:lnTo>
                    <a:pt x="54336" y="54271"/>
                  </a:lnTo>
                  <a:lnTo>
                    <a:pt x="54293" y="53966"/>
                  </a:lnTo>
                  <a:lnTo>
                    <a:pt x="54162" y="53464"/>
                  </a:lnTo>
                  <a:lnTo>
                    <a:pt x="53201" y="51368"/>
                  </a:lnTo>
                  <a:lnTo>
                    <a:pt x="51608" y="48639"/>
                  </a:lnTo>
                  <a:lnTo>
                    <a:pt x="50189" y="46587"/>
                  </a:lnTo>
                  <a:lnTo>
                    <a:pt x="49206" y="45386"/>
                  </a:lnTo>
                  <a:lnTo>
                    <a:pt x="48726" y="44906"/>
                  </a:lnTo>
                  <a:lnTo>
                    <a:pt x="48813" y="44819"/>
                  </a:lnTo>
                  <a:lnTo>
                    <a:pt x="49512" y="43967"/>
                  </a:lnTo>
                  <a:lnTo>
                    <a:pt x="50145" y="42767"/>
                  </a:lnTo>
                  <a:lnTo>
                    <a:pt x="50472" y="41763"/>
                  </a:lnTo>
                  <a:lnTo>
                    <a:pt x="50625" y="40606"/>
                  </a:lnTo>
                  <a:lnTo>
                    <a:pt x="50560" y="39274"/>
                  </a:lnTo>
                  <a:lnTo>
                    <a:pt x="50385" y="38532"/>
                  </a:lnTo>
                  <a:lnTo>
                    <a:pt x="50189" y="37811"/>
                  </a:lnTo>
                  <a:lnTo>
                    <a:pt x="49774" y="36567"/>
                  </a:lnTo>
                  <a:lnTo>
                    <a:pt x="49315" y="35541"/>
                  </a:lnTo>
                  <a:lnTo>
                    <a:pt x="48835" y="34689"/>
                  </a:lnTo>
                  <a:lnTo>
                    <a:pt x="48071" y="33707"/>
                  </a:lnTo>
                  <a:lnTo>
                    <a:pt x="47045" y="32834"/>
                  </a:lnTo>
                  <a:lnTo>
                    <a:pt x="46543" y="32506"/>
                  </a:lnTo>
                  <a:lnTo>
                    <a:pt x="46041" y="32179"/>
                  </a:lnTo>
                  <a:lnTo>
                    <a:pt x="44971" y="31131"/>
                  </a:lnTo>
                  <a:lnTo>
                    <a:pt x="43967" y="29581"/>
                  </a:lnTo>
                  <a:lnTo>
                    <a:pt x="43290" y="28075"/>
                  </a:lnTo>
                  <a:lnTo>
                    <a:pt x="42919" y="26896"/>
                  </a:lnTo>
                  <a:lnTo>
                    <a:pt x="42744" y="26263"/>
                  </a:lnTo>
                  <a:lnTo>
                    <a:pt x="42570" y="25586"/>
                  </a:lnTo>
                  <a:lnTo>
                    <a:pt x="42002" y="23993"/>
                  </a:lnTo>
                  <a:lnTo>
                    <a:pt x="40823" y="21395"/>
                  </a:lnTo>
                  <a:lnTo>
                    <a:pt x="38182" y="16374"/>
                  </a:lnTo>
                  <a:lnTo>
                    <a:pt x="37440" y="14911"/>
                  </a:lnTo>
                  <a:lnTo>
                    <a:pt x="37287" y="14562"/>
                  </a:lnTo>
                  <a:lnTo>
                    <a:pt x="37199" y="14060"/>
                  </a:lnTo>
                  <a:lnTo>
                    <a:pt x="37287" y="13754"/>
                  </a:lnTo>
                  <a:lnTo>
                    <a:pt x="37505" y="13601"/>
                  </a:lnTo>
                  <a:lnTo>
                    <a:pt x="37658" y="13601"/>
                  </a:lnTo>
                  <a:lnTo>
                    <a:pt x="38357" y="13514"/>
                  </a:lnTo>
                  <a:lnTo>
                    <a:pt x="40932" y="12794"/>
                  </a:lnTo>
                  <a:lnTo>
                    <a:pt x="42308" y="12204"/>
                  </a:lnTo>
                  <a:lnTo>
                    <a:pt x="43159" y="11724"/>
                  </a:lnTo>
                  <a:lnTo>
                    <a:pt x="43552" y="11462"/>
                  </a:lnTo>
                  <a:lnTo>
                    <a:pt x="44818" y="10501"/>
                  </a:lnTo>
                  <a:lnTo>
                    <a:pt x="45932" y="9716"/>
                  </a:lnTo>
                  <a:lnTo>
                    <a:pt x="46477" y="9497"/>
                  </a:lnTo>
                  <a:lnTo>
                    <a:pt x="46761" y="9475"/>
                  </a:lnTo>
                  <a:lnTo>
                    <a:pt x="47307" y="9454"/>
                  </a:lnTo>
                  <a:lnTo>
                    <a:pt x="48246" y="9519"/>
                  </a:lnTo>
                  <a:lnTo>
                    <a:pt x="49097" y="9737"/>
                  </a:lnTo>
                  <a:lnTo>
                    <a:pt x="49621" y="9934"/>
                  </a:lnTo>
                  <a:lnTo>
                    <a:pt x="50778" y="10392"/>
                  </a:lnTo>
                  <a:lnTo>
                    <a:pt x="53660" y="11222"/>
                  </a:lnTo>
                  <a:lnTo>
                    <a:pt x="55515" y="11768"/>
                  </a:lnTo>
                  <a:lnTo>
                    <a:pt x="57349" y="12313"/>
                  </a:lnTo>
                  <a:lnTo>
                    <a:pt x="59183" y="13077"/>
                  </a:lnTo>
                  <a:lnTo>
                    <a:pt x="60078" y="13645"/>
                  </a:lnTo>
                  <a:lnTo>
                    <a:pt x="60471" y="14016"/>
                  </a:lnTo>
                  <a:lnTo>
                    <a:pt x="61278" y="14977"/>
                  </a:lnTo>
                  <a:lnTo>
                    <a:pt x="62763" y="16876"/>
                  </a:lnTo>
                  <a:lnTo>
                    <a:pt x="63418" y="17574"/>
                  </a:lnTo>
                  <a:lnTo>
                    <a:pt x="63789" y="17815"/>
                  </a:lnTo>
                  <a:lnTo>
                    <a:pt x="63964" y="17858"/>
                  </a:lnTo>
                  <a:lnTo>
                    <a:pt x="64247" y="17880"/>
                  </a:lnTo>
                  <a:lnTo>
                    <a:pt x="64749" y="18077"/>
                  </a:lnTo>
                  <a:lnTo>
                    <a:pt x="65513" y="18469"/>
                  </a:lnTo>
                  <a:lnTo>
                    <a:pt x="66081" y="18731"/>
                  </a:lnTo>
                  <a:lnTo>
                    <a:pt x="66649" y="19015"/>
                  </a:lnTo>
                  <a:lnTo>
                    <a:pt x="67544" y="19386"/>
                  </a:lnTo>
                  <a:lnTo>
                    <a:pt x="68024" y="19277"/>
                  </a:lnTo>
                  <a:lnTo>
                    <a:pt x="68395" y="19037"/>
                  </a:lnTo>
                  <a:lnTo>
                    <a:pt x="68592" y="18841"/>
                  </a:lnTo>
                  <a:lnTo>
                    <a:pt x="68788" y="18600"/>
                  </a:lnTo>
                  <a:lnTo>
                    <a:pt x="69050" y="18077"/>
                  </a:lnTo>
                  <a:lnTo>
                    <a:pt x="69268" y="17160"/>
                  </a:lnTo>
                  <a:lnTo>
                    <a:pt x="69159" y="15129"/>
                  </a:lnTo>
                  <a:lnTo>
                    <a:pt x="69006" y="14082"/>
                  </a:lnTo>
                  <a:lnTo>
                    <a:pt x="68919" y="13667"/>
                  </a:lnTo>
                  <a:lnTo>
                    <a:pt x="68504" y="13012"/>
                  </a:lnTo>
                  <a:lnTo>
                    <a:pt x="67784" y="12553"/>
                  </a:lnTo>
                  <a:lnTo>
                    <a:pt x="66714" y="12182"/>
                  </a:lnTo>
                  <a:lnTo>
                    <a:pt x="66037" y="12008"/>
                  </a:lnTo>
                  <a:lnTo>
                    <a:pt x="64771" y="11789"/>
                  </a:lnTo>
                  <a:lnTo>
                    <a:pt x="63309" y="11506"/>
                  </a:lnTo>
                  <a:lnTo>
                    <a:pt x="61977" y="10938"/>
                  </a:lnTo>
                  <a:lnTo>
                    <a:pt x="61038" y="10414"/>
                  </a:lnTo>
                  <a:lnTo>
                    <a:pt x="58550" y="9017"/>
                  </a:lnTo>
                  <a:lnTo>
                    <a:pt x="52503" y="6004"/>
                  </a:lnTo>
                  <a:lnTo>
                    <a:pt x="51193" y="5306"/>
                  </a:lnTo>
                  <a:lnTo>
                    <a:pt x="50800" y="5109"/>
                  </a:lnTo>
                  <a:lnTo>
                    <a:pt x="49599" y="4760"/>
                  </a:lnTo>
                  <a:lnTo>
                    <a:pt x="47962" y="4564"/>
                  </a:lnTo>
                  <a:lnTo>
                    <a:pt x="45975" y="4673"/>
                  </a:lnTo>
                  <a:lnTo>
                    <a:pt x="44884" y="4891"/>
                  </a:lnTo>
                  <a:lnTo>
                    <a:pt x="42613" y="5480"/>
                  </a:lnTo>
                  <a:lnTo>
                    <a:pt x="38815" y="6681"/>
                  </a:lnTo>
                  <a:lnTo>
                    <a:pt x="38051" y="6834"/>
                  </a:lnTo>
                  <a:lnTo>
                    <a:pt x="37549" y="6878"/>
                  </a:lnTo>
                  <a:lnTo>
                    <a:pt x="36654" y="7183"/>
                  </a:lnTo>
                  <a:lnTo>
                    <a:pt x="36261" y="7467"/>
                  </a:lnTo>
                  <a:lnTo>
                    <a:pt x="36239" y="7620"/>
                  </a:lnTo>
                  <a:lnTo>
                    <a:pt x="35802" y="7576"/>
                  </a:lnTo>
                  <a:lnTo>
                    <a:pt x="33445" y="7598"/>
                  </a:lnTo>
                  <a:lnTo>
                    <a:pt x="32200" y="7838"/>
                  </a:lnTo>
                  <a:lnTo>
                    <a:pt x="31436" y="8100"/>
                  </a:lnTo>
                  <a:lnTo>
                    <a:pt x="31131" y="8297"/>
                  </a:lnTo>
                  <a:lnTo>
                    <a:pt x="30105" y="9061"/>
                  </a:lnTo>
                  <a:lnTo>
                    <a:pt x="29275" y="9868"/>
                  </a:lnTo>
                  <a:lnTo>
                    <a:pt x="28729" y="10261"/>
                  </a:lnTo>
                  <a:lnTo>
                    <a:pt x="28380" y="10436"/>
                  </a:lnTo>
                  <a:lnTo>
                    <a:pt x="27703" y="10698"/>
                  </a:lnTo>
                  <a:lnTo>
                    <a:pt x="26677" y="10807"/>
                  </a:lnTo>
                  <a:lnTo>
                    <a:pt x="26262" y="10742"/>
                  </a:lnTo>
                  <a:lnTo>
                    <a:pt x="25891" y="10589"/>
                  </a:lnTo>
                  <a:lnTo>
                    <a:pt x="24603" y="9737"/>
                  </a:lnTo>
                  <a:lnTo>
                    <a:pt x="24167" y="9301"/>
                  </a:lnTo>
                  <a:lnTo>
                    <a:pt x="23861" y="8777"/>
                  </a:lnTo>
                  <a:lnTo>
                    <a:pt x="23796" y="8187"/>
                  </a:lnTo>
                  <a:lnTo>
                    <a:pt x="23861" y="7860"/>
                  </a:lnTo>
                  <a:lnTo>
                    <a:pt x="24058" y="7183"/>
                  </a:lnTo>
                  <a:lnTo>
                    <a:pt x="24189" y="6004"/>
                  </a:lnTo>
                  <a:lnTo>
                    <a:pt x="24145" y="5153"/>
                  </a:lnTo>
                  <a:lnTo>
                    <a:pt x="23948" y="4258"/>
                  </a:lnTo>
                  <a:lnTo>
                    <a:pt x="23577" y="3363"/>
                  </a:lnTo>
                  <a:lnTo>
                    <a:pt x="23010" y="2490"/>
                  </a:lnTo>
                  <a:lnTo>
                    <a:pt x="22202" y="1616"/>
                  </a:lnTo>
                  <a:lnTo>
                    <a:pt x="21678" y="1202"/>
                  </a:lnTo>
                  <a:lnTo>
                    <a:pt x="21132" y="831"/>
                  </a:lnTo>
                  <a:lnTo>
                    <a:pt x="19975" y="307"/>
                  </a:lnTo>
                  <a:lnTo>
                    <a:pt x="18753" y="45"/>
                  </a:lnTo>
                  <a:lnTo>
                    <a:pt x="17552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977198" y="3639249"/>
              <a:ext cx="592853" cy="592853"/>
            </a:xfrm>
            <a:custGeom>
              <a:rect b="b" l="l" r="r" t="t"/>
              <a:pathLst>
                <a:path extrusionOk="0" h="13165" w="13165">
                  <a:moveTo>
                    <a:pt x="5960" y="1"/>
                  </a:moveTo>
                  <a:lnTo>
                    <a:pt x="4716" y="241"/>
                  </a:lnTo>
                  <a:lnTo>
                    <a:pt x="3537" y="721"/>
                  </a:lnTo>
                  <a:lnTo>
                    <a:pt x="2446" y="1420"/>
                  </a:lnTo>
                  <a:lnTo>
                    <a:pt x="1507" y="2337"/>
                  </a:lnTo>
                  <a:lnTo>
                    <a:pt x="1114" y="2883"/>
                  </a:lnTo>
                  <a:lnTo>
                    <a:pt x="743" y="3450"/>
                  </a:lnTo>
                  <a:lnTo>
                    <a:pt x="241" y="4673"/>
                  </a:lnTo>
                  <a:lnTo>
                    <a:pt x="1" y="5939"/>
                  </a:lnTo>
                  <a:lnTo>
                    <a:pt x="1" y="7205"/>
                  </a:lnTo>
                  <a:lnTo>
                    <a:pt x="241" y="8449"/>
                  </a:lnTo>
                  <a:lnTo>
                    <a:pt x="721" y="9628"/>
                  </a:lnTo>
                  <a:lnTo>
                    <a:pt x="1420" y="10720"/>
                  </a:lnTo>
                  <a:lnTo>
                    <a:pt x="2337" y="11658"/>
                  </a:lnTo>
                  <a:lnTo>
                    <a:pt x="2882" y="12051"/>
                  </a:lnTo>
                  <a:lnTo>
                    <a:pt x="3450" y="12422"/>
                  </a:lnTo>
                  <a:lnTo>
                    <a:pt x="4672" y="12925"/>
                  </a:lnTo>
                  <a:lnTo>
                    <a:pt x="5939" y="13165"/>
                  </a:lnTo>
                  <a:lnTo>
                    <a:pt x="7205" y="13165"/>
                  </a:lnTo>
                  <a:lnTo>
                    <a:pt x="8449" y="12925"/>
                  </a:lnTo>
                  <a:lnTo>
                    <a:pt x="9628" y="12444"/>
                  </a:lnTo>
                  <a:lnTo>
                    <a:pt x="10719" y="11746"/>
                  </a:lnTo>
                  <a:lnTo>
                    <a:pt x="11658" y="10829"/>
                  </a:lnTo>
                  <a:lnTo>
                    <a:pt x="12051" y="10283"/>
                  </a:lnTo>
                  <a:lnTo>
                    <a:pt x="12422" y="9715"/>
                  </a:lnTo>
                  <a:lnTo>
                    <a:pt x="12924" y="8493"/>
                  </a:lnTo>
                  <a:lnTo>
                    <a:pt x="13164" y="7227"/>
                  </a:lnTo>
                  <a:lnTo>
                    <a:pt x="13164" y="5961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46"/>
                  </a:lnTo>
                  <a:lnTo>
                    <a:pt x="10829" y="1507"/>
                  </a:lnTo>
                  <a:lnTo>
                    <a:pt x="10283" y="1114"/>
                  </a:lnTo>
                  <a:lnTo>
                    <a:pt x="9715" y="743"/>
                  </a:lnTo>
                  <a:lnTo>
                    <a:pt x="8493" y="241"/>
                  </a:lnTo>
                  <a:lnTo>
                    <a:pt x="722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50"/>
          <p:cNvSpPr txBox="1"/>
          <p:nvPr>
            <p:ph type="title"/>
          </p:nvPr>
        </p:nvSpPr>
        <p:spPr>
          <a:xfrm>
            <a:off x="4971900" y="1793125"/>
            <a:ext cx="3452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1"/>
          <p:cNvSpPr txBox="1"/>
          <p:nvPr>
            <p:ph idx="1" type="subTitle"/>
          </p:nvPr>
        </p:nvSpPr>
        <p:spPr>
          <a:xfrm>
            <a:off x="720000" y="2568938"/>
            <a:ext cx="3852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Moon. The planet’s name has nothing to do with the liquid metal</a:t>
            </a:r>
            <a:endParaRPr/>
          </a:p>
        </p:txBody>
      </p:sp>
      <p:grpSp>
        <p:nvGrpSpPr>
          <p:cNvPr id="687" name="Google Shape;687;p51"/>
          <p:cNvGrpSpPr/>
          <p:nvPr/>
        </p:nvGrpSpPr>
        <p:grpSpPr>
          <a:xfrm>
            <a:off x="4492433" y="442531"/>
            <a:ext cx="4580291" cy="6478912"/>
            <a:chOff x="1542075" y="922500"/>
            <a:chExt cx="1774825" cy="2510525"/>
          </a:xfrm>
        </p:grpSpPr>
        <p:sp>
          <p:nvSpPr>
            <p:cNvPr id="688" name="Google Shape;688;p51"/>
            <p:cNvSpPr/>
            <p:nvPr/>
          </p:nvSpPr>
          <p:spPr>
            <a:xfrm>
              <a:off x="1542075" y="1053475"/>
              <a:ext cx="1774825" cy="2379550"/>
            </a:xfrm>
            <a:custGeom>
              <a:rect b="b" l="l" r="r" t="t"/>
              <a:pathLst>
                <a:path extrusionOk="0" h="95182" w="70993">
                  <a:moveTo>
                    <a:pt x="12684" y="1"/>
                  </a:moveTo>
                  <a:lnTo>
                    <a:pt x="12073" y="132"/>
                  </a:lnTo>
                  <a:lnTo>
                    <a:pt x="11549" y="394"/>
                  </a:lnTo>
                  <a:lnTo>
                    <a:pt x="10981" y="830"/>
                  </a:lnTo>
                  <a:lnTo>
                    <a:pt x="10501" y="1507"/>
                  </a:lnTo>
                  <a:lnTo>
                    <a:pt x="10173" y="2489"/>
                  </a:lnTo>
                  <a:lnTo>
                    <a:pt x="10042" y="3799"/>
                  </a:lnTo>
                  <a:lnTo>
                    <a:pt x="10130" y="4629"/>
                  </a:lnTo>
                  <a:lnTo>
                    <a:pt x="10261" y="4978"/>
                  </a:lnTo>
                  <a:lnTo>
                    <a:pt x="11287" y="7598"/>
                  </a:lnTo>
                  <a:lnTo>
                    <a:pt x="11658" y="8864"/>
                  </a:lnTo>
                  <a:lnTo>
                    <a:pt x="11811" y="9453"/>
                  </a:lnTo>
                  <a:lnTo>
                    <a:pt x="12313" y="10807"/>
                  </a:lnTo>
                  <a:lnTo>
                    <a:pt x="13011" y="12204"/>
                  </a:lnTo>
                  <a:lnTo>
                    <a:pt x="13819" y="13514"/>
                  </a:lnTo>
                  <a:lnTo>
                    <a:pt x="14234" y="14081"/>
                  </a:lnTo>
                  <a:lnTo>
                    <a:pt x="14649" y="14583"/>
                  </a:lnTo>
                  <a:lnTo>
                    <a:pt x="15216" y="15522"/>
                  </a:lnTo>
                  <a:lnTo>
                    <a:pt x="15544" y="16461"/>
                  </a:lnTo>
                  <a:lnTo>
                    <a:pt x="15696" y="17552"/>
                  </a:lnTo>
                  <a:lnTo>
                    <a:pt x="15718" y="18207"/>
                  </a:lnTo>
                  <a:lnTo>
                    <a:pt x="15740" y="18818"/>
                  </a:lnTo>
                  <a:lnTo>
                    <a:pt x="15915" y="19779"/>
                  </a:lnTo>
                  <a:lnTo>
                    <a:pt x="16351" y="20936"/>
                  </a:lnTo>
                  <a:lnTo>
                    <a:pt x="16613" y="22027"/>
                  </a:lnTo>
                  <a:lnTo>
                    <a:pt x="16810" y="23425"/>
                  </a:lnTo>
                  <a:lnTo>
                    <a:pt x="17072" y="25957"/>
                  </a:lnTo>
                  <a:lnTo>
                    <a:pt x="17399" y="27463"/>
                  </a:lnTo>
                  <a:lnTo>
                    <a:pt x="17661" y="28031"/>
                  </a:lnTo>
                  <a:lnTo>
                    <a:pt x="17967" y="28555"/>
                  </a:lnTo>
                  <a:lnTo>
                    <a:pt x="18818" y="29996"/>
                  </a:lnTo>
                  <a:lnTo>
                    <a:pt x="19691" y="32069"/>
                  </a:lnTo>
                  <a:lnTo>
                    <a:pt x="20259" y="34231"/>
                  </a:lnTo>
                  <a:lnTo>
                    <a:pt x="20565" y="35933"/>
                  </a:lnTo>
                  <a:lnTo>
                    <a:pt x="20674" y="36916"/>
                  </a:lnTo>
                  <a:lnTo>
                    <a:pt x="21219" y="42242"/>
                  </a:lnTo>
                  <a:lnTo>
                    <a:pt x="20717" y="42810"/>
                  </a:lnTo>
                  <a:lnTo>
                    <a:pt x="18447" y="45823"/>
                  </a:lnTo>
                  <a:lnTo>
                    <a:pt x="17552" y="47460"/>
                  </a:lnTo>
                  <a:lnTo>
                    <a:pt x="17246" y="48420"/>
                  </a:lnTo>
                  <a:lnTo>
                    <a:pt x="17246" y="48813"/>
                  </a:lnTo>
                  <a:lnTo>
                    <a:pt x="17268" y="49185"/>
                  </a:lnTo>
                  <a:lnTo>
                    <a:pt x="17508" y="49730"/>
                  </a:lnTo>
                  <a:lnTo>
                    <a:pt x="18141" y="50342"/>
                  </a:lnTo>
                  <a:lnTo>
                    <a:pt x="19473" y="51193"/>
                  </a:lnTo>
                  <a:lnTo>
                    <a:pt x="20696" y="52284"/>
                  </a:lnTo>
                  <a:lnTo>
                    <a:pt x="21569" y="53376"/>
                  </a:lnTo>
                  <a:lnTo>
                    <a:pt x="22027" y="54075"/>
                  </a:lnTo>
                  <a:lnTo>
                    <a:pt x="21984" y="54227"/>
                  </a:lnTo>
                  <a:lnTo>
                    <a:pt x="21569" y="54795"/>
                  </a:lnTo>
                  <a:lnTo>
                    <a:pt x="21023" y="55013"/>
                  </a:lnTo>
                  <a:lnTo>
                    <a:pt x="20630" y="54948"/>
                  </a:lnTo>
                  <a:lnTo>
                    <a:pt x="19975" y="54729"/>
                  </a:lnTo>
                  <a:lnTo>
                    <a:pt x="17006" y="53332"/>
                  </a:lnTo>
                  <a:lnTo>
                    <a:pt x="13208" y="51302"/>
                  </a:lnTo>
                  <a:lnTo>
                    <a:pt x="10588" y="49687"/>
                  </a:lnTo>
                  <a:lnTo>
                    <a:pt x="9256" y="48726"/>
                  </a:lnTo>
                  <a:lnTo>
                    <a:pt x="8776" y="48289"/>
                  </a:lnTo>
                  <a:lnTo>
                    <a:pt x="8340" y="47897"/>
                  </a:lnTo>
                  <a:lnTo>
                    <a:pt x="7335" y="47242"/>
                  </a:lnTo>
                  <a:lnTo>
                    <a:pt x="6200" y="46740"/>
                  </a:lnTo>
                  <a:lnTo>
                    <a:pt x="5021" y="46390"/>
                  </a:lnTo>
                  <a:lnTo>
                    <a:pt x="3843" y="46237"/>
                  </a:lnTo>
                  <a:lnTo>
                    <a:pt x="2751" y="46259"/>
                  </a:lnTo>
                  <a:lnTo>
                    <a:pt x="1790" y="46456"/>
                  </a:lnTo>
                  <a:lnTo>
                    <a:pt x="1026" y="46870"/>
                  </a:lnTo>
                  <a:lnTo>
                    <a:pt x="764" y="47154"/>
                  </a:lnTo>
                  <a:lnTo>
                    <a:pt x="524" y="47460"/>
                  </a:lnTo>
                  <a:lnTo>
                    <a:pt x="175" y="48049"/>
                  </a:lnTo>
                  <a:lnTo>
                    <a:pt x="0" y="48617"/>
                  </a:lnTo>
                  <a:lnTo>
                    <a:pt x="0" y="49185"/>
                  </a:lnTo>
                  <a:lnTo>
                    <a:pt x="131" y="49752"/>
                  </a:lnTo>
                  <a:lnTo>
                    <a:pt x="393" y="50298"/>
                  </a:lnTo>
                  <a:lnTo>
                    <a:pt x="1026" y="51127"/>
                  </a:lnTo>
                  <a:lnTo>
                    <a:pt x="1616" y="51673"/>
                  </a:lnTo>
                  <a:lnTo>
                    <a:pt x="2271" y="52306"/>
                  </a:lnTo>
                  <a:lnTo>
                    <a:pt x="3821" y="53965"/>
                  </a:lnTo>
                  <a:lnTo>
                    <a:pt x="5916" y="56432"/>
                  </a:lnTo>
                  <a:lnTo>
                    <a:pt x="6309" y="56891"/>
                  </a:lnTo>
                  <a:lnTo>
                    <a:pt x="5676" y="57742"/>
                  </a:lnTo>
                  <a:lnTo>
                    <a:pt x="6244" y="58310"/>
                  </a:lnTo>
                  <a:lnTo>
                    <a:pt x="9344" y="61213"/>
                  </a:lnTo>
                  <a:lnTo>
                    <a:pt x="11592" y="63156"/>
                  </a:lnTo>
                  <a:lnTo>
                    <a:pt x="12553" y="63855"/>
                  </a:lnTo>
                  <a:lnTo>
                    <a:pt x="12706" y="63964"/>
                  </a:lnTo>
                  <a:lnTo>
                    <a:pt x="13623" y="64335"/>
                  </a:lnTo>
                  <a:lnTo>
                    <a:pt x="14212" y="64357"/>
                  </a:lnTo>
                  <a:lnTo>
                    <a:pt x="14605" y="64247"/>
                  </a:lnTo>
                  <a:lnTo>
                    <a:pt x="14823" y="64160"/>
                  </a:lnTo>
                  <a:lnTo>
                    <a:pt x="15020" y="64291"/>
                  </a:lnTo>
                  <a:lnTo>
                    <a:pt x="16460" y="64771"/>
                  </a:lnTo>
                  <a:lnTo>
                    <a:pt x="17465" y="64837"/>
                  </a:lnTo>
                  <a:lnTo>
                    <a:pt x="18185" y="64771"/>
                  </a:lnTo>
                  <a:lnTo>
                    <a:pt x="18578" y="64662"/>
                  </a:lnTo>
                  <a:lnTo>
                    <a:pt x="18905" y="64706"/>
                  </a:lnTo>
                  <a:lnTo>
                    <a:pt x="20499" y="65055"/>
                  </a:lnTo>
                  <a:lnTo>
                    <a:pt x="21547" y="65404"/>
                  </a:lnTo>
                  <a:lnTo>
                    <a:pt x="21874" y="65601"/>
                  </a:lnTo>
                  <a:lnTo>
                    <a:pt x="24647" y="67151"/>
                  </a:lnTo>
                  <a:lnTo>
                    <a:pt x="35256" y="72958"/>
                  </a:lnTo>
                  <a:lnTo>
                    <a:pt x="39535" y="75403"/>
                  </a:lnTo>
                  <a:lnTo>
                    <a:pt x="41238" y="76451"/>
                  </a:lnTo>
                  <a:lnTo>
                    <a:pt x="41500" y="76713"/>
                  </a:lnTo>
                  <a:lnTo>
                    <a:pt x="41784" y="76996"/>
                  </a:lnTo>
                  <a:lnTo>
                    <a:pt x="42329" y="77433"/>
                  </a:lnTo>
                  <a:lnTo>
                    <a:pt x="42701" y="77957"/>
                  </a:lnTo>
                  <a:lnTo>
                    <a:pt x="43072" y="78808"/>
                  </a:lnTo>
                  <a:lnTo>
                    <a:pt x="43421" y="80118"/>
                  </a:lnTo>
                  <a:lnTo>
                    <a:pt x="43727" y="82061"/>
                  </a:lnTo>
                  <a:lnTo>
                    <a:pt x="43967" y="84746"/>
                  </a:lnTo>
                  <a:lnTo>
                    <a:pt x="44032" y="86471"/>
                  </a:lnTo>
                  <a:lnTo>
                    <a:pt x="43836" y="87082"/>
                  </a:lnTo>
                  <a:lnTo>
                    <a:pt x="42984" y="90029"/>
                  </a:lnTo>
                  <a:lnTo>
                    <a:pt x="42766" y="91383"/>
                  </a:lnTo>
                  <a:lnTo>
                    <a:pt x="42766" y="92059"/>
                  </a:lnTo>
                  <a:lnTo>
                    <a:pt x="42832" y="92278"/>
                  </a:lnTo>
                  <a:lnTo>
                    <a:pt x="43181" y="93064"/>
                  </a:lnTo>
                  <a:lnTo>
                    <a:pt x="43639" y="94177"/>
                  </a:lnTo>
                  <a:lnTo>
                    <a:pt x="43989" y="94701"/>
                  </a:lnTo>
                  <a:lnTo>
                    <a:pt x="44185" y="94854"/>
                  </a:lnTo>
                  <a:lnTo>
                    <a:pt x="44403" y="94963"/>
                  </a:lnTo>
                  <a:lnTo>
                    <a:pt x="45036" y="95094"/>
                  </a:lnTo>
                  <a:lnTo>
                    <a:pt x="45997" y="95181"/>
                  </a:lnTo>
                  <a:lnTo>
                    <a:pt x="46193" y="95181"/>
                  </a:lnTo>
                  <a:lnTo>
                    <a:pt x="46783" y="94897"/>
                  </a:lnTo>
                  <a:lnTo>
                    <a:pt x="50756" y="92911"/>
                  </a:lnTo>
                  <a:lnTo>
                    <a:pt x="52109" y="92103"/>
                  </a:lnTo>
                  <a:lnTo>
                    <a:pt x="52677" y="91666"/>
                  </a:lnTo>
                  <a:lnTo>
                    <a:pt x="54707" y="89898"/>
                  </a:lnTo>
                  <a:lnTo>
                    <a:pt x="57109" y="87584"/>
                  </a:lnTo>
                  <a:lnTo>
                    <a:pt x="59248" y="85336"/>
                  </a:lnTo>
                  <a:lnTo>
                    <a:pt x="59925" y="84462"/>
                  </a:lnTo>
                  <a:lnTo>
                    <a:pt x="60449" y="83742"/>
                  </a:lnTo>
                  <a:lnTo>
                    <a:pt x="61322" y="83000"/>
                  </a:lnTo>
                  <a:lnTo>
                    <a:pt x="62151" y="82541"/>
                  </a:lnTo>
                  <a:lnTo>
                    <a:pt x="63243" y="81734"/>
                  </a:lnTo>
                  <a:lnTo>
                    <a:pt x="63985" y="80991"/>
                  </a:lnTo>
                  <a:lnTo>
                    <a:pt x="64356" y="80555"/>
                  </a:lnTo>
                  <a:lnTo>
                    <a:pt x="64946" y="79682"/>
                  </a:lnTo>
                  <a:lnTo>
                    <a:pt x="65557" y="78306"/>
                  </a:lnTo>
                  <a:lnTo>
                    <a:pt x="66037" y="76560"/>
                  </a:lnTo>
                  <a:lnTo>
                    <a:pt x="66408" y="75381"/>
                  </a:lnTo>
                  <a:lnTo>
                    <a:pt x="66758" y="74682"/>
                  </a:lnTo>
                  <a:lnTo>
                    <a:pt x="66998" y="74377"/>
                  </a:lnTo>
                  <a:lnTo>
                    <a:pt x="66976" y="74311"/>
                  </a:lnTo>
                  <a:lnTo>
                    <a:pt x="66736" y="74028"/>
                  </a:lnTo>
                  <a:lnTo>
                    <a:pt x="66474" y="74006"/>
                  </a:lnTo>
                  <a:lnTo>
                    <a:pt x="66277" y="74115"/>
                  </a:lnTo>
                  <a:lnTo>
                    <a:pt x="66256" y="74028"/>
                  </a:lnTo>
                  <a:lnTo>
                    <a:pt x="66081" y="73766"/>
                  </a:lnTo>
                  <a:lnTo>
                    <a:pt x="65863" y="73700"/>
                  </a:lnTo>
                  <a:lnTo>
                    <a:pt x="65732" y="73766"/>
                  </a:lnTo>
                  <a:lnTo>
                    <a:pt x="65688" y="73766"/>
                  </a:lnTo>
                  <a:lnTo>
                    <a:pt x="65404" y="74006"/>
                  </a:lnTo>
                  <a:lnTo>
                    <a:pt x="65208" y="74377"/>
                  </a:lnTo>
                  <a:lnTo>
                    <a:pt x="65099" y="74661"/>
                  </a:lnTo>
                  <a:lnTo>
                    <a:pt x="65033" y="74661"/>
                  </a:lnTo>
                  <a:lnTo>
                    <a:pt x="64749" y="74901"/>
                  </a:lnTo>
                  <a:lnTo>
                    <a:pt x="64596" y="75315"/>
                  </a:lnTo>
                  <a:lnTo>
                    <a:pt x="64553" y="75643"/>
                  </a:lnTo>
                  <a:lnTo>
                    <a:pt x="64487" y="76058"/>
                  </a:lnTo>
                  <a:lnTo>
                    <a:pt x="63854" y="77302"/>
                  </a:lnTo>
                  <a:lnTo>
                    <a:pt x="63047" y="78263"/>
                  </a:lnTo>
                  <a:lnTo>
                    <a:pt x="62413" y="78765"/>
                  </a:lnTo>
                  <a:lnTo>
                    <a:pt x="61693" y="79070"/>
                  </a:lnTo>
                  <a:lnTo>
                    <a:pt x="60929" y="79114"/>
                  </a:lnTo>
                  <a:lnTo>
                    <a:pt x="60514" y="79005"/>
                  </a:lnTo>
                  <a:lnTo>
                    <a:pt x="60536" y="78918"/>
                  </a:lnTo>
                  <a:lnTo>
                    <a:pt x="60711" y="78263"/>
                  </a:lnTo>
                  <a:lnTo>
                    <a:pt x="60973" y="77935"/>
                  </a:lnTo>
                  <a:lnTo>
                    <a:pt x="61125" y="77739"/>
                  </a:lnTo>
                  <a:lnTo>
                    <a:pt x="61256" y="77171"/>
                  </a:lnTo>
                  <a:lnTo>
                    <a:pt x="61169" y="76582"/>
                  </a:lnTo>
                  <a:lnTo>
                    <a:pt x="60885" y="76276"/>
                  </a:lnTo>
                  <a:lnTo>
                    <a:pt x="60623" y="76189"/>
                  </a:lnTo>
                  <a:lnTo>
                    <a:pt x="60427" y="76189"/>
                  </a:lnTo>
                  <a:lnTo>
                    <a:pt x="60121" y="76232"/>
                  </a:lnTo>
                  <a:lnTo>
                    <a:pt x="59816" y="76516"/>
                  </a:lnTo>
                  <a:lnTo>
                    <a:pt x="59772" y="77215"/>
                  </a:lnTo>
                  <a:lnTo>
                    <a:pt x="59663" y="77761"/>
                  </a:lnTo>
                  <a:lnTo>
                    <a:pt x="59423" y="78306"/>
                  </a:lnTo>
                  <a:lnTo>
                    <a:pt x="58680" y="79267"/>
                  </a:lnTo>
                  <a:lnTo>
                    <a:pt x="58418" y="79551"/>
                  </a:lnTo>
                  <a:lnTo>
                    <a:pt x="58156" y="79834"/>
                  </a:lnTo>
                  <a:lnTo>
                    <a:pt x="57785" y="80795"/>
                  </a:lnTo>
                  <a:lnTo>
                    <a:pt x="57720" y="81603"/>
                  </a:lnTo>
                  <a:lnTo>
                    <a:pt x="57807" y="82061"/>
                  </a:lnTo>
                  <a:lnTo>
                    <a:pt x="57829" y="82170"/>
                  </a:lnTo>
                  <a:lnTo>
                    <a:pt x="57742" y="82454"/>
                  </a:lnTo>
                  <a:lnTo>
                    <a:pt x="57327" y="82934"/>
                  </a:lnTo>
                  <a:lnTo>
                    <a:pt x="55864" y="84113"/>
                  </a:lnTo>
                  <a:lnTo>
                    <a:pt x="51957" y="86449"/>
                  </a:lnTo>
                  <a:lnTo>
                    <a:pt x="51083" y="86907"/>
                  </a:lnTo>
                  <a:lnTo>
                    <a:pt x="51171" y="86755"/>
                  </a:lnTo>
                  <a:lnTo>
                    <a:pt x="51760" y="85925"/>
                  </a:lnTo>
                  <a:lnTo>
                    <a:pt x="52328" y="85336"/>
                  </a:lnTo>
                  <a:lnTo>
                    <a:pt x="52655" y="85117"/>
                  </a:lnTo>
                  <a:lnTo>
                    <a:pt x="53026" y="84834"/>
                  </a:lnTo>
                  <a:lnTo>
                    <a:pt x="53943" y="83633"/>
                  </a:lnTo>
                  <a:lnTo>
                    <a:pt x="54882" y="81821"/>
                  </a:lnTo>
                  <a:lnTo>
                    <a:pt x="55428" y="80140"/>
                  </a:lnTo>
                  <a:lnTo>
                    <a:pt x="55668" y="78918"/>
                  </a:lnTo>
                  <a:lnTo>
                    <a:pt x="55711" y="78284"/>
                  </a:lnTo>
                  <a:lnTo>
                    <a:pt x="55799" y="78088"/>
                  </a:lnTo>
                  <a:lnTo>
                    <a:pt x="56323" y="77149"/>
                  </a:lnTo>
                  <a:lnTo>
                    <a:pt x="56716" y="76582"/>
                  </a:lnTo>
                  <a:lnTo>
                    <a:pt x="56912" y="76429"/>
                  </a:lnTo>
                  <a:lnTo>
                    <a:pt x="57545" y="76211"/>
                  </a:lnTo>
                  <a:lnTo>
                    <a:pt x="59575" y="75752"/>
                  </a:lnTo>
                  <a:lnTo>
                    <a:pt x="59881" y="75687"/>
                  </a:lnTo>
                  <a:lnTo>
                    <a:pt x="59859" y="75337"/>
                  </a:lnTo>
                  <a:lnTo>
                    <a:pt x="59794" y="73635"/>
                  </a:lnTo>
                  <a:lnTo>
                    <a:pt x="59881" y="72565"/>
                  </a:lnTo>
                  <a:lnTo>
                    <a:pt x="59990" y="72259"/>
                  </a:lnTo>
                  <a:lnTo>
                    <a:pt x="60209" y="71975"/>
                  </a:lnTo>
                  <a:lnTo>
                    <a:pt x="61191" y="71168"/>
                  </a:lnTo>
                  <a:lnTo>
                    <a:pt x="62654" y="70316"/>
                  </a:lnTo>
                  <a:lnTo>
                    <a:pt x="63963" y="69814"/>
                  </a:lnTo>
                  <a:lnTo>
                    <a:pt x="64858" y="69596"/>
                  </a:lnTo>
                  <a:lnTo>
                    <a:pt x="65317" y="69552"/>
                  </a:lnTo>
                  <a:lnTo>
                    <a:pt x="65775" y="69509"/>
                  </a:lnTo>
                  <a:lnTo>
                    <a:pt x="66605" y="69312"/>
                  </a:lnTo>
                  <a:lnTo>
                    <a:pt x="67696" y="68832"/>
                  </a:lnTo>
                  <a:lnTo>
                    <a:pt x="68810" y="68024"/>
                  </a:lnTo>
                  <a:lnTo>
                    <a:pt x="69552" y="67260"/>
                  </a:lnTo>
                  <a:lnTo>
                    <a:pt x="69770" y="66998"/>
                  </a:lnTo>
                  <a:lnTo>
                    <a:pt x="70010" y="66692"/>
                  </a:lnTo>
                  <a:lnTo>
                    <a:pt x="70491" y="65928"/>
                  </a:lnTo>
                  <a:lnTo>
                    <a:pt x="70753" y="65274"/>
                  </a:lnTo>
                  <a:lnTo>
                    <a:pt x="70949" y="64531"/>
                  </a:lnTo>
                  <a:lnTo>
                    <a:pt x="70993" y="63658"/>
                  </a:lnTo>
                  <a:lnTo>
                    <a:pt x="70818" y="62719"/>
                  </a:lnTo>
                  <a:lnTo>
                    <a:pt x="70360" y="61715"/>
                  </a:lnTo>
                  <a:lnTo>
                    <a:pt x="70010" y="61169"/>
                  </a:lnTo>
                  <a:lnTo>
                    <a:pt x="69639" y="60645"/>
                  </a:lnTo>
                  <a:lnTo>
                    <a:pt x="68832" y="59729"/>
                  </a:lnTo>
                  <a:lnTo>
                    <a:pt x="68002" y="58965"/>
                  </a:lnTo>
                  <a:lnTo>
                    <a:pt x="67172" y="58353"/>
                  </a:lnTo>
                  <a:lnTo>
                    <a:pt x="66365" y="57895"/>
                  </a:lnTo>
                  <a:lnTo>
                    <a:pt x="65601" y="57611"/>
                  </a:lnTo>
                  <a:lnTo>
                    <a:pt x="64924" y="57480"/>
                  </a:lnTo>
                  <a:lnTo>
                    <a:pt x="64334" y="57502"/>
                  </a:lnTo>
                  <a:lnTo>
                    <a:pt x="64094" y="57567"/>
                  </a:lnTo>
                  <a:lnTo>
                    <a:pt x="63701" y="57633"/>
                  </a:lnTo>
                  <a:lnTo>
                    <a:pt x="61868" y="58004"/>
                  </a:lnTo>
                  <a:lnTo>
                    <a:pt x="61060" y="58288"/>
                  </a:lnTo>
                  <a:lnTo>
                    <a:pt x="60667" y="58484"/>
                  </a:lnTo>
                  <a:lnTo>
                    <a:pt x="60580" y="58615"/>
                  </a:lnTo>
                  <a:lnTo>
                    <a:pt x="60514" y="58746"/>
                  </a:lnTo>
                  <a:lnTo>
                    <a:pt x="60165" y="59314"/>
                  </a:lnTo>
                  <a:lnTo>
                    <a:pt x="59837" y="59598"/>
                  </a:lnTo>
                  <a:lnTo>
                    <a:pt x="59641" y="59619"/>
                  </a:lnTo>
                  <a:lnTo>
                    <a:pt x="58615" y="59641"/>
                  </a:lnTo>
                  <a:lnTo>
                    <a:pt x="58091" y="59685"/>
                  </a:lnTo>
                  <a:lnTo>
                    <a:pt x="57982" y="59467"/>
                  </a:lnTo>
                  <a:lnTo>
                    <a:pt x="57502" y="58288"/>
                  </a:lnTo>
                  <a:lnTo>
                    <a:pt x="57240" y="57327"/>
                  </a:lnTo>
                  <a:lnTo>
                    <a:pt x="57196" y="56847"/>
                  </a:lnTo>
                  <a:lnTo>
                    <a:pt x="57130" y="55581"/>
                  </a:lnTo>
                  <a:lnTo>
                    <a:pt x="57218" y="52437"/>
                  </a:lnTo>
                  <a:lnTo>
                    <a:pt x="57458" y="50211"/>
                  </a:lnTo>
                  <a:lnTo>
                    <a:pt x="57676" y="49206"/>
                  </a:lnTo>
                  <a:lnTo>
                    <a:pt x="57785" y="48661"/>
                  </a:lnTo>
                  <a:lnTo>
                    <a:pt x="57873" y="47132"/>
                  </a:lnTo>
                  <a:lnTo>
                    <a:pt x="57829" y="44207"/>
                  </a:lnTo>
                  <a:lnTo>
                    <a:pt x="57654" y="39972"/>
                  </a:lnTo>
                  <a:lnTo>
                    <a:pt x="57589" y="37418"/>
                  </a:lnTo>
                  <a:lnTo>
                    <a:pt x="57633" y="36305"/>
                  </a:lnTo>
                  <a:lnTo>
                    <a:pt x="57720" y="36021"/>
                  </a:lnTo>
                  <a:lnTo>
                    <a:pt x="58244" y="34776"/>
                  </a:lnTo>
                  <a:lnTo>
                    <a:pt x="59881" y="31174"/>
                  </a:lnTo>
                  <a:lnTo>
                    <a:pt x="60165" y="30432"/>
                  </a:lnTo>
                  <a:lnTo>
                    <a:pt x="60187" y="29865"/>
                  </a:lnTo>
                  <a:lnTo>
                    <a:pt x="60078" y="28184"/>
                  </a:lnTo>
                  <a:lnTo>
                    <a:pt x="59859" y="27114"/>
                  </a:lnTo>
                  <a:lnTo>
                    <a:pt x="59685" y="26721"/>
                  </a:lnTo>
                  <a:lnTo>
                    <a:pt x="59488" y="26415"/>
                  </a:lnTo>
                  <a:lnTo>
                    <a:pt x="59139" y="26350"/>
                  </a:lnTo>
                  <a:lnTo>
                    <a:pt x="58899" y="26677"/>
                  </a:lnTo>
                  <a:lnTo>
                    <a:pt x="58768" y="27158"/>
                  </a:lnTo>
                  <a:lnTo>
                    <a:pt x="58746" y="27398"/>
                  </a:lnTo>
                  <a:lnTo>
                    <a:pt x="58790" y="27791"/>
                  </a:lnTo>
                  <a:lnTo>
                    <a:pt x="58746" y="28642"/>
                  </a:lnTo>
                  <a:lnTo>
                    <a:pt x="58375" y="29559"/>
                  </a:lnTo>
                  <a:lnTo>
                    <a:pt x="58004" y="30214"/>
                  </a:lnTo>
                  <a:lnTo>
                    <a:pt x="57611" y="30847"/>
                  </a:lnTo>
                  <a:lnTo>
                    <a:pt x="56934" y="31611"/>
                  </a:lnTo>
                  <a:lnTo>
                    <a:pt x="56257" y="32026"/>
                  </a:lnTo>
                  <a:lnTo>
                    <a:pt x="56148" y="32026"/>
                  </a:lnTo>
                  <a:lnTo>
                    <a:pt x="56148" y="31982"/>
                  </a:lnTo>
                  <a:lnTo>
                    <a:pt x="56170" y="31524"/>
                  </a:lnTo>
                  <a:lnTo>
                    <a:pt x="56323" y="31153"/>
                  </a:lnTo>
                  <a:lnTo>
                    <a:pt x="56388" y="30956"/>
                  </a:lnTo>
                  <a:lnTo>
                    <a:pt x="56345" y="30410"/>
                  </a:lnTo>
                  <a:lnTo>
                    <a:pt x="56083" y="29886"/>
                  </a:lnTo>
                  <a:lnTo>
                    <a:pt x="55777" y="29668"/>
                  </a:lnTo>
                  <a:lnTo>
                    <a:pt x="55515" y="29624"/>
                  </a:lnTo>
                  <a:lnTo>
                    <a:pt x="55362" y="29668"/>
                  </a:lnTo>
                  <a:lnTo>
                    <a:pt x="55231" y="29712"/>
                  </a:lnTo>
                  <a:lnTo>
                    <a:pt x="55057" y="29865"/>
                  </a:lnTo>
                  <a:lnTo>
                    <a:pt x="54969" y="30170"/>
                  </a:lnTo>
                  <a:lnTo>
                    <a:pt x="55166" y="31022"/>
                  </a:lnTo>
                  <a:lnTo>
                    <a:pt x="55231" y="31567"/>
                  </a:lnTo>
                  <a:lnTo>
                    <a:pt x="55078" y="32113"/>
                  </a:lnTo>
                  <a:lnTo>
                    <a:pt x="54511" y="33314"/>
                  </a:lnTo>
                  <a:lnTo>
                    <a:pt x="54467" y="33707"/>
                  </a:lnTo>
                  <a:lnTo>
                    <a:pt x="54598" y="34100"/>
                  </a:lnTo>
                  <a:lnTo>
                    <a:pt x="55057" y="35453"/>
                  </a:lnTo>
                  <a:lnTo>
                    <a:pt x="55122" y="36370"/>
                  </a:lnTo>
                  <a:lnTo>
                    <a:pt x="55057" y="37047"/>
                  </a:lnTo>
                  <a:lnTo>
                    <a:pt x="54991" y="37418"/>
                  </a:lnTo>
                  <a:lnTo>
                    <a:pt x="54402" y="39645"/>
                  </a:lnTo>
                  <a:lnTo>
                    <a:pt x="53354" y="44709"/>
                  </a:lnTo>
                  <a:lnTo>
                    <a:pt x="53048" y="46783"/>
                  </a:lnTo>
                  <a:lnTo>
                    <a:pt x="52874" y="48770"/>
                  </a:lnTo>
                  <a:lnTo>
                    <a:pt x="52895" y="50538"/>
                  </a:lnTo>
                  <a:lnTo>
                    <a:pt x="53026" y="51280"/>
                  </a:lnTo>
                  <a:lnTo>
                    <a:pt x="52895" y="51433"/>
                  </a:lnTo>
                  <a:lnTo>
                    <a:pt x="51891" y="52219"/>
                  </a:lnTo>
                  <a:lnTo>
                    <a:pt x="50778" y="52765"/>
                  </a:lnTo>
                  <a:lnTo>
                    <a:pt x="50036" y="52939"/>
                  </a:lnTo>
                  <a:lnTo>
                    <a:pt x="49992" y="52939"/>
                  </a:lnTo>
                  <a:lnTo>
                    <a:pt x="49883" y="53354"/>
                  </a:lnTo>
                  <a:lnTo>
                    <a:pt x="49926" y="54075"/>
                  </a:lnTo>
                  <a:lnTo>
                    <a:pt x="50036" y="54664"/>
                  </a:lnTo>
                  <a:lnTo>
                    <a:pt x="49948" y="54839"/>
                  </a:lnTo>
                  <a:lnTo>
                    <a:pt x="49468" y="55886"/>
                  </a:lnTo>
                  <a:lnTo>
                    <a:pt x="49206" y="56716"/>
                  </a:lnTo>
                  <a:lnTo>
                    <a:pt x="49141" y="57131"/>
                  </a:lnTo>
                  <a:lnTo>
                    <a:pt x="48704" y="57633"/>
                  </a:lnTo>
                  <a:lnTo>
                    <a:pt x="47831" y="58943"/>
                  </a:lnTo>
                  <a:lnTo>
                    <a:pt x="47722" y="58965"/>
                  </a:lnTo>
                  <a:lnTo>
                    <a:pt x="46630" y="58703"/>
                  </a:lnTo>
                  <a:lnTo>
                    <a:pt x="45320" y="58091"/>
                  </a:lnTo>
                  <a:lnTo>
                    <a:pt x="44425" y="57546"/>
                  </a:lnTo>
                  <a:lnTo>
                    <a:pt x="44185" y="57546"/>
                  </a:lnTo>
                  <a:lnTo>
                    <a:pt x="42810" y="57371"/>
                  </a:lnTo>
                  <a:lnTo>
                    <a:pt x="41718" y="57109"/>
                  </a:lnTo>
                  <a:lnTo>
                    <a:pt x="41172" y="56912"/>
                  </a:lnTo>
                  <a:lnTo>
                    <a:pt x="40627" y="56651"/>
                  </a:lnTo>
                  <a:lnTo>
                    <a:pt x="39470" y="55755"/>
                  </a:lnTo>
                  <a:lnTo>
                    <a:pt x="38378" y="54751"/>
                  </a:lnTo>
                  <a:lnTo>
                    <a:pt x="37570" y="54075"/>
                  </a:lnTo>
                  <a:lnTo>
                    <a:pt x="37352" y="54009"/>
                  </a:lnTo>
                  <a:lnTo>
                    <a:pt x="37352" y="53834"/>
                  </a:lnTo>
                  <a:lnTo>
                    <a:pt x="37243" y="53048"/>
                  </a:lnTo>
                  <a:lnTo>
                    <a:pt x="37090" y="52568"/>
                  </a:lnTo>
                  <a:lnTo>
                    <a:pt x="36981" y="52415"/>
                  </a:lnTo>
                  <a:lnTo>
                    <a:pt x="36654" y="52241"/>
                  </a:lnTo>
                  <a:lnTo>
                    <a:pt x="36020" y="52110"/>
                  </a:lnTo>
                  <a:lnTo>
                    <a:pt x="35759" y="52001"/>
                  </a:lnTo>
                  <a:lnTo>
                    <a:pt x="35737" y="51935"/>
                  </a:lnTo>
                  <a:lnTo>
                    <a:pt x="35802" y="51717"/>
                  </a:lnTo>
                  <a:lnTo>
                    <a:pt x="35890" y="51302"/>
                  </a:lnTo>
                  <a:lnTo>
                    <a:pt x="35824" y="50996"/>
                  </a:lnTo>
                  <a:lnTo>
                    <a:pt x="35737" y="50844"/>
                  </a:lnTo>
                  <a:lnTo>
                    <a:pt x="35475" y="50516"/>
                  </a:lnTo>
                  <a:lnTo>
                    <a:pt x="34558" y="49708"/>
                  </a:lnTo>
                  <a:lnTo>
                    <a:pt x="34034" y="49315"/>
                  </a:lnTo>
                  <a:lnTo>
                    <a:pt x="33772" y="49054"/>
                  </a:lnTo>
                  <a:lnTo>
                    <a:pt x="33270" y="48246"/>
                  </a:lnTo>
                  <a:lnTo>
                    <a:pt x="32637" y="46914"/>
                  </a:lnTo>
                  <a:lnTo>
                    <a:pt x="32353" y="46499"/>
                  </a:lnTo>
                  <a:lnTo>
                    <a:pt x="31742" y="45321"/>
                  </a:lnTo>
                  <a:lnTo>
                    <a:pt x="29471" y="40692"/>
                  </a:lnTo>
                  <a:lnTo>
                    <a:pt x="28424" y="38837"/>
                  </a:lnTo>
                  <a:lnTo>
                    <a:pt x="27878" y="38138"/>
                  </a:lnTo>
                  <a:lnTo>
                    <a:pt x="27703" y="38029"/>
                  </a:lnTo>
                  <a:lnTo>
                    <a:pt x="27332" y="37571"/>
                  </a:lnTo>
                  <a:lnTo>
                    <a:pt x="27157" y="37156"/>
                  </a:lnTo>
                  <a:lnTo>
                    <a:pt x="25891" y="32113"/>
                  </a:lnTo>
                  <a:lnTo>
                    <a:pt x="26219" y="31458"/>
                  </a:lnTo>
                  <a:lnTo>
                    <a:pt x="26110" y="30956"/>
                  </a:lnTo>
                  <a:lnTo>
                    <a:pt x="25629" y="28358"/>
                  </a:lnTo>
                  <a:lnTo>
                    <a:pt x="25455" y="26612"/>
                  </a:lnTo>
                  <a:lnTo>
                    <a:pt x="25476" y="26001"/>
                  </a:lnTo>
                  <a:lnTo>
                    <a:pt x="25498" y="25739"/>
                  </a:lnTo>
                  <a:lnTo>
                    <a:pt x="25345" y="25149"/>
                  </a:lnTo>
                  <a:lnTo>
                    <a:pt x="24822" y="24080"/>
                  </a:lnTo>
                  <a:lnTo>
                    <a:pt x="23490" y="21809"/>
                  </a:lnTo>
                  <a:lnTo>
                    <a:pt x="22093" y="19080"/>
                  </a:lnTo>
                  <a:lnTo>
                    <a:pt x="21023" y="16701"/>
                  </a:lnTo>
                  <a:lnTo>
                    <a:pt x="20434" y="15282"/>
                  </a:lnTo>
                  <a:lnTo>
                    <a:pt x="20259" y="15195"/>
                  </a:lnTo>
                  <a:lnTo>
                    <a:pt x="19408" y="14474"/>
                  </a:lnTo>
                  <a:lnTo>
                    <a:pt x="18840" y="13623"/>
                  </a:lnTo>
                  <a:lnTo>
                    <a:pt x="18665" y="13077"/>
                  </a:lnTo>
                  <a:lnTo>
                    <a:pt x="18382" y="11986"/>
                  </a:lnTo>
                  <a:lnTo>
                    <a:pt x="18120" y="10872"/>
                  </a:lnTo>
                  <a:lnTo>
                    <a:pt x="18076" y="10305"/>
                  </a:lnTo>
                  <a:lnTo>
                    <a:pt x="18120" y="10064"/>
                  </a:lnTo>
                  <a:lnTo>
                    <a:pt x="18163" y="9715"/>
                  </a:lnTo>
                  <a:lnTo>
                    <a:pt x="18098" y="8929"/>
                  </a:lnTo>
                  <a:lnTo>
                    <a:pt x="17814" y="7576"/>
                  </a:lnTo>
                  <a:lnTo>
                    <a:pt x="16788" y="4781"/>
                  </a:lnTo>
                  <a:lnTo>
                    <a:pt x="16308" y="3624"/>
                  </a:lnTo>
                  <a:lnTo>
                    <a:pt x="16133" y="3166"/>
                  </a:lnTo>
                  <a:lnTo>
                    <a:pt x="15522" y="2031"/>
                  </a:lnTo>
                  <a:lnTo>
                    <a:pt x="14605" y="939"/>
                  </a:lnTo>
                  <a:lnTo>
                    <a:pt x="13754" y="328"/>
                  </a:lnTo>
                  <a:lnTo>
                    <a:pt x="13142" y="66"/>
                  </a:lnTo>
                  <a:lnTo>
                    <a:pt x="12793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2176250" y="922500"/>
              <a:ext cx="329100" cy="329125"/>
            </a:xfrm>
            <a:custGeom>
              <a:rect b="b" l="l" r="r" t="t"/>
              <a:pathLst>
                <a:path extrusionOk="0" h="13165" w="13164">
                  <a:moveTo>
                    <a:pt x="5960" y="0"/>
                  </a:moveTo>
                  <a:lnTo>
                    <a:pt x="4716" y="240"/>
                  </a:lnTo>
                  <a:lnTo>
                    <a:pt x="3537" y="721"/>
                  </a:lnTo>
                  <a:lnTo>
                    <a:pt x="2445" y="1419"/>
                  </a:lnTo>
                  <a:lnTo>
                    <a:pt x="1507" y="2336"/>
                  </a:lnTo>
                  <a:lnTo>
                    <a:pt x="1114" y="2882"/>
                  </a:lnTo>
                  <a:lnTo>
                    <a:pt x="743" y="3471"/>
                  </a:lnTo>
                  <a:lnTo>
                    <a:pt x="240" y="4672"/>
                  </a:lnTo>
                  <a:lnTo>
                    <a:pt x="0" y="5938"/>
                  </a:lnTo>
                  <a:lnTo>
                    <a:pt x="0" y="7204"/>
                  </a:lnTo>
                  <a:lnTo>
                    <a:pt x="240" y="8449"/>
                  </a:lnTo>
                  <a:lnTo>
                    <a:pt x="699" y="9649"/>
                  </a:lnTo>
                  <a:lnTo>
                    <a:pt x="1397" y="10719"/>
                  </a:lnTo>
                  <a:lnTo>
                    <a:pt x="2336" y="11658"/>
                  </a:lnTo>
                  <a:lnTo>
                    <a:pt x="2882" y="12051"/>
                  </a:lnTo>
                  <a:lnTo>
                    <a:pt x="3449" y="12422"/>
                  </a:lnTo>
                  <a:lnTo>
                    <a:pt x="4672" y="12924"/>
                  </a:lnTo>
                  <a:lnTo>
                    <a:pt x="5938" y="13164"/>
                  </a:lnTo>
                  <a:lnTo>
                    <a:pt x="7204" y="13164"/>
                  </a:lnTo>
                  <a:lnTo>
                    <a:pt x="8449" y="12924"/>
                  </a:lnTo>
                  <a:lnTo>
                    <a:pt x="9627" y="12465"/>
                  </a:lnTo>
                  <a:lnTo>
                    <a:pt x="10697" y="11767"/>
                  </a:lnTo>
                  <a:lnTo>
                    <a:pt x="11658" y="10850"/>
                  </a:lnTo>
                  <a:lnTo>
                    <a:pt x="12051" y="10282"/>
                  </a:lnTo>
                  <a:lnTo>
                    <a:pt x="12400" y="9715"/>
                  </a:lnTo>
                  <a:lnTo>
                    <a:pt x="12902" y="8492"/>
                  </a:lnTo>
                  <a:lnTo>
                    <a:pt x="13164" y="7248"/>
                  </a:lnTo>
                  <a:lnTo>
                    <a:pt x="13164" y="5960"/>
                  </a:lnTo>
                  <a:lnTo>
                    <a:pt x="12924" y="4716"/>
                  </a:lnTo>
                  <a:lnTo>
                    <a:pt x="12444" y="3537"/>
                  </a:lnTo>
                  <a:lnTo>
                    <a:pt x="11745" y="2467"/>
                  </a:lnTo>
                  <a:lnTo>
                    <a:pt x="10828" y="1528"/>
                  </a:lnTo>
                  <a:lnTo>
                    <a:pt x="10282" y="1114"/>
                  </a:lnTo>
                  <a:lnTo>
                    <a:pt x="9693" y="764"/>
                  </a:lnTo>
                  <a:lnTo>
                    <a:pt x="8492" y="262"/>
                  </a:lnTo>
                  <a:lnTo>
                    <a:pt x="722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0" name="Google Shape;690;p51"/>
          <p:cNvSpPr txBox="1"/>
          <p:nvPr>
            <p:ph type="title"/>
          </p:nvPr>
        </p:nvSpPr>
        <p:spPr>
          <a:xfrm>
            <a:off x="720000" y="1169713"/>
            <a:ext cx="38520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2"/>
          <p:cNvSpPr txBox="1"/>
          <p:nvPr>
            <p:ph idx="1" type="subTitle"/>
          </p:nvPr>
        </p:nvSpPr>
        <p:spPr>
          <a:xfrm>
            <a:off x="1087800" y="2836125"/>
            <a:ext cx="2420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2"/>
          <p:cNvSpPr txBox="1"/>
          <p:nvPr>
            <p:ph type="title"/>
          </p:nvPr>
        </p:nvSpPr>
        <p:spPr>
          <a:xfrm>
            <a:off x="720001" y="2309625"/>
            <a:ext cx="3156300" cy="5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grpSp>
        <p:nvGrpSpPr>
          <p:cNvPr id="697" name="Google Shape;697;p52"/>
          <p:cNvGrpSpPr/>
          <p:nvPr/>
        </p:nvGrpSpPr>
        <p:grpSpPr>
          <a:xfrm>
            <a:off x="4405131" y="-1466895"/>
            <a:ext cx="4572146" cy="6524192"/>
            <a:chOff x="4711809" y="-3574466"/>
            <a:chExt cx="5168018" cy="7374469"/>
          </a:xfrm>
        </p:grpSpPr>
        <p:sp>
          <p:nvSpPr>
            <p:cNvPr id="698" name="Google Shape;698;p52"/>
            <p:cNvSpPr/>
            <p:nvPr/>
          </p:nvSpPr>
          <p:spPr>
            <a:xfrm>
              <a:off x="4711809" y="-3574466"/>
              <a:ext cx="5168018" cy="7374469"/>
            </a:xfrm>
            <a:custGeom>
              <a:rect b="b" l="l" r="r" t="t"/>
              <a:pathLst>
                <a:path extrusionOk="0" h="85511" w="59926">
                  <a:moveTo>
                    <a:pt x="51259" y="1"/>
                  </a:moveTo>
                  <a:lnTo>
                    <a:pt x="51106" y="66"/>
                  </a:lnTo>
                  <a:lnTo>
                    <a:pt x="50975" y="88"/>
                  </a:lnTo>
                  <a:lnTo>
                    <a:pt x="50320" y="132"/>
                  </a:lnTo>
                  <a:lnTo>
                    <a:pt x="49665" y="219"/>
                  </a:lnTo>
                  <a:lnTo>
                    <a:pt x="49141" y="372"/>
                  </a:lnTo>
                  <a:lnTo>
                    <a:pt x="48050" y="961"/>
                  </a:lnTo>
                  <a:lnTo>
                    <a:pt x="47351" y="1660"/>
                  </a:lnTo>
                  <a:lnTo>
                    <a:pt x="46958" y="2227"/>
                  </a:lnTo>
                  <a:lnTo>
                    <a:pt x="46652" y="2882"/>
                  </a:lnTo>
                  <a:lnTo>
                    <a:pt x="46500" y="3625"/>
                  </a:lnTo>
                  <a:lnTo>
                    <a:pt x="46478" y="4039"/>
                  </a:lnTo>
                  <a:lnTo>
                    <a:pt x="46456" y="4432"/>
                  </a:lnTo>
                  <a:lnTo>
                    <a:pt x="46303" y="4934"/>
                  </a:lnTo>
                  <a:lnTo>
                    <a:pt x="46063" y="5196"/>
                  </a:lnTo>
                  <a:lnTo>
                    <a:pt x="45867" y="5305"/>
                  </a:lnTo>
                  <a:lnTo>
                    <a:pt x="45801" y="5349"/>
                  </a:lnTo>
                  <a:lnTo>
                    <a:pt x="45736" y="5436"/>
                  </a:lnTo>
                  <a:lnTo>
                    <a:pt x="45539" y="5698"/>
                  </a:lnTo>
                  <a:lnTo>
                    <a:pt x="45343" y="6353"/>
                  </a:lnTo>
                  <a:lnTo>
                    <a:pt x="45408" y="7030"/>
                  </a:lnTo>
                  <a:lnTo>
                    <a:pt x="45714" y="7663"/>
                  </a:lnTo>
                  <a:lnTo>
                    <a:pt x="45976" y="7947"/>
                  </a:lnTo>
                  <a:lnTo>
                    <a:pt x="46150" y="8122"/>
                  </a:lnTo>
                  <a:lnTo>
                    <a:pt x="46347" y="8515"/>
                  </a:lnTo>
                  <a:lnTo>
                    <a:pt x="46325" y="8733"/>
                  </a:lnTo>
                  <a:lnTo>
                    <a:pt x="46194" y="9366"/>
                  </a:lnTo>
                  <a:lnTo>
                    <a:pt x="45954" y="9999"/>
                  </a:lnTo>
                  <a:lnTo>
                    <a:pt x="45845" y="10217"/>
                  </a:lnTo>
                  <a:lnTo>
                    <a:pt x="45452" y="10457"/>
                  </a:lnTo>
                  <a:lnTo>
                    <a:pt x="45190" y="10479"/>
                  </a:lnTo>
                  <a:lnTo>
                    <a:pt x="43684" y="10501"/>
                  </a:lnTo>
                  <a:lnTo>
                    <a:pt x="42199" y="10545"/>
                  </a:lnTo>
                  <a:lnTo>
                    <a:pt x="41239" y="10567"/>
                  </a:lnTo>
                  <a:lnTo>
                    <a:pt x="40300" y="10676"/>
                  </a:lnTo>
                  <a:lnTo>
                    <a:pt x="37855" y="11069"/>
                  </a:lnTo>
                  <a:lnTo>
                    <a:pt x="35388" y="11549"/>
                  </a:lnTo>
                  <a:lnTo>
                    <a:pt x="34668" y="11702"/>
                  </a:lnTo>
                  <a:lnTo>
                    <a:pt x="33270" y="12095"/>
                  </a:lnTo>
                  <a:lnTo>
                    <a:pt x="31895" y="12619"/>
                  </a:lnTo>
                  <a:lnTo>
                    <a:pt x="30585" y="13295"/>
                  </a:lnTo>
                  <a:lnTo>
                    <a:pt x="29974" y="13710"/>
                  </a:lnTo>
                  <a:lnTo>
                    <a:pt x="29581" y="13928"/>
                  </a:lnTo>
                  <a:lnTo>
                    <a:pt x="28752" y="14212"/>
                  </a:lnTo>
                  <a:lnTo>
                    <a:pt x="28293" y="14278"/>
                  </a:lnTo>
                  <a:lnTo>
                    <a:pt x="28075" y="14300"/>
                  </a:lnTo>
                  <a:lnTo>
                    <a:pt x="27726" y="14409"/>
                  </a:lnTo>
                  <a:lnTo>
                    <a:pt x="27464" y="14627"/>
                  </a:lnTo>
                  <a:lnTo>
                    <a:pt x="27289" y="14955"/>
                  </a:lnTo>
                  <a:lnTo>
                    <a:pt x="27245" y="15173"/>
                  </a:lnTo>
                  <a:lnTo>
                    <a:pt x="27136" y="15609"/>
                  </a:lnTo>
                  <a:lnTo>
                    <a:pt x="27136" y="16439"/>
                  </a:lnTo>
                  <a:lnTo>
                    <a:pt x="27245" y="16876"/>
                  </a:lnTo>
                  <a:lnTo>
                    <a:pt x="27289" y="17116"/>
                  </a:lnTo>
                  <a:lnTo>
                    <a:pt x="27311" y="17531"/>
                  </a:lnTo>
                  <a:lnTo>
                    <a:pt x="27202" y="17880"/>
                  </a:lnTo>
                  <a:lnTo>
                    <a:pt x="26940" y="18185"/>
                  </a:lnTo>
                  <a:lnTo>
                    <a:pt x="26743" y="18360"/>
                  </a:lnTo>
                  <a:lnTo>
                    <a:pt x="26241" y="18753"/>
                  </a:lnTo>
                  <a:lnTo>
                    <a:pt x="25739" y="19190"/>
                  </a:lnTo>
                  <a:lnTo>
                    <a:pt x="25171" y="19714"/>
                  </a:lnTo>
                  <a:lnTo>
                    <a:pt x="24276" y="20871"/>
                  </a:lnTo>
                  <a:lnTo>
                    <a:pt x="23687" y="22159"/>
                  </a:lnTo>
                  <a:lnTo>
                    <a:pt x="23359" y="23578"/>
                  </a:lnTo>
                  <a:lnTo>
                    <a:pt x="23338" y="24342"/>
                  </a:lnTo>
                  <a:lnTo>
                    <a:pt x="23338" y="25935"/>
                  </a:lnTo>
                  <a:lnTo>
                    <a:pt x="23381" y="27507"/>
                  </a:lnTo>
                  <a:lnTo>
                    <a:pt x="23359" y="28031"/>
                  </a:lnTo>
                  <a:lnTo>
                    <a:pt x="23163" y="28751"/>
                  </a:lnTo>
                  <a:lnTo>
                    <a:pt x="22879" y="29210"/>
                  </a:lnTo>
                  <a:lnTo>
                    <a:pt x="22705" y="29428"/>
                  </a:lnTo>
                  <a:lnTo>
                    <a:pt x="22421" y="29756"/>
                  </a:lnTo>
                  <a:lnTo>
                    <a:pt x="22137" y="30105"/>
                  </a:lnTo>
                  <a:lnTo>
                    <a:pt x="21941" y="30367"/>
                  </a:lnTo>
                  <a:lnTo>
                    <a:pt x="21744" y="30978"/>
                  </a:lnTo>
                  <a:lnTo>
                    <a:pt x="21788" y="31567"/>
                  </a:lnTo>
                  <a:lnTo>
                    <a:pt x="22050" y="32091"/>
                  </a:lnTo>
                  <a:lnTo>
                    <a:pt x="22268" y="32288"/>
                  </a:lnTo>
                  <a:lnTo>
                    <a:pt x="22770" y="32659"/>
                  </a:lnTo>
                  <a:lnTo>
                    <a:pt x="23883" y="33227"/>
                  </a:lnTo>
                  <a:lnTo>
                    <a:pt x="24473" y="33401"/>
                  </a:lnTo>
                  <a:lnTo>
                    <a:pt x="24778" y="33445"/>
                  </a:lnTo>
                  <a:lnTo>
                    <a:pt x="25171" y="33358"/>
                  </a:lnTo>
                  <a:lnTo>
                    <a:pt x="25390" y="33205"/>
                  </a:lnTo>
                  <a:lnTo>
                    <a:pt x="25499" y="33074"/>
                  </a:lnTo>
                  <a:lnTo>
                    <a:pt x="26110" y="32091"/>
                  </a:lnTo>
                  <a:lnTo>
                    <a:pt x="26612" y="31065"/>
                  </a:lnTo>
                  <a:lnTo>
                    <a:pt x="26721" y="30782"/>
                  </a:lnTo>
                  <a:lnTo>
                    <a:pt x="26809" y="30236"/>
                  </a:lnTo>
                  <a:lnTo>
                    <a:pt x="26743" y="29690"/>
                  </a:lnTo>
                  <a:lnTo>
                    <a:pt x="26569" y="29166"/>
                  </a:lnTo>
                  <a:lnTo>
                    <a:pt x="26416" y="28904"/>
                  </a:lnTo>
                  <a:lnTo>
                    <a:pt x="26328" y="28729"/>
                  </a:lnTo>
                  <a:lnTo>
                    <a:pt x="26219" y="28358"/>
                  </a:lnTo>
                  <a:lnTo>
                    <a:pt x="26219" y="28162"/>
                  </a:lnTo>
                  <a:lnTo>
                    <a:pt x="26263" y="27769"/>
                  </a:lnTo>
                  <a:lnTo>
                    <a:pt x="26416" y="27005"/>
                  </a:lnTo>
                  <a:lnTo>
                    <a:pt x="26678" y="26284"/>
                  </a:lnTo>
                  <a:lnTo>
                    <a:pt x="27071" y="25608"/>
                  </a:lnTo>
                  <a:lnTo>
                    <a:pt x="27354" y="25302"/>
                  </a:lnTo>
                  <a:lnTo>
                    <a:pt x="27638" y="24975"/>
                  </a:lnTo>
                  <a:lnTo>
                    <a:pt x="28075" y="24254"/>
                  </a:lnTo>
                  <a:lnTo>
                    <a:pt x="28402" y="23468"/>
                  </a:lnTo>
                  <a:lnTo>
                    <a:pt x="28621" y="22639"/>
                  </a:lnTo>
                  <a:lnTo>
                    <a:pt x="28686" y="22224"/>
                  </a:lnTo>
                  <a:lnTo>
                    <a:pt x="28730" y="21940"/>
                  </a:lnTo>
                  <a:lnTo>
                    <a:pt x="29014" y="21635"/>
                  </a:lnTo>
                  <a:lnTo>
                    <a:pt x="29276" y="21569"/>
                  </a:lnTo>
                  <a:lnTo>
                    <a:pt x="29668" y="21460"/>
                  </a:lnTo>
                  <a:lnTo>
                    <a:pt x="30040" y="21307"/>
                  </a:lnTo>
                  <a:lnTo>
                    <a:pt x="30607" y="21023"/>
                  </a:lnTo>
                  <a:lnTo>
                    <a:pt x="31175" y="20740"/>
                  </a:lnTo>
                  <a:lnTo>
                    <a:pt x="31939" y="20434"/>
                  </a:lnTo>
                  <a:lnTo>
                    <a:pt x="32725" y="20172"/>
                  </a:lnTo>
                  <a:lnTo>
                    <a:pt x="32943" y="20085"/>
                  </a:lnTo>
                  <a:lnTo>
                    <a:pt x="33249" y="20041"/>
                  </a:lnTo>
                  <a:lnTo>
                    <a:pt x="33401" y="20237"/>
                  </a:lnTo>
                  <a:lnTo>
                    <a:pt x="33380" y="20718"/>
                  </a:lnTo>
                  <a:lnTo>
                    <a:pt x="33358" y="22508"/>
                  </a:lnTo>
                  <a:lnTo>
                    <a:pt x="33401" y="24298"/>
                  </a:lnTo>
                  <a:lnTo>
                    <a:pt x="33401" y="24560"/>
                  </a:lnTo>
                  <a:lnTo>
                    <a:pt x="33270" y="25040"/>
                  </a:lnTo>
                  <a:lnTo>
                    <a:pt x="33096" y="25280"/>
                  </a:lnTo>
                  <a:lnTo>
                    <a:pt x="32659" y="25826"/>
                  </a:lnTo>
                  <a:lnTo>
                    <a:pt x="32266" y="26437"/>
                  </a:lnTo>
                  <a:lnTo>
                    <a:pt x="32026" y="26874"/>
                  </a:lnTo>
                  <a:lnTo>
                    <a:pt x="31699" y="27747"/>
                  </a:lnTo>
                  <a:lnTo>
                    <a:pt x="31393" y="29122"/>
                  </a:lnTo>
                  <a:lnTo>
                    <a:pt x="31284" y="30083"/>
                  </a:lnTo>
                  <a:lnTo>
                    <a:pt x="31218" y="30432"/>
                  </a:lnTo>
                  <a:lnTo>
                    <a:pt x="31044" y="31109"/>
                  </a:lnTo>
                  <a:lnTo>
                    <a:pt x="30760" y="31742"/>
                  </a:lnTo>
                  <a:lnTo>
                    <a:pt x="30345" y="32310"/>
                  </a:lnTo>
                  <a:lnTo>
                    <a:pt x="30083" y="32550"/>
                  </a:lnTo>
                  <a:lnTo>
                    <a:pt x="29647" y="32943"/>
                  </a:lnTo>
                  <a:lnTo>
                    <a:pt x="28926" y="33838"/>
                  </a:lnTo>
                  <a:lnTo>
                    <a:pt x="28664" y="34340"/>
                  </a:lnTo>
                  <a:lnTo>
                    <a:pt x="28490" y="34667"/>
                  </a:lnTo>
                  <a:lnTo>
                    <a:pt x="28271" y="35322"/>
                  </a:lnTo>
                  <a:lnTo>
                    <a:pt x="28249" y="35999"/>
                  </a:lnTo>
                  <a:lnTo>
                    <a:pt x="28490" y="36654"/>
                  </a:lnTo>
                  <a:lnTo>
                    <a:pt x="28730" y="36981"/>
                  </a:lnTo>
                  <a:lnTo>
                    <a:pt x="28926" y="37200"/>
                  </a:lnTo>
                  <a:lnTo>
                    <a:pt x="28904" y="37527"/>
                  </a:lnTo>
                  <a:lnTo>
                    <a:pt x="28730" y="37767"/>
                  </a:lnTo>
                  <a:lnTo>
                    <a:pt x="28337" y="38357"/>
                  </a:lnTo>
                  <a:lnTo>
                    <a:pt x="27638" y="39601"/>
                  </a:lnTo>
                  <a:lnTo>
                    <a:pt x="27420" y="40278"/>
                  </a:lnTo>
                  <a:lnTo>
                    <a:pt x="27289" y="40824"/>
                  </a:lnTo>
                  <a:lnTo>
                    <a:pt x="27158" y="41369"/>
                  </a:lnTo>
                  <a:lnTo>
                    <a:pt x="26983" y="42046"/>
                  </a:lnTo>
                  <a:lnTo>
                    <a:pt x="26896" y="43443"/>
                  </a:lnTo>
                  <a:lnTo>
                    <a:pt x="26983" y="44164"/>
                  </a:lnTo>
                  <a:lnTo>
                    <a:pt x="27180" y="45080"/>
                  </a:lnTo>
                  <a:lnTo>
                    <a:pt x="27638" y="46434"/>
                  </a:lnTo>
                  <a:lnTo>
                    <a:pt x="28075" y="47264"/>
                  </a:lnTo>
                  <a:lnTo>
                    <a:pt x="28359" y="47678"/>
                  </a:lnTo>
                  <a:lnTo>
                    <a:pt x="28468" y="47875"/>
                  </a:lnTo>
                  <a:lnTo>
                    <a:pt x="28511" y="48268"/>
                  </a:lnTo>
                  <a:lnTo>
                    <a:pt x="28402" y="48464"/>
                  </a:lnTo>
                  <a:lnTo>
                    <a:pt x="27223" y="50385"/>
                  </a:lnTo>
                  <a:lnTo>
                    <a:pt x="26001" y="52306"/>
                  </a:lnTo>
                  <a:lnTo>
                    <a:pt x="25761" y="52677"/>
                  </a:lnTo>
                  <a:lnTo>
                    <a:pt x="25215" y="53354"/>
                  </a:lnTo>
                  <a:lnTo>
                    <a:pt x="24888" y="53660"/>
                  </a:lnTo>
                  <a:lnTo>
                    <a:pt x="23752" y="54555"/>
                  </a:lnTo>
                  <a:lnTo>
                    <a:pt x="22552" y="55363"/>
                  </a:lnTo>
                  <a:lnTo>
                    <a:pt x="22093" y="55668"/>
                  </a:lnTo>
                  <a:lnTo>
                    <a:pt x="21242" y="56345"/>
                  </a:lnTo>
                  <a:lnTo>
                    <a:pt x="20085" y="57480"/>
                  </a:lnTo>
                  <a:lnTo>
                    <a:pt x="19408" y="58310"/>
                  </a:lnTo>
                  <a:lnTo>
                    <a:pt x="19234" y="58572"/>
                  </a:lnTo>
                  <a:lnTo>
                    <a:pt x="19081" y="59074"/>
                  </a:lnTo>
                  <a:lnTo>
                    <a:pt x="19124" y="59379"/>
                  </a:lnTo>
                  <a:lnTo>
                    <a:pt x="19343" y="60209"/>
                  </a:lnTo>
                  <a:lnTo>
                    <a:pt x="19561" y="61038"/>
                  </a:lnTo>
                  <a:lnTo>
                    <a:pt x="19626" y="61279"/>
                  </a:lnTo>
                  <a:lnTo>
                    <a:pt x="19539" y="61497"/>
                  </a:lnTo>
                  <a:lnTo>
                    <a:pt x="19299" y="61541"/>
                  </a:lnTo>
                  <a:lnTo>
                    <a:pt x="18710" y="61628"/>
                  </a:lnTo>
                  <a:lnTo>
                    <a:pt x="18120" y="61737"/>
                  </a:lnTo>
                  <a:lnTo>
                    <a:pt x="17705" y="61846"/>
                  </a:lnTo>
                  <a:lnTo>
                    <a:pt x="16985" y="62217"/>
                  </a:lnTo>
                  <a:lnTo>
                    <a:pt x="16024" y="62960"/>
                  </a:lnTo>
                  <a:lnTo>
                    <a:pt x="15479" y="63549"/>
                  </a:lnTo>
                  <a:lnTo>
                    <a:pt x="14671" y="64531"/>
                  </a:lnTo>
                  <a:lnTo>
                    <a:pt x="13929" y="65557"/>
                  </a:lnTo>
                  <a:lnTo>
                    <a:pt x="13143" y="66518"/>
                  </a:lnTo>
                  <a:lnTo>
                    <a:pt x="11462" y="68374"/>
                  </a:lnTo>
                  <a:lnTo>
                    <a:pt x="10545" y="69225"/>
                  </a:lnTo>
                  <a:lnTo>
                    <a:pt x="9410" y="70142"/>
                  </a:lnTo>
                  <a:lnTo>
                    <a:pt x="8209" y="70971"/>
                  </a:lnTo>
                  <a:lnTo>
                    <a:pt x="7860" y="71211"/>
                  </a:lnTo>
                  <a:lnTo>
                    <a:pt x="7249" y="71408"/>
                  </a:lnTo>
                  <a:lnTo>
                    <a:pt x="6834" y="71408"/>
                  </a:lnTo>
                  <a:lnTo>
                    <a:pt x="6616" y="71364"/>
                  </a:lnTo>
                  <a:lnTo>
                    <a:pt x="6135" y="71190"/>
                  </a:lnTo>
                  <a:lnTo>
                    <a:pt x="5677" y="70949"/>
                  </a:lnTo>
                  <a:lnTo>
                    <a:pt x="5218" y="70753"/>
                  </a:lnTo>
                  <a:lnTo>
                    <a:pt x="4389" y="70622"/>
                  </a:lnTo>
                  <a:lnTo>
                    <a:pt x="3647" y="70840"/>
                  </a:lnTo>
                  <a:lnTo>
                    <a:pt x="3079" y="71430"/>
                  </a:lnTo>
                  <a:lnTo>
                    <a:pt x="2861" y="71888"/>
                  </a:lnTo>
                  <a:lnTo>
                    <a:pt x="2730" y="72259"/>
                  </a:lnTo>
                  <a:lnTo>
                    <a:pt x="2533" y="73045"/>
                  </a:lnTo>
                  <a:lnTo>
                    <a:pt x="2424" y="74246"/>
                  </a:lnTo>
                  <a:lnTo>
                    <a:pt x="2468" y="75075"/>
                  </a:lnTo>
                  <a:lnTo>
                    <a:pt x="2490" y="75534"/>
                  </a:lnTo>
                  <a:lnTo>
                    <a:pt x="2424" y="76429"/>
                  </a:lnTo>
                  <a:lnTo>
                    <a:pt x="2271" y="76866"/>
                  </a:lnTo>
                  <a:lnTo>
                    <a:pt x="1769" y="77913"/>
                  </a:lnTo>
                  <a:lnTo>
                    <a:pt x="1267" y="78939"/>
                  </a:lnTo>
                  <a:lnTo>
                    <a:pt x="896" y="79616"/>
                  </a:lnTo>
                  <a:lnTo>
                    <a:pt x="285" y="80991"/>
                  </a:lnTo>
                  <a:lnTo>
                    <a:pt x="110" y="81756"/>
                  </a:lnTo>
                  <a:lnTo>
                    <a:pt x="66" y="82017"/>
                  </a:lnTo>
                  <a:lnTo>
                    <a:pt x="1" y="82279"/>
                  </a:lnTo>
                  <a:lnTo>
                    <a:pt x="1" y="82476"/>
                  </a:lnTo>
                  <a:lnTo>
                    <a:pt x="23" y="82651"/>
                  </a:lnTo>
                  <a:lnTo>
                    <a:pt x="110" y="82934"/>
                  </a:lnTo>
                  <a:lnTo>
                    <a:pt x="176" y="83196"/>
                  </a:lnTo>
                  <a:lnTo>
                    <a:pt x="263" y="83567"/>
                  </a:lnTo>
                  <a:lnTo>
                    <a:pt x="547" y="84244"/>
                  </a:lnTo>
                  <a:lnTo>
                    <a:pt x="962" y="84812"/>
                  </a:lnTo>
                  <a:lnTo>
                    <a:pt x="1529" y="85270"/>
                  </a:lnTo>
                  <a:lnTo>
                    <a:pt x="1878" y="85445"/>
                  </a:lnTo>
                  <a:lnTo>
                    <a:pt x="2162" y="85510"/>
                  </a:lnTo>
                  <a:lnTo>
                    <a:pt x="2402" y="85445"/>
                  </a:lnTo>
                  <a:lnTo>
                    <a:pt x="2752" y="85248"/>
                  </a:lnTo>
                  <a:lnTo>
                    <a:pt x="3276" y="84681"/>
                  </a:lnTo>
                  <a:lnTo>
                    <a:pt x="3450" y="84332"/>
                  </a:lnTo>
                  <a:lnTo>
                    <a:pt x="3909" y="82847"/>
                  </a:lnTo>
                  <a:lnTo>
                    <a:pt x="4367" y="81384"/>
                  </a:lnTo>
                  <a:lnTo>
                    <a:pt x="4433" y="81166"/>
                  </a:lnTo>
                  <a:lnTo>
                    <a:pt x="4564" y="80991"/>
                  </a:lnTo>
                  <a:lnTo>
                    <a:pt x="5218" y="80271"/>
                  </a:lnTo>
                  <a:lnTo>
                    <a:pt x="6616" y="78918"/>
                  </a:lnTo>
                  <a:lnTo>
                    <a:pt x="7380" y="78328"/>
                  </a:lnTo>
                  <a:lnTo>
                    <a:pt x="7642" y="78110"/>
                  </a:lnTo>
                  <a:lnTo>
                    <a:pt x="7947" y="77564"/>
                  </a:lnTo>
                  <a:lnTo>
                    <a:pt x="8035" y="77258"/>
                  </a:lnTo>
                  <a:lnTo>
                    <a:pt x="8100" y="76953"/>
                  </a:lnTo>
                  <a:lnTo>
                    <a:pt x="8318" y="76429"/>
                  </a:lnTo>
                  <a:lnTo>
                    <a:pt x="8820" y="75752"/>
                  </a:lnTo>
                  <a:lnTo>
                    <a:pt x="9257" y="75337"/>
                  </a:lnTo>
                  <a:lnTo>
                    <a:pt x="9890" y="74792"/>
                  </a:lnTo>
                  <a:lnTo>
                    <a:pt x="11265" y="73809"/>
                  </a:lnTo>
                  <a:lnTo>
                    <a:pt x="13427" y="72478"/>
                  </a:lnTo>
                  <a:lnTo>
                    <a:pt x="14911" y="71626"/>
                  </a:lnTo>
                  <a:lnTo>
                    <a:pt x="17247" y="70360"/>
                  </a:lnTo>
                  <a:lnTo>
                    <a:pt x="19626" y="69072"/>
                  </a:lnTo>
                  <a:lnTo>
                    <a:pt x="20303" y="68657"/>
                  </a:lnTo>
                  <a:lnTo>
                    <a:pt x="21613" y="67740"/>
                  </a:lnTo>
                  <a:lnTo>
                    <a:pt x="22224" y="67216"/>
                  </a:lnTo>
                  <a:lnTo>
                    <a:pt x="22639" y="66845"/>
                  </a:lnTo>
                  <a:lnTo>
                    <a:pt x="23600" y="66256"/>
                  </a:lnTo>
                  <a:lnTo>
                    <a:pt x="24145" y="66059"/>
                  </a:lnTo>
                  <a:lnTo>
                    <a:pt x="24778" y="65841"/>
                  </a:lnTo>
                  <a:lnTo>
                    <a:pt x="25979" y="65317"/>
                  </a:lnTo>
                  <a:lnTo>
                    <a:pt x="27704" y="64357"/>
                  </a:lnTo>
                  <a:lnTo>
                    <a:pt x="28817" y="63614"/>
                  </a:lnTo>
                  <a:lnTo>
                    <a:pt x="30149" y="62719"/>
                  </a:lnTo>
                  <a:lnTo>
                    <a:pt x="31502" y="61846"/>
                  </a:lnTo>
                  <a:lnTo>
                    <a:pt x="31590" y="61803"/>
                  </a:lnTo>
                  <a:lnTo>
                    <a:pt x="31655" y="61803"/>
                  </a:lnTo>
                  <a:lnTo>
                    <a:pt x="31721" y="61868"/>
                  </a:lnTo>
                  <a:lnTo>
                    <a:pt x="31742" y="61977"/>
                  </a:lnTo>
                  <a:lnTo>
                    <a:pt x="31742" y="62065"/>
                  </a:lnTo>
                  <a:lnTo>
                    <a:pt x="31721" y="62130"/>
                  </a:lnTo>
                  <a:lnTo>
                    <a:pt x="30913" y="64510"/>
                  </a:lnTo>
                  <a:lnTo>
                    <a:pt x="30083" y="66889"/>
                  </a:lnTo>
                  <a:lnTo>
                    <a:pt x="29101" y="69574"/>
                  </a:lnTo>
                  <a:lnTo>
                    <a:pt x="28053" y="72259"/>
                  </a:lnTo>
                  <a:lnTo>
                    <a:pt x="27857" y="72783"/>
                  </a:lnTo>
                  <a:lnTo>
                    <a:pt x="27682" y="73329"/>
                  </a:lnTo>
                  <a:lnTo>
                    <a:pt x="27551" y="73482"/>
                  </a:lnTo>
                  <a:lnTo>
                    <a:pt x="27376" y="73569"/>
                  </a:lnTo>
                  <a:lnTo>
                    <a:pt x="27092" y="73635"/>
                  </a:lnTo>
                  <a:lnTo>
                    <a:pt x="26612" y="73875"/>
                  </a:lnTo>
                  <a:lnTo>
                    <a:pt x="26438" y="74093"/>
                  </a:lnTo>
                  <a:lnTo>
                    <a:pt x="25630" y="75141"/>
                  </a:lnTo>
                  <a:lnTo>
                    <a:pt x="24844" y="76211"/>
                  </a:lnTo>
                  <a:lnTo>
                    <a:pt x="24560" y="76625"/>
                  </a:lnTo>
                  <a:lnTo>
                    <a:pt x="24320" y="77477"/>
                  </a:lnTo>
                  <a:lnTo>
                    <a:pt x="24451" y="78285"/>
                  </a:lnTo>
                  <a:lnTo>
                    <a:pt x="24909" y="79027"/>
                  </a:lnTo>
                  <a:lnTo>
                    <a:pt x="25281" y="79354"/>
                  </a:lnTo>
                  <a:lnTo>
                    <a:pt x="25521" y="79594"/>
                  </a:lnTo>
                  <a:lnTo>
                    <a:pt x="25783" y="80140"/>
                  </a:lnTo>
                  <a:lnTo>
                    <a:pt x="25826" y="80468"/>
                  </a:lnTo>
                  <a:lnTo>
                    <a:pt x="25848" y="80730"/>
                  </a:lnTo>
                  <a:lnTo>
                    <a:pt x="26023" y="81188"/>
                  </a:lnTo>
                  <a:lnTo>
                    <a:pt x="26438" y="81756"/>
                  </a:lnTo>
                  <a:lnTo>
                    <a:pt x="26831" y="82083"/>
                  </a:lnTo>
                  <a:lnTo>
                    <a:pt x="27464" y="82563"/>
                  </a:lnTo>
                  <a:lnTo>
                    <a:pt x="28533" y="83087"/>
                  </a:lnTo>
                  <a:lnTo>
                    <a:pt x="29297" y="83284"/>
                  </a:lnTo>
                  <a:lnTo>
                    <a:pt x="29712" y="83305"/>
                  </a:lnTo>
                  <a:lnTo>
                    <a:pt x="30302" y="83284"/>
                  </a:lnTo>
                  <a:lnTo>
                    <a:pt x="30869" y="83153"/>
                  </a:lnTo>
                  <a:lnTo>
                    <a:pt x="31022" y="83087"/>
                  </a:lnTo>
                  <a:lnTo>
                    <a:pt x="31240" y="82891"/>
                  </a:lnTo>
                  <a:lnTo>
                    <a:pt x="31371" y="82454"/>
                  </a:lnTo>
                  <a:lnTo>
                    <a:pt x="31415" y="82170"/>
                  </a:lnTo>
                  <a:lnTo>
                    <a:pt x="31437" y="81821"/>
                  </a:lnTo>
                  <a:lnTo>
                    <a:pt x="31240" y="81210"/>
                  </a:lnTo>
                  <a:lnTo>
                    <a:pt x="31066" y="80904"/>
                  </a:lnTo>
                  <a:lnTo>
                    <a:pt x="30978" y="80751"/>
                  </a:lnTo>
                  <a:lnTo>
                    <a:pt x="30978" y="80577"/>
                  </a:lnTo>
                  <a:lnTo>
                    <a:pt x="31066" y="80031"/>
                  </a:lnTo>
                  <a:lnTo>
                    <a:pt x="31175" y="79485"/>
                  </a:lnTo>
                  <a:lnTo>
                    <a:pt x="31197" y="79420"/>
                  </a:lnTo>
                  <a:lnTo>
                    <a:pt x="31197" y="79332"/>
                  </a:lnTo>
                  <a:lnTo>
                    <a:pt x="31131" y="79136"/>
                  </a:lnTo>
                  <a:lnTo>
                    <a:pt x="31087" y="78787"/>
                  </a:lnTo>
                  <a:lnTo>
                    <a:pt x="31197" y="78263"/>
                  </a:lnTo>
                  <a:lnTo>
                    <a:pt x="31284" y="77913"/>
                  </a:lnTo>
                  <a:lnTo>
                    <a:pt x="31306" y="77586"/>
                  </a:lnTo>
                  <a:lnTo>
                    <a:pt x="31218" y="76953"/>
                  </a:lnTo>
                  <a:lnTo>
                    <a:pt x="31087" y="76647"/>
                  </a:lnTo>
                  <a:lnTo>
                    <a:pt x="31000" y="76451"/>
                  </a:lnTo>
                  <a:lnTo>
                    <a:pt x="30978" y="76080"/>
                  </a:lnTo>
                  <a:lnTo>
                    <a:pt x="31022" y="75883"/>
                  </a:lnTo>
                  <a:lnTo>
                    <a:pt x="31262" y="75119"/>
                  </a:lnTo>
                  <a:lnTo>
                    <a:pt x="31917" y="73613"/>
                  </a:lnTo>
                  <a:lnTo>
                    <a:pt x="32332" y="72914"/>
                  </a:lnTo>
                  <a:lnTo>
                    <a:pt x="33358" y="71342"/>
                  </a:lnTo>
                  <a:lnTo>
                    <a:pt x="35541" y="68330"/>
                  </a:lnTo>
                  <a:lnTo>
                    <a:pt x="36676" y="66824"/>
                  </a:lnTo>
                  <a:lnTo>
                    <a:pt x="37484" y="65754"/>
                  </a:lnTo>
                  <a:lnTo>
                    <a:pt x="38903" y="63462"/>
                  </a:lnTo>
                  <a:lnTo>
                    <a:pt x="39514" y="62283"/>
                  </a:lnTo>
                  <a:lnTo>
                    <a:pt x="40016" y="61279"/>
                  </a:lnTo>
                  <a:lnTo>
                    <a:pt x="40955" y="59925"/>
                  </a:lnTo>
                  <a:lnTo>
                    <a:pt x="41653" y="59096"/>
                  </a:lnTo>
                  <a:lnTo>
                    <a:pt x="42046" y="58703"/>
                  </a:lnTo>
                  <a:lnTo>
                    <a:pt x="42112" y="58637"/>
                  </a:lnTo>
                  <a:lnTo>
                    <a:pt x="42155" y="58593"/>
                  </a:lnTo>
                  <a:lnTo>
                    <a:pt x="43138" y="57284"/>
                  </a:lnTo>
                  <a:lnTo>
                    <a:pt x="44120" y="55996"/>
                  </a:lnTo>
                  <a:lnTo>
                    <a:pt x="44360" y="55625"/>
                  </a:lnTo>
                  <a:lnTo>
                    <a:pt x="44579" y="54795"/>
                  </a:lnTo>
                  <a:lnTo>
                    <a:pt x="44644" y="54358"/>
                  </a:lnTo>
                  <a:lnTo>
                    <a:pt x="44688" y="53944"/>
                  </a:lnTo>
                  <a:lnTo>
                    <a:pt x="44666" y="53180"/>
                  </a:lnTo>
                  <a:lnTo>
                    <a:pt x="44404" y="52044"/>
                  </a:lnTo>
                  <a:lnTo>
                    <a:pt x="44077" y="51302"/>
                  </a:lnTo>
                  <a:lnTo>
                    <a:pt x="43662" y="50407"/>
                  </a:lnTo>
                  <a:lnTo>
                    <a:pt x="43291" y="49468"/>
                  </a:lnTo>
                  <a:lnTo>
                    <a:pt x="43181" y="49228"/>
                  </a:lnTo>
                  <a:lnTo>
                    <a:pt x="43138" y="48748"/>
                  </a:lnTo>
                  <a:lnTo>
                    <a:pt x="43269" y="48028"/>
                  </a:lnTo>
                  <a:lnTo>
                    <a:pt x="43509" y="47569"/>
                  </a:lnTo>
                  <a:lnTo>
                    <a:pt x="44295" y="45866"/>
                  </a:lnTo>
                  <a:lnTo>
                    <a:pt x="45037" y="44120"/>
                  </a:lnTo>
                  <a:lnTo>
                    <a:pt x="45255" y="43531"/>
                  </a:lnTo>
                  <a:lnTo>
                    <a:pt x="45430" y="42897"/>
                  </a:lnTo>
                  <a:lnTo>
                    <a:pt x="45517" y="42723"/>
                  </a:lnTo>
                  <a:lnTo>
                    <a:pt x="45736" y="42504"/>
                  </a:lnTo>
                  <a:lnTo>
                    <a:pt x="45910" y="42461"/>
                  </a:lnTo>
                  <a:lnTo>
                    <a:pt x="46129" y="42395"/>
                  </a:lnTo>
                  <a:lnTo>
                    <a:pt x="46478" y="42177"/>
                  </a:lnTo>
                  <a:lnTo>
                    <a:pt x="46740" y="41893"/>
                  </a:lnTo>
                  <a:lnTo>
                    <a:pt x="46893" y="41500"/>
                  </a:lnTo>
                  <a:lnTo>
                    <a:pt x="46936" y="41260"/>
                  </a:lnTo>
                  <a:lnTo>
                    <a:pt x="47067" y="40038"/>
                  </a:lnTo>
                  <a:lnTo>
                    <a:pt x="47045" y="38837"/>
                  </a:lnTo>
                  <a:lnTo>
                    <a:pt x="47024" y="38575"/>
                  </a:lnTo>
                  <a:lnTo>
                    <a:pt x="47089" y="38095"/>
                  </a:lnTo>
                  <a:lnTo>
                    <a:pt x="47286" y="37658"/>
                  </a:lnTo>
                  <a:lnTo>
                    <a:pt x="47569" y="37265"/>
                  </a:lnTo>
                  <a:lnTo>
                    <a:pt x="47788" y="37112"/>
                  </a:lnTo>
                  <a:lnTo>
                    <a:pt x="48071" y="36894"/>
                  </a:lnTo>
                  <a:lnTo>
                    <a:pt x="48530" y="36414"/>
                  </a:lnTo>
                  <a:lnTo>
                    <a:pt x="49010" y="35541"/>
                  </a:lnTo>
                  <a:lnTo>
                    <a:pt x="49228" y="34886"/>
                  </a:lnTo>
                  <a:lnTo>
                    <a:pt x="49621" y="33532"/>
                  </a:lnTo>
                  <a:lnTo>
                    <a:pt x="50014" y="32179"/>
                  </a:lnTo>
                  <a:lnTo>
                    <a:pt x="50145" y="31829"/>
                  </a:lnTo>
                  <a:lnTo>
                    <a:pt x="50451" y="31196"/>
                  </a:lnTo>
                  <a:lnTo>
                    <a:pt x="50909" y="30694"/>
                  </a:lnTo>
                  <a:lnTo>
                    <a:pt x="51477" y="30301"/>
                  </a:lnTo>
                  <a:lnTo>
                    <a:pt x="51848" y="30192"/>
                  </a:lnTo>
                  <a:lnTo>
                    <a:pt x="52023" y="30105"/>
                  </a:lnTo>
                  <a:lnTo>
                    <a:pt x="52197" y="29996"/>
                  </a:lnTo>
                  <a:lnTo>
                    <a:pt x="52350" y="29930"/>
                  </a:lnTo>
                  <a:lnTo>
                    <a:pt x="52569" y="30017"/>
                  </a:lnTo>
                  <a:lnTo>
                    <a:pt x="52612" y="30148"/>
                  </a:lnTo>
                  <a:lnTo>
                    <a:pt x="52918" y="31131"/>
                  </a:lnTo>
                  <a:lnTo>
                    <a:pt x="53223" y="32157"/>
                  </a:lnTo>
                  <a:lnTo>
                    <a:pt x="53245" y="32375"/>
                  </a:lnTo>
                  <a:lnTo>
                    <a:pt x="53180" y="32615"/>
                  </a:lnTo>
                  <a:lnTo>
                    <a:pt x="53114" y="33052"/>
                  </a:lnTo>
                  <a:lnTo>
                    <a:pt x="53158" y="33860"/>
                  </a:lnTo>
                  <a:lnTo>
                    <a:pt x="53398" y="34646"/>
                  </a:lnTo>
                  <a:lnTo>
                    <a:pt x="53769" y="35366"/>
                  </a:lnTo>
                  <a:lnTo>
                    <a:pt x="54031" y="35715"/>
                  </a:lnTo>
                  <a:lnTo>
                    <a:pt x="54249" y="35999"/>
                  </a:lnTo>
                  <a:lnTo>
                    <a:pt x="54752" y="36457"/>
                  </a:lnTo>
                  <a:lnTo>
                    <a:pt x="55297" y="36829"/>
                  </a:lnTo>
                  <a:lnTo>
                    <a:pt x="55952" y="37069"/>
                  </a:lnTo>
                  <a:lnTo>
                    <a:pt x="56302" y="37134"/>
                  </a:lnTo>
                  <a:lnTo>
                    <a:pt x="56607" y="37178"/>
                  </a:lnTo>
                  <a:lnTo>
                    <a:pt x="57153" y="37156"/>
                  </a:lnTo>
                  <a:lnTo>
                    <a:pt x="57633" y="36981"/>
                  </a:lnTo>
                  <a:lnTo>
                    <a:pt x="58070" y="36654"/>
                  </a:lnTo>
                  <a:lnTo>
                    <a:pt x="58266" y="36414"/>
                  </a:lnTo>
                  <a:lnTo>
                    <a:pt x="58485" y="36065"/>
                  </a:lnTo>
                  <a:lnTo>
                    <a:pt x="58856" y="35366"/>
                  </a:lnTo>
                  <a:lnTo>
                    <a:pt x="59118" y="34624"/>
                  </a:lnTo>
                  <a:lnTo>
                    <a:pt x="59292" y="33838"/>
                  </a:lnTo>
                  <a:lnTo>
                    <a:pt x="59336" y="33423"/>
                  </a:lnTo>
                  <a:lnTo>
                    <a:pt x="59336" y="32768"/>
                  </a:lnTo>
                  <a:lnTo>
                    <a:pt x="59227" y="31480"/>
                  </a:lnTo>
                  <a:lnTo>
                    <a:pt x="59139" y="30847"/>
                  </a:lnTo>
                  <a:lnTo>
                    <a:pt x="59118" y="30585"/>
                  </a:lnTo>
                  <a:lnTo>
                    <a:pt x="59227" y="30410"/>
                  </a:lnTo>
                  <a:lnTo>
                    <a:pt x="59445" y="30127"/>
                  </a:lnTo>
                  <a:lnTo>
                    <a:pt x="59816" y="29515"/>
                  </a:lnTo>
                  <a:lnTo>
                    <a:pt x="59925" y="29166"/>
                  </a:lnTo>
                  <a:lnTo>
                    <a:pt x="59925" y="28926"/>
                  </a:lnTo>
                  <a:lnTo>
                    <a:pt x="59794" y="28337"/>
                  </a:lnTo>
                  <a:lnTo>
                    <a:pt x="59685" y="27725"/>
                  </a:lnTo>
                  <a:lnTo>
                    <a:pt x="59554" y="27049"/>
                  </a:lnTo>
                  <a:lnTo>
                    <a:pt x="59445" y="26372"/>
                  </a:lnTo>
                  <a:lnTo>
                    <a:pt x="59358" y="26088"/>
                  </a:lnTo>
                  <a:lnTo>
                    <a:pt x="59249" y="25848"/>
                  </a:lnTo>
                  <a:lnTo>
                    <a:pt x="59118" y="25651"/>
                  </a:lnTo>
                  <a:lnTo>
                    <a:pt x="58768" y="25499"/>
                  </a:lnTo>
                  <a:lnTo>
                    <a:pt x="58528" y="25542"/>
                  </a:lnTo>
                  <a:lnTo>
                    <a:pt x="58375" y="25564"/>
                  </a:lnTo>
                  <a:lnTo>
                    <a:pt x="58223" y="25455"/>
                  </a:lnTo>
                  <a:lnTo>
                    <a:pt x="58201" y="25302"/>
                  </a:lnTo>
                  <a:lnTo>
                    <a:pt x="58157" y="23861"/>
                  </a:lnTo>
                  <a:lnTo>
                    <a:pt x="58092" y="22442"/>
                  </a:lnTo>
                  <a:lnTo>
                    <a:pt x="58048" y="21525"/>
                  </a:lnTo>
                  <a:lnTo>
                    <a:pt x="57895" y="20194"/>
                  </a:lnTo>
                  <a:lnTo>
                    <a:pt x="57677" y="19321"/>
                  </a:lnTo>
                  <a:lnTo>
                    <a:pt x="57524" y="18884"/>
                  </a:lnTo>
                  <a:lnTo>
                    <a:pt x="57415" y="18644"/>
                  </a:lnTo>
                  <a:lnTo>
                    <a:pt x="57262" y="18447"/>
                  </a:lnTo>
                  <a:lnTo>
                    <a:pt x="56629" y="17574"/>
                  </a:lnTo>
                  <a:lnTo>
                    <a:pt x="55581" y="16395"/>
                  </a:lnTo>
                  <a:lnTo>
                    <a:pt x="54773" y="15697"/>
                  </a:lnTo>
                  <a:lnTo>
                    <a:pt x="54337" y="15391"/>
                  </a:lnTo>
                  <a:lnTo>
                    <a:pt x="53791" y="15042"/>
                  </a:lnTo>
                  <a:lnTo>
                    <a:pt x="53223" y="14714"/>
                  </a:lnTo>
                  <a:lnTo>
                    <a:pt x="52918" y="14540"/>
                  </a:lnTo>
                  <a:lnTo>
                    <a:pt x="52634" y="14321"/>
                  </a:lnTo>
                  <a:lnTo>
                    <a:pt x="52285" y="14038"/>
                  </a:lnTo>
                  <a:lnTo>
                    <a:pt x="51848" y="13514"/>
                  </a:lnTo>
                  <a:lnTo>
                    <a:pt x="51652" y="12924"/>
                  </a:lnTo>
                  <a:lnTo>
                    <a:pt x="51739" y="12248"/>
                  </a:lnTo>
                  <a:lnTo>
                    <a:pt x="51870" y="11811"/>
                  </a:lnTo>
                  <a:lnTo>
                    <a:pt x="52219" y="10981"/>
                  </a:lnTo>
                  <a:lnTo>
                    <a:pt x="52634" y="10174"/>
                  </a:lnTo>
                  <a:lnTo>
                    <a:pt x="52743" y="10043"/>
                  </a:lnTo>
                  <a:lnTo>
                    <a:pt x="52918" y="9955"/>
                  </a:lnTo>
                  <a:lnTo>
                    <a:pt x="53354" y="9846"/>
                  </a:lnTo>
                  <a:lnTo>
                    <a:pt x="54031" y="9410"/>
                  </a:lnTo>
                  <a:lnTo>
                    <a:pt x="54511" y="8798"/>
                  </a:lnTo>
                  <a:lnTo>
                    <a:pt x="54839" y="8056"/>
                  </a:lnTo>
                  <a:lnTo>
                    <a:pt x="54970" y="7641"/>
                  </a:lnTo>
                  <a:lnTo>
                    <a:pt x="55014" y="7358"/>
                  </a:lnTo>
                  <a:lnTo>
                    <a:pt x="54861" y="6855"/>
                  </a:lnTo>
                  <a:lnTo>
                    <a:pt x="54686" y="6637"/>
                  </a:lnTo>
                  <a:lnTo>
                    <a:pt x="54642" y="6550"/>
                  </a:lnTo>
                  <a:lnTo>
                    <a:pt x="54599" y="6310"/>
                  </a:lnTo>
                  <a:lnTo>
                    <a:pt x="54642" y="6222"/>
                  </a:lnTo>
                  <a:lnTo>
                    <a:pt x="54817" y="5677"/>
                  </a:lnTo>
                  <a:lnTo>
                    <a:pt x="54992" y="4563"/>
                  </a:lnTo>
                  <a:lnTo>
                    <a:pt x="55014" y="3996"/>
                  </a:lnTo>
                  <a:lnTo>
                    <a:pt x="54992" y="3472"/>
                  </a:lnTo>
                  <a:lnTo>
                    <a:pt x="54752" y="2533"/>
                  </a:lnTo>
                  <a:lnTo>
                    <a:pt x="54293" y="1725"/>
                  </a:lnTo>
                  <a:lnTo>
                    <a:pt x="53638" y="1005"/>
                  </a:lnTo>
                  <a:lnTo>
                    <a:pt x="53245" y="677"/>
                  </a:lnTo>
                  <a:lnTo>
                    <a:pt x="52896" y="459"/>
                  </a:lnTo>
                  <a:lnTo>
                    <a:pt x="52110" y="153"/>
                  </a:lnTo>
                  <a:lnTo>
                    <a:pt x="51695" y="88"/>
                  </a:lnTo>
                  <a:lnTo>
                    <a:pt x="51586" y="66"/>
                  </a:lnTo>
                  <a:lnTo>
                    <a:pt x="51499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7924950" y="2801900"/>
              <a:ext cx="998100" cy="998100"/>
            </a:xfrm>
            <a:prstGeom prst="ellipse">
              <a:avLst/>
            </a:prstGeom>
            <a:solidFill>
              <a:srgbClr val="B8D9FF">
                <a:alpha val="8990"/>
              </a:srgbClr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52"/>
          <p:cNvSpPr txBox="1"/>
          <p:nvPr>
            <p:ph idx="2" type="title"/>
          </p:nvPr>
        </p:nvSpPr>
        <p:spPr>
          <a:xfrm>
            <a:off x="1833451" y="1239850"/>
            <a:ext cx="9294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53"/>
          <p:cNvPicPr preferRelativeResize="0"/>
          <p:nvPr/>
        </p:nvPicPr>
        <p:blipFill rotWithShape="1">
          <a:blip r:embed="rId3">
            <a:alphaModFix/>
          </a:blip>
          <a:srcRect b="-8486" l="0" r="0" t="33450"/>
          <a:stretch/>
        </p:blipFill>
        <p:spPr>
          <a:xfrm>
            <a:off x="4952575" y="-549200"/>
            <a:ext cx="6176400" cy="69501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06" name="Google Shape;706;p53"/>
          <p:cNvGrpSpPr/>
          <p:nvPr/>
        </p:nvGrpSpPr>
        <p:grpSpPr>
          <a:xfrm>
            <a:off x="2381236" y="-845323"/>
            <a:ext cx="7072495" cy="6836698"/>
            <a:chOff x="3319625" y="2830275"/>
            <a:chExt cx="1130550" cy="1092875"/>
          </a:xfrm>
        </p:grpSpPr>
        <p:sp>
          <p:nvSpPr>
            <p:cNvPr id="707" name="Google Shape;707;p53"/>
            <p:cNvSpPr/>
            <p:nvPr/>
          </p:nvSpPr>
          <p:spPr>
            <a:xfrm>
              <a:off x="4092000" y="3294025"/>
              <a:ext cx="263200" cy="350800"/>
            </a:xfrm>
            <a:custGeom>
              <a:rect b="b" l="l" r="r" t="t"/>
              <a:pathLst>
                <a:path extrusionOk="0" h="14032" w="10528">
                  <a:moveTo>
                    <a:pt x="4437" y="0"/>
                  </a:moveTo>
                  <a:lnTo>
                    <a:pt x="4323" y="917"/>
                  </a:lnTo>
                  <a:lnTo>
                    <a:pt x="4012" y="2751"/>
                  </a:lnTo>
                  <a:lnTo>
                    <a:pt x="3619" y="4584"/>
                  </a:lnTo>
                  <a:lnTo>
                    <a:pt x="3144" y="6385"/>
                  </a:lnTo>
                  <a:lnTo>
                    <a:pt x="2587" y="8170"/>
                  </a:lnTo>
                  <a:lnTo>
                    <a:pt x="1949" y="9905"/>
                  </a:lnTo>
                  <a:lnTo>
                    <a:pt x="1228" y="11592"/>
                  </a:lnTo>
                  <a:lnTo>
                    <a:pt x="426" y="13229"/>
                  </a:lnTo>
                  <a:lnTo>
                    <a:pt x="1" y="14031"/>
                  </a:lnTo>
                  <a:lnTo>
                    <a:pt x="868" y="13818"/>
                  </a:lnTo>
                  <a:lnTo>
                    <a:pt x="2489" y="13360"/>
                  </a:lnTo>
                  <a:lnTo>
                    <a:pt x="4012" y="12836"/>
                  </a:lnTo>
                  <a:lnTo>
                    <a:pt x="5420" y="12263"/>
                  </a:lnTo>
                  <a:lnTo>
                    <a:pt x="6730" y="11625"/>
                  </a:lnTo>
                  <a:lnTo>
                    <a:pt x="7941" y="10953"/>
                  </a:lnTo>
                  <a:lnTo>
                    <a:pt x="9578" y="9889"/>
                  </a:lnTo>
                  <a:lnTo>
                    <a:pt x="10528" y="9120"/>
                  </a:lnTo>
                  <a:lnTo>
                    <a:pt x="10086" y="8055"/>
                  </a:lnTo>
                  <a:lnTo>
                    <a:pt x="8940" y="5829"/>
                  </a:lnTo>
                  <a:lnTo>
                    <a:pt x="7450" y="3537"/>
                  </a:lnTo>
                  <a:lnTo>
                    <a:pt x="5551" y="1195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3"/>
            <p:cNvSpPr/>
            <p:nvPr/>
          </p:nvSpPr>
          <p:spPr>
            <a:xfrm>
              <a:off x="4450150" y="3355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3"/>
            <p:cNvSpPr/>
            <p:nvPr/>
          </p:nvSpPr>
          <p:spPr>
            <a:xfrm>
              <a:off x="3670825" y="3644800"/>
              <a:ext cx="421200" cy="231700"/>
            </a:xfrm>
            <a:custGeom>
              <a:rect b="b" l="l" r="r" t="t"/>
              <a:pathLst>
                <a:path extrusionOk="0" h="9268" w="16848">
                  <a:moveTo>
                    <a:pt x="16848" y="0"/>
                  </a:moveTo>
                  <a:lnTo>
                    <a:pt x="15865" y="197"/>
                  </a:lnTo>
                  <a:lnTo>
                    <a:pt x="13770" y="541"/>
                  </a:lnTo>
                  <a:lnTo>
                    <a:pt x="11527" y="770"/>
                  </a:lnTo>
                  <a:lnTo>
                    <a:pt x="9120" y="901"/>
                  </a:lnTo>
                  <a:lnTo>
                    <a:pt x="6746" y="901"/>
                  </a:lnTo>
                  <a:lnTo>
                    <a:pt x="4650" y="803"/>
                  </a:lnTo>
                  <a:lnTo>
                    <a:pt x="2702" y="622"/>
                  </a:lnTo>
                  <a:lnTo>
                    <a:pt x="868" y="377"/>
                  </a:lnTo>
                  <a:lnTo>
                    <a:pt x="0" y="213"/>
                  </a:lnTo>
                  <a:lnTo>
                    <a:pt x="410" y="933"/>
                  </a:lnTo>
                  <a:lnTo>
                    <a:pt x="1294" y="2325"/>
                  </a:lnTo>
                  <a:lnTo>
                    <a:pt x="2227" y="3651"/>
                  </a:lnTo>
                  <a:lnTo>
                    <a:pt x="3226" y="4896"/>
                  </a:lnTo>
                  <a:lnTo>
                    <a:pt x="4290" y="6042"/>
                  </a:lnTo>
                  <a:lnTo>
                    <a:pt x="5387" y="7106"/>
                  </a:lnTo>
                  <a:lnTo>
                    <a:pt x="6533" y="8055"/>
                  </a:lnTo>
                  <a:lnTo>
                    <a:pt x="7745" y="8890"/>
                  </a:lnTo>
                  <a:lnTo>
                    <a:pt x="8367" y="9267"/>
                  </a:lnTo>
                  <a:lnTo>
                    <a:pt x="8989" y="8890"/>
                  </a:lnTo>
                  <a:lnTo>
                    <a:pt x="10217" y="8023"/>
                  </a:lnTo>
                  <a:lnTo>
                    <a:pt x="11396" y="7057"/>
                  </a:lnTo>
                  <a:lnTo>
                    <a:pt x="12509" y="5976"/>
                  </a:lnTo>
                  <a:lnTo>
                    <a:pt x="13573" y="4797"/>
                  </a:lnTo>
                  <a:lnTo>
                    <a:pt x="14588" y="3520"/>
                  </a:lnTo>
                  <a:lnTo>
                    <a:pt x="15538" y="2161"/>
                  </a:lnTo>
                  <a:lnTo>
                    <a:pt x="16438" y="737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3"/>
            <p:cNvSpPr/>
            <p:nvPr/>
          </p:nvSpPr>
          <p:spPr>
            <a:xfrm>
              <a:off x="3401100" y="3295650"/>
              <a:ext cx="269750" cy="354500"/>
            </a:xfrm>
            <a:custGeom>
              <a:rect b="b" l="l" r="r" t="t"/>
              <a:pathLst>
                <a:path extrusionOk="0" h="14180" w="10790">
                  <a:moveTo>
                    <a:pt x="6238" y="1"/>
                  </a:moveTo>
                  <a:lnTo>
                    <a:pt x="5141" y="1196"/>
                  </a:lnTo>
                  <a:lnTo>
                    <a:pt x="3258" y="3537"/>
                  </a:lnTo>
                  <a:lnTo>
                    <a:pt x="1719" y="5846"/>
                  </a:lnTo>
                  <a:lnTo>
                    <a:pt x="508" y="8105"/>
                  </a:lnTo>
                  <a:lnTo>
                    <a:pt x="0" y="9202"/>
                  </a:lnTo>
                  <a:lnTo>
                    <a:pt x="458" y="9595"/>
                  </a:lnTo>
                  <a:lnTo>
                    <a:pt x="1457" y="10364"/>
                  </a:lnTo>
                  <a:lnTo>
                    <a:pt x="2554" y="11101"/>
                  </a:lnTo>
                  <a:lnTo>
                    <a:pt x="3766" y="11805"/>
                  </a:lnTo>
                  <a:lnTo>
                    <a:pt x="5092" y="12444"/>
                  </a:lnTo>
                  <a:lnTo>
                    <a:pt x="6549" y="13017"/>
                  </a:lnTo>
                  <a:lnTo>
                    <a:pt x="8137" y="13541"/>
                  </a:lnTo>
                  <a:lnTo>
                    <a:pt x="9873" y="13983"/>
                  </a:lnTo>
                  <a:lnTo>
                    <a:pt x="10789" y="14179"/>
                  </a:lnTo>
                  <a:lnTo>
                    <a:pt x="10347" y="13377"/>
                  </a:lnTo>
                  <a:lnTo>
                    <a:pt x="9529" y="11740"/>
                  </a:lnTo>
                  <a:lnTo>
                    <a:pt x="8792" y="10021"/>
                  </a:lnTo>
                  <a:lnTo>
                    <a:pt x="8137" y="8269"/>
                  </a:lnTo>
                  <a:lnTo>
                    <a:pt x="7564" y="6468"/>
                  </a:lnTo>
                  <a:lnTo>
                    <a:pt x="7073" y="4650"/>
                  </a:lnTo>
                  <a:lnTo>
                    <a:pt x="6664" y="2800"/>
                  </a:lnTo>
                  <a:lnTo>
                    <a:pt x="6353" y="934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3"/>
            <p:cNvSpPr/>
            <p:nvPr/>
          </p:nvSpPr>
          <p:spPr>
            <a:xfrm>
              <a:off x="4096500" y="2830275"/>
              <a:ext cx="205500" cy="143675"/>
            </a:xfrm>
            <a:custGeom>
              <a:rect b="b" l="l" r="r" t="t"/>
              <a:pathLst>
                <a:path extrusionOk="0" h="5747" w="8220">
                  <a:moveTo>
                    <a:pt x="1" y="0"/>
                  </a:moveTo>
                  <a:lnTo>
                    <a:pt x="508" y="622"/>
                  </a:lnTo>
                  <a:lnTo>
                    <a:pt x="1392" y="1932"/>
                  </a:lnTo>
                  <a:lnTo>
                    <a:pt x="2178" y="3324"/>
                  </a:lnTo>
                  <a:lnTo>
                    <a:pt x="2833" y="4814"/>
                  </a:lnTo>
                  <a:lnTo>
                    <a:pt x="3111" y="5600"/>
                  </a:lnTo>
                  <a:lnTo>
                    <a:pt x="3832" y="5534"/>
                  </a:lnTo>
                  <a:lnTo>
                    <a:pt x="5191" y="5501"/>
                  </a:lnTo>
                  <a:lnTo>
                    <a:pt x="7090" y="5583"/>
                  </a:lnTo>
                  <a:lnTo>
                    <a:pt x="8220" y="5747"/>
                  </a:lnTo>
                  <a:lnTo>
                    <a:pt x="8220" y="5747"/>
                  </a:lnTo>
                  <a:lnTo>
                    <a:pt x="7679" y="5158"/>
                  </a:lnTo>
                  <a:lnTo>
                    <a:pt x="7090" y="4601"/>
                  </a:lnTo>
                  <a:lnTo>
                    <a:pt x="7024" y="4535"/>
                  </a:lnTo>
                  <a:lnTo>
                    <a:pt x="6942" y="4470"/>
                  </a:lnTo>
                  <a:lnTo>
                    <a:pt x="6795" y="4323"/>
                  </a:lnTo>
                  <a:lnTo>
                    <a:pt x="6631" y="4175"/>
                  </a:lnTo>
                  <a:lnTo>
                    <a:pt x="6451" y="4011"/>
                  </a:lnTo>
                  <a:lnTo>
                    <a:pt x="6255" y="3848"/>
                  </a:lnTo>
                  <a:lnTo>
                    <a:pt x="6140" y="3733"/>
                  </a:lnTo>
                  <a:lnTo>
                    <a:pt x="6009" y="3635"/>
                  </a:lnTo>
                  <a:lnTo>
                    <a:pt x="5682" y="3357"/>
                  </a:lnTo>
                  <a:lnTo>
                    <a:pt x="5354" y="3095"/>
                  </a:lnTo>
                  <a:lnTo>
                    <a:pt x="5338" y="3095"/>
                  </a:lnTo>
                  <a:lnTo>
                    <a:pt x="5322" y="3078"/>
                  </a:lnTo>
                  <a:lnTo>
                    <a:pt x="4961" y="2800"/>
                  </a:lnTo>
                  <a:lnTo>
                    <a:pt x="4601" y="2538"/>
                  </a:lnTo>
                  <a:lnTo>
                    <a:pt x="4569" y="2522"/>
                  </a:lnTo>
                  <a:lnTo>
                    <a:pt x="4552" y="2505"/>
                  </a:lnTo>
                  <a:lnTo>
                    <a:pt x="4176" y="2243"/>
                  </a:lnTo>
                  <a:lnTo>
                    <a:pt x="3783" y="1981"/>
                  </a:lnTo>
                  <a:lnTo>
                    <a:pt x="3390" y="1736"/>
                  </a:lnTo>
                  <a:lnTo>
                    <a:pt x="2980" y="1490"/>
                  </a:lnTo>
                  <a:lnTo>
                    <a:pt x="2866" y="1425"/>
                  </a:lnTo>
                  <a:lnTo>
                    <a:pt x="2751" y="1359"/>
                  </a:lnTo>
                  <a:lnTo>
                    <a:pt x="2391" y="1146"/>
                  </a:lnTo>
                  <a:lnTo>
                    <a:pt x="2031" y="966"/>
                  </a:lnTo>
                  <a:lnTo>
                    <a:pt x="1949" y="917"/>
                  </a:lnTo>
                  <a:lnTo>
                    <a:pt x="1867" y="868"/>
                  </a:lnTo>
                  <a:lnTo>
                    <a:pt x="1572" y="721"/>
                  </a:lnTo>
                  <a:lnTo>
                    <a:pt x="1294" y="590"/>
                  </a:lnTo>
                  <a:lnTo>
                    <a:pt x="1310" y="590"/>
                  </a:lnTo>
                  <a:lnTo>
                    <a:pt x="656" y="2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3"/>
            <p:cNvSpPr/>
            <p:nvPr/>
          </p:nvSpPr>
          <p:spPr>
            <a:xfrm>
              <a:off x="3550475" y="2955525"/>
              <a:ext cx="332400" cy="340150"/>
            </a:xfrm>
            <a:custGeom>
              <a:rect b="b" l="l" r="r" t="t"/>
              <a:pathLst>
                <a:path extrusionOk="0" h="13606" w="13296">
                  <a:moveTo>
                    <a:pt x="1605" y="0"/>
                  </a:moveTo>
                  <a:lnTo>
                    <a:pt x="1327" y="770"/>
                  </a:lnTo>
                  <a:lnTo>
                    <a:pt x="852" y="2341"/>
                  </a:lnTo>
                  <a:lnTo>
                    <a:pt x="492" y="3979"/>
                  </a:lnTo>
                  <a:lnTo>
                    <a:pt x="230" y="5649"/>
                  </a:lnTo>
                  <a:lnTo>
                    <a:pt x="66" y="7384"/>
                  </a:lnTo>
                  <a:lnTo>
                    <a:pt x="1" y="9136"/>
                  </a:lnTo>
                  <a:lnTo>
                    <a:pt x="34" y="10921"/>
                  </a:lnTo>
                  <a:lnTo>
                    <a:pt x="165" y="12705"/>
                  </a:lnTo>
                  <a:lnTo>
                    <a:pt x="263" y="13606"/>
                  </a:lnTo>
                  <a:lnTo>
                    <a:pt x="918" y="12934"/>
                  </a:lnTo>
                  <a:lnTo>
                    <a:pt x="2342" y="11575"/>
                  </a:lnTo>
                  <a:lnTo>
                    <a:pt x="3914" y="10233"/>
                  </a:lnTo>
                  <a:lnTo>
                    <a:pt x="5633" y="8890"/>
                  </a:lnTo>
                  <a:lnTo>
                    <a:pt x="6550" y="8219"/>
                  </a:lnTo>
                  <a:lnTo>
                    <a:pt x="7434" y="7597"/>
                  </a:lnTo>
                  <a:lnTo>
                    <a:pt x="9153" y="6451"/>
                  </a:lnTo>
                  <a:lnTo>
                    <a:pt x="11674" y="4945"/>
                  </a:lnTo>
                  <a:lnTo>
                    <a:pt x="13295" y="4110"/>
                  </a:lnTo>
                  <a:lnTo>
                    <a:pt x="11511" y="3176"/>
                  </a:lnTo>
                  <a:lnTo>
                    <a:pt x="8269" y="1736"/>
                  </a:lnTo>
                  <a:lnTo>
                    <a:pt x="5355" y="737"/>
                  </a:lnTo>
                  <a:lnTo>
                    <a:pt x="2768" y="148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3"/>
            <p:cNvSpPr/>
            <p:nvPr/>
          </p:nvSpPr>
          <p:spPr>
            <a:xfrm>
              <a:off x="3882878" y="2970250"/>
              <a:ext cx="326250" cy="323800"/>
            </a:xfrm>
            <a:custGeom>
              <a:rect b="b" l="l" r="r" t="t"/>
              <a:pathLst>
                <a:path extrusionOk="0" h="12952" w="13050">
                  <a:moveTo>
                    <a:pt x="11657" y="1"/>
                  </a:moveTo>
                  <a:lnTo>
                    <a:pt x="10413" y="115"/>
                  </a:lnTo>
                  <a:lnTo>
                    <a:pt x="7712" y="623"/>
                  </a:lnTo>
                  <a:lnTo>
                    <a:pt x="4781" y="1474"/>
                  </a:lnTo>
                  <a:lnTo>
                    <a:pt x="2456" y="2375"/>
                  </a:lnTo>
                  <a:lnTo>
                    <a:pt x="819" y="3111"/>
                  </a:lnTo>
                  <a:lnTo>
                    <a:pt x="0" y="3521"/>
                  </a:lnTo>
                  <a:lnTo>
                    <a:pt x="1097" y="4126"/>
                  </a:lnTo>
                  <a:lnTo>
                    <a:pt x="3406" y="5518"/>
                  </a:lnTo>
                  <a:lnTo>
                    <a:pt x="4617" y="6304"/>
                  </a:lnTo>
                  <a:lnTo>
                    <a:pt x="5862" y="7139"/>
                  </a:lnTo>
                  <a:lnTo>
                    <a:pt x="8137" y="8809"/>
                  </a:lnTo>
                  <a:lnTo>
                    <a:pt x="10184" y="10463"/>
                  </a:lnTo>
                  <a:lnTo>
                    <a:pt x="11985" y="12133"/>
                  </a:lnTo>
                  <a:lnTo>
                    <a:pt x="12803" y="12951"/>
                  </a:lnTo>
                  <a:lnTo>
                    <a:pt x="12902" y="12100"/>
                  </a:lnTo>
                  <a:lnTo>
                    <a:pt x="13016" y="10397"/>
                  </a:lnTo>
                  <a:lnTo>
                    <a:pt x="13049" y="8711"/>
                  </a:lnTo>
                  <a:lnTo>
                    <a:pt x="13000" y="7041"/>
                  </a:lnTo>
                  <a:lnTo>
                    <a:pt x="12869" y="5403"/>
                  </a:lnTo>
                  <a:lnTo>
                    <a:pt x="12640" y="3799"/>
                  </a:lnTo>
                  <a:lnTo>
                    <a:pt x="12329" y="2244"/>
                  </a:lnTo>
                  <a:lnTo>
                    <a:pt x="11903" y="721"/>
                  </a:lnTo>
                  <a:lnTo>
                    <a:pt x="11657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3"/>
            <p:cNvSpPr/>
            <p:nvPr/>
          </p:nvSpPr>
          <p:spPr>
            <a:xfrm>
              <a:off x="3784600" y="3876475"/>
              <a:ext cx="193225" cy="46675"/>
            </a:xfrm>
            <a:custGeom>
              <a:rect b="b" l="l" r="r" t="t"/>
              <a:pathLst>
                <a:path extrusionOk="0" h="1867" w="7729">
                  <a:moveTo>
                    <a:pt x="3816" y="0"/>
                  </a:moveTo>
                  <a:lnTo>
                    <a:pt x="2899" y="491"/>
                  </a:lnTo>
                  <a:lnTo>
                    <a:pt x="983" y="1261"/>
                  </a:lnTo>
                  <a:lnTo>
                    <a:pt x="1" y="1523"/>
                  </a:lnTo>
                  <a:lnTo>
                    <a:pt x="803" y="1654"/>
                  </a:lnTo>
                  <a:lnTo>
                    <a:pt x="1605" y="1752"/>
                  </a:lnTo>
                  <a:lnTo>
                    <a:pt x="1704" y="1752"/>
                  </a:lnTo>
                  <a:lnTo>
                    <a:pt x="1818" y="1768"/>
                  </a:lnTo>
                  <a:lnTo>
                    <a:pt x="2080" y="1785"/>
                  </a:lnTo>
                  <a:lnTo>
                    <a:pt x="2359" y="1817"/>
                  </a:lnTo>
                  <a:lnTo>
                    <a:pt x="2604" y="1834"/>
                  </a:lnTo>
                  <a:lnTo>
                    <a:pt x="2850" y="1850"/>
                  </a:lnTo>
                  <a:lnTo>
                    <a:pt x="3390" y="1866"/>
                  </a:lnTo>
                  <a:lnTo>
                    <a:pt x="4487" y="1866"/>
                  </a:lnTo>
                  <a:lnTo>
                    <a:pt x="5044" y="1850"/>
                  </a:lnTo>
                  <a:lnTo>
                    <a:pt x="5355" y="1817"/>
                  </a:lnTo>
                  <a:lnTo>
                    <a:pt x="5666" y="1801"/>
                  </a:lnTo>
                  <a:lnTo>
                    <a:pt x="5879" y="1785"/>
                  </a:lnTo>
                  <a:lnTo>
                    <a:pt x="6075" y="1768"/>
                  </a:lnTo>
                  <a:lnTo>
                    <a:pt x="6910" y="1670"/>
                  </a:lnTo>
                  <a:lnTo>
                    <a:pt x="7729" y="1555"/>
                  </a:lnTo>
                  <a:lnTo>
                    <a:pt x="7221" y="1424"/>
                  </a:lnTo>
                  <a:lnTo>
                    <a:pt x="6206" y="1113"/>
                  </a:lnTo>
                  <a:lnTo>
                    <a:pt x="4749" y="508"/>
                  </a:lnTo>
                  <a:lnTo>
                    <a:pt x="3816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3"/>
            <p:cNvSpPr/>
            <p:nvPr/>
          </p:nvSpPr>
          <p:spPr>
            <a:xfrm>
              <a:off x="4355175" y="3423775"/>
              <a:ext cx="90500" cy="198950"/>
            </a:xfrm>
            <a:custGeom>
              <a:rect b="b" l="l" r="r" t="t"/>
              <a:pathLst>
                <a:path extrusionOk="0" h="7958" w="3620">
                  <a:moveTo>
                    <a:pt x="3619" y="0"/>
                  </a:moveTo>
                  <a:lnTo>
                    <a:pt x="3275" y="491"/>
                  </a:lnTo>
                  <a:lnTo>
                    <a:pt x="2490" y="1490"/>
                  </a:lnTo>
                  <a:lnTo>
                    <a:pt x="1589" y="2472"/>
                  </a:lnTo>
                  <a:lnTo>
                    <a:pt x="574" y="3455"/>
                  </a:lnTo>
                  <a:lnTo>
                    <a:pt x="1" y="3930"/>
                  </a:lnTo>
                  <a:lnTo>
                    <a:pt x="394" y="4994"/>
                  </a:lnTo>
                  <a:lnTo>
                    <a:pt x="951" y="7008"/>
                  </a:lnTo>
                  <a:lnTo>
                    <a:pt x="1131" y="7957"/>
                  </a:lnTo>
                  <a:lnTo>
                    <a:pt x="1376" y="7482"/>
                  </a:lnTo>
                  <a:lnTo>
                    <a:pt x="1622" y="6975"/>
                  </a:lnTo>
                  <a:lnTo>
                    <a:pt x="1622" y="6991"/>
                  </a:lnTo>
                  <a:lnTo>
                    <a:pt x="1736" y="6729"/>
                  </a:lnTo>
                  <a:lnTo>
                    <a:pt x="1851" y="6467"/>
                  </a:lnTo>
                  <a:lnTo>
                    <a:pt x="1884" y="6385"/>
                  </a:lnTo>
                  <a:lnTo>
                    <a:pt x="1933" y="6304"/>
                  </a:lnTo>
                  <a:lnTo>
                    <a:pt x="2031" y="6058"/>
                  </a:lnTo>
                  <a:lnTo>
                    <a:pt x="2129" y="5829"/>
                  </a:lnTo>
                  <a:lnTo>
                    <a:pt x="2211" y="5600"/>
                  </a:lnTo>
                  <a:lnTo>
                    <a:pt x="2309" y="5370"/>
                  </a:lnTo>
                  <a:lnTo>
                    <a:pt x="2375" y="5174"/>
                  </a:lnTo>
                  <a:lnTo>
                    <a:pt x="2457" y="4977"/>
                  </a:lnTo>
                  <a:lnTo>
                    <a:pt x="2604" y="4568"/>
                  </a:lnTo>
                  <a:lnTo>
                    <a:pt x="2735" y="4159"/>
                  </a:lnTo>
                  <a:lnTo>
                    <a:pt x="2784" y="3995"/>
                  </a:lnTo>
                  <a:lnTo>
                    <a:pt x="2833" y="3815"/>
                  </a:lnTo>
                  <a:lnTo>
                    <a:pt x="2932" y="3504"/>
                  </a:lnTo>
                  <a:lnTo>
                    <a:pt x="3013" y="3209"/>
                  </a:lnTo>
                  <a:lnTo>
                    <a:pt x="3063" y="3029"/>
                  </a:lnTo>
                  <a:lnTo>
                    <a:pt x="3095" y="2849"/>
                  </a:lnTo>
                  <a:lnTo>
                    <a:pt x="3210" y="2456"/>
                  </a:lnTo>
                  <a:lnTo>
                    <a:pt x="3292" y="2047"/>
                  </a:lnTo>
                  <a:lnTo>
                    <a:pt x="3341" y="1801"/>
                  </a:lnTo>
                  <a:lnTo>
                    <a:pt x="3390" y="1572"/>
                  </a:lnTo>
                  <a:lnTo>
                    <a:pt x="3406" y="1490"/>
                  </a:lnTo>
                  <a:lnTo>
                    <a:pt x="3423" y="1392"/>
                  </a:lnTo>
                  <a:lnTo>
                    <a:pt x="3537" y="704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3"/>
            <p:cNvSpPr/>
            <p:nvPr/>
          </p:nvSpPr>
          <p:spPr>
            <a:xfrm>
              <a:off x="3476800" y="2833950"/>
              <a:ext cx="183400" cy="126100"/>
            </a:xfrm>
            <a:custGeom>
              <a:rect b="b" l="l" r="r" t="t"/>
              <a:pathLst>
                <a:path extrusionOk="0" h="5044" w="7336">
                  <a:moveTo>
                    <a:pt x="7336" y="1"/>
                  </a:moveTo>
                  <a:lnTo>
                    <a:pt x="6681" y="295"/>
                  </a:lnTo>
                  <a:lnTo>
                    <a:pt x="6042" y="606"/>
                  </a:lnTo>
                  <a:lnTo>
                    <a:pt x="5960" y="639"/>
                  </a:lnTo>
                  <a:lnTo>
                    <a:pt x="5895" y="688"/>
                  </a:lnTo>
                  <a:lnTo>
                    <a:pt x="4945" y="1179"/>
                  </a:lnTo>
                  <a:lnTo>
                    <a:pt x="4045" y="1736"/>
                  </a:lnTo>
                  <a:lnTo>
                    <a:pt x="3979" y="1785"/>
                  </a:lnTo>
                  <a:lnTo>
                    <a:pt x="3914" y="1818"/>
                  </a:lnTo>
                  <a:lnTo>
                    <a:pt x="3275" y="2244"/>
                  </a:lnTo>
                  <a:lnTo>
                    <a:pt x="2064" y="3160"/>
                  </a:lnTo>
                  <a:lnTo>
                    <a:pt x="1474" y="3652"/>
                  </a:lnTo>
                  <a:lnTo>
                    <a:pt x="1409" y="3701"/>
                  </a:lnTo>
                  <a:lnTo>
                    <a:pt x="1360" y="3750"/>
                  </a:lnTo>
                  <a:lnTo>
                    <a:pt x="1098" y="3979"/>
                  </a:lnTo>
                  <a:lnTo>
                    <a:pt x="820" y="4225"/>
                  </a:lnTo>
                  <a:lnTo>
                    <a:pt x="836" y="4225"/>
                  </a:lnTo>
                  <a:lnTo>
                    <a:pt x="410" y="4618"/>
                  </a:lnTo>
                  <a:lnTo>
                    <a:pt x="1" y="5043"/>
                  </a:lnTo>
                  <a:lnTo>
                    <a:pt x="476" y="4945"/>
                  </a:lnTo>
                  <a:lnTo>
                    <a:pt x="1524" y="4814"/>
                  </a:lnTo>
                  <a:lnTo>
                    <a:pt x="2653" y="4765"/>
                  </a:lnTo>
                  <a:lnTo>
                    <a:pt x="3898" y="4814"/>
                  </a:lnTo>
                  <a:lnTo>
                    <a:pt x="4552" y="4863"/>
                  </a:lnTo>
                  <a:lnTo>
                    <a:pt x="4814" y="4192"/>
                  </a:lnTo>
                  <a:lnTo>
                    <a:pt x="5420" y="2915"/>
                  </a:lnTo>
                  <a:lnTo>
                    <a:pt x="6124" y="1687"/>
                  </a:lnTo>
                  <a:lnTo>
                    <a:pt x="6910" y="54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3"/>
            <p:cNvSpPr/>
            <p:nvPr/>
          </p:nvSpPr>
          <p:spPr>
            <a:xfrm>
              <a:off x="3319625" y="3423350"/>
              <a:ext cx="81500" cy="181350"/>
            </a:xfrm>
            <a:custGeom>
              <a:rect b="b" l="l" r="r" t="t"/>
              <a:pathLst>
                <a:path extrusionOk="0" h="7254" w="3260">
                  <a:moveTo>
                    <a:pt x="1" y="1"/>
                  </a:moveTo>
                  <a:lnTo>
                    <a:pt x="99" y="836"/>
                  </a:lnTo>
                  <a:lnTo>
                    <a:pt x="247" y="1671"/>
                  </a:lnTo>
                  <a:lnTo>
                    <a:pt x="263" y="1704"/>
                  </a:lnTo>
                  <a:lnTo>
                    <a:pt x="263" y="1736"/>
                  </a:lnTo>
                  <a:lnTo>
                    <a:pt x="361" y="2178"/>
                  </a:lnTo>
                  <a:lnTo>
                    <a:pt x="459" y="2604"/>
                  </a:lnTo>
                  <a:lnTo>
                    <a:pt x="492" y="2751"/>
                  </a:lnTo>
                  <a:lnTo>
                    <a:pt x="525" y="2899"/>
                  </a:lnTo>
                  <a:lnTo>
                    <a:pt x="852" y="4061"/>
                  </a:lnTo>
                  <a:lnTo>
                    <a:pt x="1245" y="5207"/>
                  </a:lnTo>
                  <a:lnTo>
                    <a:pt x="1262" y="5224"/>
                  </a:lnTo>
                  <a:lnTo>
                    <a:pt x="1262" y="5256"/>
                  </a:lnTo>
                  <a:lnTo>
                    <a:pt x="1474" y="5797"/>
                  </a:lnTo>
                  <a:lnTo>
                    <a:pt x="1704" y="6321"/>
                  </a:lnTo>
                  <a:lnTo>
                    <a:pt x="1704" y="6337"/>
                  </a:lnTo>
                  <a:lnTo>
                    <a:pt x="1704" y="6353"/>
                  </a:lnTo>
                  <a:lnTo>
                    <a:pt x="1917" y="6812"/>
                  </a:lnTo>
                  <a:lnTo>
                    <a:pt x="2129" y="7254"/>
                  </a:lnTo>
                  <a:lnTo>
                    <a:pt x="2359" y="6484"/>
                  </a:lnTo>
                  <a:lnTo>
                    <a:pt x="2932" y="4896"/>
                  </a:lnTo>
                  <a:lnTo>
                    <a:pt x="3259" y="4094"/>
                  </a:lnTo>
                  <a:lnTo>
                    <a:pt x="2735" y="3586"/>
                  </a:lnTo>
                  <a:lnTo>
                    <a:pt x="1786" y="2571"/>
                  </a:lnTo>
                  <a:lnTo>
                    <a:pt x="983" y="1540"/>
                  </a:lnTo>
                  <a:lnTo>
                    <a:pt x="296" y="5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D9FF">
                <a:alpha val="8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53"/>
          <p:cNvSpPr txBox="1"/>
          <p:nvPr>
            <p:ph idx="1" type="subTitle"/>
          </p:nvPr>
        </p:nvSpPr>
        <p:spPr>
          <a:xfrm>
            <a:off x="720000" y="3205288"/>
            <a:ext cx="3843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long texts</a:t>
            </a:r>
            <a:endParaRPr/>
          </a:p>
        </p:txBody>
      </p:sp>
      <p:sp>
        <p:nvSpPr>
          <p:cNvPr id="719" name="Google Shape;719;p53"/>
          <p:cNvSpPr txBox="1"/>
          <p:nvPr>
            <p:ph type="title"/>
          </p:nvPr>
        </p:nvSpPr>
        <p:spPr>
          <a:xfrm>
            <a:off x="720000" y="1480738"/>
            <a:ext cx="3843900" cy="17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THE CONCEPT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Ultimate Soccer League by Slidesgo">
  <a:themeElements>
    <a:clrScheme name="Simple Light">
      <a:dk1>
        <a:srgbClr val="000000"/>
      </a:dk1>
      <a:lt1>
        <a:srgbClr val="FFFFFF"/>
      </a:lt1>
      <a:dk2>
        <a:srgbClr val="2659B1"/>
      </a:dk2>
      <a:lt2>
        <a:srgbClr val="CEDCFF"/>
      </a:lt2>
      <a:accent1>
        <a:srgbClr val="000000"/>
      </a:accent1>
      <a:accent2>
        <a:srgbClr val="FFFFFF"/>
      </a:accent2>
      <a:accent3>
        <a:srgbClr val="2659B1"/>
      </a:accent3>
      <a:accent4>
        <a:srgbClr val="CEDCFF"/>
      </a:accent4>
      <a:accent5>
        <a:srgbClr val="000000"/>
      </a:accent5>
      <a:accent6>
        <a:srgbClr val="FFFFFF"/>
      </a:accent6>
      <a:hlink>
        <a:srgbClr val="2659B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