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embeddedFontLs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6816">
          <p15:clr>
            <a:srgbClr val="A4A3A4"/>
          </p15:clr>
        </p15:guide>
        <p15:guide id="3" pos="816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VMunEJ/UpjVaCGVBX5dfyfh4M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 snapToGrid="0">
      <p:cViewPr varScale="1">
        <p:scale>
          <a:sx n="94" d="100"/>
          <a:sy n="94" d="100"/>
        </p:scale>
        <p:origin x="736" y="20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27" name="Google Shape;32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42" name="Google Shape;3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70" name="Google Shape;37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87" name="Google Shape;38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407" name="Google Shape;40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449" name="Google Shape;44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7" name="Google Shape;46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476" name="Google Shape;4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10" name="Google Shape;51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29" name="Google Shape;52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47" name="Google Shape;54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72" name="Google Shape;57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89" name="Google Shape;58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627" name="Google Shape;62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650" name="Google Shape;65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687" name="Google Shape;68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188" name="Google Shape;1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228" name="Google Shape;2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245" name="Google Shape;2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3" name="Google Shape;27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282" name="Google Shape;2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04" name="Google Shape;30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1" y="0"/>
            <a:ext cx="12188699" cy="47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7"/>
          <p:cNvSpPr/>
          <p:nvPr/>
        </p:nvSpPr>
        <p:spPr>
          <a:xfrm>
            <a:off x="-2" y="4754880"/>
            <a:ext cx="12192002" cy="21031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/>
          <p:nvPr/>
        </p:nvSpPr>
        <p:spPr>
          <a:xfrm>
            <a:off x="-127" y="4724400"/>
            <a:ext cx="12188826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" name="Google Shape;21;p27"/>
          <p:cNvSpPr txBox="1"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ternate 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/>
          <p:nvPr/>
        </p:nvSpPr>
        <p:spPr>
          <a:xfrm>
            <a:off x="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8"/>
          <p:cNvSpPr txBox="1"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body" idx="1"/>
          </p:nvPr>
        </p:nvSpPr>
        <p:spPr>
          <a:xfrm>
            <a:off x="5362892" y="685800"/>
            <a:ext cx="63703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body" idx="2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/>
          <p:nvPr/>
        </p:nvSpPr>
        <p:spPr>
          <a:xfrm>
            <a:off x="731520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1"/>
          </p:nvPr>
        </p:nvSpPr>
        <p:spPr>
          <a:xfrm>
            <a:off x="7923214" y="4355592"/>
            <a:ext cx="3200400" cy="164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body" idx="1"/>
          </p:nvPr>
        </p:nvSpPr>
        <p:spPr>
          <a:xfrm rot="5400000">
            <a:off x="4032186" y="-789114"/>
            <a:ext cx="4127627" cy="95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marL="3657600" lvl="7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>
            <a:spLocks noGrp="1"/>
          </p:cNvSpPr>
          <p:nvPr>
            <p:ph type="title"/>
          </p:nvPr>
        </p:nvSpPr>
        <p:spPr>
          <a:xfrm rot="5400000">
            <a:off x="7090569" y="1908969"/>
            <a:ext cx="5897562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body" idx="1"/>
          </p:nvPr>
        </p:nvSpPr>
        <p:spPr>
          <a:xfrm rot="5400000">
            <a:off x="1756569" y="-643731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marL="3657600" lvl="7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ternate Section Header" type="secHead">
  <p:cSld name="SECTION_HEADER">
    <p:bg>
      <p:bgPr>
        <a:gradFill>
          <a:gsLst>
            <a:gs pos="0">
              <a:schemeClr val="dk2"/>
            </a:gs>
            <a:gs pos="32000">
              <a:schemeClr val="dk2"/>
            </a:gs>
            <a:gs pos="100000">
              <a:srgbClr val="1C24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marL="3657600" lvl="7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/>
          <p:nvPr/>
        </p:nvSpPr>
        <p:spPr>
          <a:xfrm>
            <a:off x="0" y="0"/>
            <a:ext cx="12188826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2"/>
          <p:cNvSpPr/>
          <p:nvPr/>
        </p:nvSpPr>
        <p:spPr>
          <a:xfrm>
            <a:off x="-1" y="4114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sz="5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0909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0909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0909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0909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ternate Section Header">
  <p:cSld name="Alternate Section Header">
    <p:bg>
      <p:bgPr>
        <a:gradFill>
          <a:gsLst>
            <a:gs pos="0">
              <a:schemeClr val="dk2"/>
            </a:gs>
            <a:gs pos="32000">
              <a:schemeClr val="dk2"/>
            </a:gs>
            <a:gs pos="100000">
              <a:srgbClr val="1C24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1341120" y="1901952"/>
            <a:ext cx="4572000" cy="412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6278880" y="1901952"/>
            <a:ext cx="4572000" cy="412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  <a:defRPr sz="2200" b="0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2"/>
          </p:nvPr>
        </p:nvSpPr>
        <p:spPr>
          <a:xfrm>
            <a:off x="1341120" y="2740732"/>
            <a:ext cx="4572000" cy="328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 sz="1800"/>
            </a:lvl1pPr>
            <a:lvl2pPr marL="914400" lvl="1" indent="-30988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▪"/>
              <a:defRPr sz="1600"/>
            </a:lvl2pPr>
            <a:lvl3pPr marL="1371600" lvl="2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3pPr>
            <a:lvl4pPr marL="1828800" lvl="3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3"/>
          </p:nvPr>
        </p:nvSpPr>
        <p:spPr>
          <a:xfrm>
            <a:off x="6278880" y="1837464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  <a:defRPr sz="2200" b="0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4"/>
          </p:nvPr>
        </p:nvSpPr>
        <p:spPr>
          <a:xfrm>
            <a:off x="6278880" y="2740732"/>
            <a:ext cx="4572000" cy="328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 sz="1800"/>
            </a:lvl1pPr>
            <a:lvl2pPr marL="914400" lvl="1" indent="-30988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▪"/>
              <a:defRPr sz="1600"/>
            </a:lvl2pPr>
            <a:lvl3pPr marL="1371600" lvl="2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3pPr>
            <a:lvl4pPr marL="1828800" lvl="3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sz="3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4494212" y="685800"/>
            <a:ext cx="723900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2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26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2000">
              <a:schemeClr val="dk2"/>
            </a:gs>
            <a:gs pos="100000">
              <a:srgbClr val="222B48"/>
            </a:gs>
          </a:gsLst>
          <a:lin ang="54000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A7B1B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B1B1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A7B1B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1447800" y="457200"/>
            <a:ext cx="9823269" cy="25936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休みの日</a:t>
            </a:r>
            <a:endParaRPr sz="166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 rot="709668">
            <a:off x="9022035" y="4113097"/>
            <a:ext cx="2692400" cy="11203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第５課</a:t>
            </a:r>
            <a:endParaRPr sz="5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2414973" y="5085555"/>
            <a:ext cx="7493000" cy="166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できる日本語</a:t>
            </a:r>
            <a:endParaRPr sz="7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"/>
          <p:cNvSpPr txBox="1"/>
          <p:nvPr/>
        </p:nvSpPr>
        <p:spPr>
          <a:xfrm>
            <a:off x="457200" y="439088"/>
            <a:ext cx="4876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Chuyến du lịch tuần trước rất vui.</a:t>
            </a:r>
            <a:endParaRPr/>
          </a:p>
        </p:txBody>
      </p:sp>
      <p:sp>
        <p:nvSpPr>
          <p:cNvPr id="330" name="Google Shape;330;p10"/>
          <p:cNvSpPr txBox="1"/>
          <p:nvPr/>
        </p:nvSpPr>
        <p:spPr>
          <a:xfrm>
            <a:off x="762000" y="1048688"/>
            <a:ext cx="92202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先週の旅行は　とても　楽しかったです。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"/>
          <p:cNvSpPr txBox="1"/>
          <p:nvPr/>
        </p:nvSpPr>
        <p:spPr>
          <a:xfrm>
            <a:off x="453980" y="4264967"/>
            <a:ext cx="85376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Bây giờ tôi không rảnh nhưng tháng trước thì cực kỳ rảnh rỗi.</a:t>
            </a:r>
            <a:endParaRPr/>
          </a:p>
        </p:txBody>
      </p:sp>
      <p:sp>
        <p:nvSpPr>
          <p:cNvPr id="332" name="Google Shape;332;p10"/>
          <p:cNvSpPr txBox="1"/>
          <p:nvPr/>
        </p:nvSpPr>
        <p:spPr>
          <a:xfrm>
            <a:off x="758780" y="4874567"/>
            <a:ext cx="7242221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今は　暇ではありませんが、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先月は　たいへん　暇でした。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438955" y="2152471"/>
            <a:ext cx="5715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Bữa tiệc tối hôm kia không đông lắm.</a:t>
            </a:r>
            <a:endParaRPr/>
          </a:p>
        </p:txBody>
      </p:sp>
      <p:sp>
        <p:nvSpPr>
          <p:cNvPr id="334" name="Google Shape;334;p10"/>
          <p:cNvSpPr txBox="1"/>
          <p:nvPr/>
        </p:nvSpPr>
        <p:spPr>
          <a:xfrm>
            <a:off x="743755" y="2762071"/>
            <a:ext cx="7257246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おとといの晩のパーティーは　</a:t>
            </a:r>
            <a:b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あまり　人が多くなかったです。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743754" y="893151"/>
            <a:ext cx="58856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せんしゅう　りょこう　　　　　　　　　　　　たの　　　　　　　　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3011217" y="2632020"/>
            <a:ext cx="861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ばん　　　　　　　　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2149369" y="4726632"/>
            <a:ext cx="861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ひま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774546" y="5933001"/>
            <a:ext cx="5245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せんげつ　　　　　　　　　　　　　　ひま　　　　　　　　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6144">
            <a:off x="438873" y="1764867"/>
            <a:ext cx="1214818" cy="145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89157">
            <a:off x="279521" y="147211"/>
            <a:ext cx="2052576" cy="153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75650">
            <a:off x="197988" y="3331106"/>
            <a:ext cx="2114337" cy="140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8566" y="482885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1"/>
          <p:cNvSpPr txBox="1"/>
          <p:nvPr/>
        </p:nvSpPr>
        <p:spPr>
          <a:xfrm>
            <a:off x="2069456" y="1081752"/>
            <a:ext cx="42672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お金がありません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 txBox="1"/>
          <p:nvPr/>
        </p:nvSpPr>
        <p:spPr>
          <a:xfrm>
            <a:off x="2069456" y="2145210"/>
            <a:ext cx="42672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あたまが痛いです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 txBox="1"/>
          <p:nvPr/>
        </p:nvSpPr>
        <p:spPr>
          <a:xfrm>
            <a:off x="2069455" y="3305676"/>
            <a:ext cx="3902023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熱があります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 txBox="1"/>
          <p:nvPr/>
        </p:nvSpPr>
        <p:spPr>
          <a:xfrm>
            <a:off x="1874141" y="3043739"/>
            <a:ext cx="13716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ねつ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3822056" y="1916610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いた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7795010" y="2521106"/>
            <a:ext cx="3787390" cy="13234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行きません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8305800" y="2845297"/>
            <a:ext cx="6858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い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/>
          <p:nvPr/>
        </p:nvSpPr>
        <p:spPr>
          <a:xfrm rot="2368370">
            <a:off x="6084192" y="1977417"/>
            <a:ext cx="1465263" cy="44608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/>
          <p:nvPr/>
        </p:nvSpPr>
        <p:spPr>
          <a:xfrm rot="-473270">
            <a:off x="5561826" y="3254635"/>
            <a:ext cx="1909454" cy="4572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"/>
          <p:cNvSpPr/>
          <p:nvPr/>
        </p:nvSpPr>
        <p:spPr>
          <a:xfrm rot="1332111">
            <a:off x="6131910" y="2588149"/>
            <a:ext cx="1298575" cy="4572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8991600" y="311306"/>
            <a:ext cx="1752600" cy="830997"/>
          </a:xfrm>
          <a:prstGeom prst="rect">
            <a:avLst/>
          </a:prstGeom>
          <a:gradFill>
            <a:gsLst>
              <a:gs pos="0">
                <a:srgbClr val="8BC359"/>
              </a:gs>
              <a:gs pos="50000">
                <a:srgbClr val="6C9A41"/>
              </a:gs>
              <a:gs pos="100000">
                <a:srgbClr val="527A2D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1"/>
          <p:cNvSpPr/>
          <p:nvPr/>
        </p:nvSpPr>
        <p:spPr>
          <a:xfrm rot="-345564">
            <a:off x="6442075" y="127156"/>
            <a:ext cx="2057400" cy="914400"/>
          </a:xfrm>
          <a:prstGeom prst="wedgeEllipseCallout">
            <a:avLst>
              <a:gd name="adj1" fmla="val 84282"/>
              <a:gd name="adj2" fmla="val 40278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Vì</a:t>
            </a:r>
            <a:endParaRPr sz="1800" b="1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6257281" y="1089690"/>
            <a:ext cx="144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から、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6096000" y="2137272"/>
            <a:ext cx="144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から、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5396657" y="3308594"/>
            <a:ext cx="144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から、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2069455" y="4474842"/>
            <a:ext cx="3902024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いそがしいです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5698760" y="4477990"/>
            <a:ext cx="144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から、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/>
          <p:nvPr/>
        </p:nvSpPr>
        <p:spPr>
          <a:xfrm rot="-1259637">
            <a:off x="5526547" y="4049664"/>
            <a:ext cx="2253115" cy="4572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"/>
          <p:cNvSpPr/>
          <p:nvPr/>
        </p:nvSpPr>
        <p:spPr>
          <a:xfrm rot="249429">
            <a:off x="7669404" y="4828854"/>
            <a:ext cx="4038600" cy="1600200"/>
          </a:xfrm>
          <a:prstGeom prst="cloudCallout">
            <a:avLst>
              <a:gd name="adj1" fmla="val -76658"/>
              <a:gd name="adj2" fmla="val -33632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Đặt ngay sau câu thể hiện lý do, nguyên nhân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"/>
          <p:cNvSpPr txBox="1"/>
          <p:nvPr/>
        </p:nvSpPr>
        <p:spPr>
          <a:xfrm>
            <a:off x="457200" y="838200"/>
            <a:ext cx="10287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ここのビールが安いですから、毎晩　飲みます。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3581400" y="609600"/>
            <a:ext cx="838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やす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6535737" y="584022"/>
            <a:ext cx="260826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まいばん　の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2819400" y="1447800"/>
            <a:ext cx="5791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Vì bia ở đây rẻ nên tối nào tôi cũng uống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1295400" y="2438400"/>
            <a:ext cx="85344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おいしいですから、たくさん食べました。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7086600" y="2195513"/>
            <a:ext cx="62706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2590800" y="3048000"/>
            <a:ext cx="5791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Vì ngon nên tôi đã ăn rất nhiều.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" name="Google Shape;379;p12"/>
          <p:cNvSpPr txBox="1"/>
          <p:nvPr/>
        </p:nvSpPr>
        <p:spPr>
          <a:xfrm>
            <a:off x="1295400" y="38100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Aさんは　かぜをひきましたから、</a:t>
            </a:r>
            <a:endParaRPr sz="3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きょう　やすみます。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 txBox="1"/>
          <p:nvPr/>
        </p:nvSpPr>
        <p:spPr>
          <a:xfrm>
            <a:off x="2590800" y="5029200"/>
            <a:ext cx="5791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Bạn A vì bị cảm nên hôm nay (sẽ) nghỉ.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5486400" y="847546"/>
            <a:ext cx="1143000" cy="6096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3962400" y="2438400"/>
            <a:ext cx="1143000" cy="6096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7772400" y="3810000"/>
            <a:ext cx="1143000" cy="6096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 txBox="1"/>
          <p:nvPr/>
        </p:nvSpPr>
        <p:spPr>
          <a:xfrm>
            <a:off x="685800" y="533400"/>
            <a:ext cx="10744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時間が　ありませんから、Hai Phong へ　行きません。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 txBox="1"/>
          <p:nvPr/>
        </p:nvSpPr>
        <p:spPr>
          <a:xfrm>
            <a:off x="762000" y="304800"/>
            <a:ext cx="1219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じかん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 txBox="1"/>
          <p:nvPr/>
        </p:nvSpPr>
        <p:spPr>
          <a:xfrm>
            <a:off x="8555037" y="328614"/>
            <a:ext cx="55086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い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 txBox="1"/>
          <p:nvPr/>
        </p:nvSpPr>
        <p:spPr>
          <a:xfrm>
            <a:off x="990600" y="1143000"/>
            <a:ext cx="7772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Vì không có thời gian nên tôi sẽ không đi Hải Phòng.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Google Shape;393;p13"/>
          <p:cNvSpPr txBox="1"/>
          <p:nvPr/>
        </p:nvSpPr>
        <p:spPr>
          <a:xfrm>
            <a:off x="685800" y="2133600"/>
            <a:ext cx="94488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明日は　休みですから、今晩　映画を　見ます。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 txBox="1"/>
          <p:nvPr/>
        </p:nvSpPr>
        <p:spPr>
          <a:xfrm>
            <a:off x="6434138" y="1890713"/>
            <a:ext cx="28622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えいが　　　み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3"/>
          <p:cNvSpPr txBox="1"/>
          <p:nvPr/>
        </p:nvSpPr>
        <p:spPr>
          <a:xfrm>
            <a:off x="1600200" y="2743200"/>
            <a:ext cx="7696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Vì mai là ngày nghỉ nên tối nay tôi sẽ xem phim. 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13"/>
          <p:cNvSpPr txBox="1"/>
          <p:nvPr/>
        </p:nvSpPr>
        <p:spPr>
          <a:xfrm>
            <a:off x="533400" y="3581400"/>
            <a:ext cx="8534400" cy="1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昨日の夜　12時まで　勉強しましたから、　いま　とても　ねむいです。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3"/>
          <p:cNvSpPr txBox="1"/>
          <p:nvPr/>
        </p:nvSpPr>
        <p:spPr>
          <a:xfrm>
            <a:off x="914400" y="4724400"/>
            <a:ext cx="7772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Vì tối hôm qua học đến 12h nên bây giờ rất buồn ngủ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13"/>
          <p:cNvSpPr txBox="1"/>
          <p:nvPr/>
        </p:nvSpPr>
        <p:spPr>
          <a:xfrm>
            <a:off x="787400" y="1917700"/>
            <a:ext cx="3556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あした　　やす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3"/>
          <p:cNvSpPr txBox="1"/>
          <p:nvPr/>
        </p:nvSpPr>
        <p:spPr>
          <a:xfrm>
            <a:off x="5029200" y="1857375"/>
            <a:ext cx="1524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こんばん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3"/>
          <p:cNvSpPr txBox="1"/>
          <p:nvPr/>
        </p:nvSpPr>
        <p:spPr>
          <a:xfrm>
            <a:off x="609600" y="3348038"/>
            <a:ext cx="2133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きのう　よる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3276600" y="3338513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じ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3"/>
          <p:cNvSpPr txBox="1"/>
          <p:nvPr/>
        </p:nvSpPr>
        <p:spPr>
          <a:xfrm>
            <a:off x="4648200" y="3348038"/>
            <a:ext cx="1752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べんきょう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3"/>
          <p:cNvSpPr txBox="1"/>
          <p:nvPr/>
        </p:nvSpPr>
        <p:spPr>
          <a:xfrm>
            <a:off x="2438400" y="5410200"/>
            <a:ext cx="4572000" cy="646331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Câu trần thuật</a:t>
            </a:r>
            <a:endParaRPr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"/>
          <p:cNvSpPr txBox="1"/>
          <p:nvPr/>
        </p:nvSpPr>
        <p:spPr>
          <a:xfrm>
            <a:off x="5257800" y="1016000"/>
            <a:ext cx="26670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ねむいです。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3657600" y="2387600"/>
            <a:ext cx="7315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昨日　勉強しませんでした。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 txBox="1"/>
          <p:nvPr/>
        </p:nvSpPr>
        <p:spPr>
          <a:xfrm>
            <a:off x="4953000" y="4953000"/>
            <a:ext cx="48006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ビールを飲みません。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3733800" y="3581400"/>
            <a:ext cx="74676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たくさん食べました。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4419600" y="22098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きのう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 txBox="1"/>
          <p:nvPr/>
        </p:nvSpPr>
        <p:spPr>
          <a:xfrm>
            <a:off x="5486400" y="2209800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べんきょう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76200" y="210234"/>
            <a:ext cx="3505200" cy="646331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Câu hỏi lý do</a:t>
            </a:r>
            <a:endParaRPr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14"/>
          <p:cNvSpPr txBox="1"/>
          <p:nvPr/>
        </p:nvSpPr>
        <p:spPr>
          <a:xfrm>
            <a:off x="6629400" y="4706938"/>
            <a:ext cx="990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"/>
          <p:cNvSpPr txBox="1"/>
          <p:nvPr/>
        </p:nvSpPr>
        <p:spPr>
          <a:xfrm>
            <a:off x="6477000" y="228600"/>
            <a:ext cx="3505200" cy="707886"/>
          </a:xfrm>
          <a:prstGeom prst="rect">
            <a:avLst/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/>
          <p:nvPr/>
        </p:nvSpPr>
        <p:spPr>
          <a:xfrm>
            <a:off x="5486400" y="304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6C0C"/>
          </a:solidFill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4"/>
          <p:cNvSpPr txBox="1"/>
          <p:nvPr/>
        </p:nvSpPr>
        <p:spPr>
          <a:xfrm>
            <a:off x="3429000" y="1004888"/>
            <a:ext cx="1828800" cy="585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 txBox="1"/>
          <p:nvPr/>
        </p:nvSpPr>
        <p:spPr>
          <a:xfrm>
            <a:off x="7373938" y="1004888"/>
            <a:ext cx="838200" cy="585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 txBox="1"/>
          <p:nvPr/>
        </p:nvSpPr>
        <p:spPr>
          <a:xfrm>
            <a:off x="2743200" y="2362200"/>
            <a:ext cx="18288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 txBox="1"/>
          <p:nvPr/>
        </p:nvSpPr>
        <p:spPr>
          <a:xfrm>
            <a:off x="9569970" y="2376488"/>
            <a:ext cx="838200" cy="585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3505200" y="3567113"/>
            <a:ext cx="18288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9119316" y="3585112"/>
            <a:ext cx="838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 txBox="1"/>
          <p:nvPr/>
        </p:nvSpPr>
        <p:spPr>
          <a:xfrm>
            <a:off x="3106738" y="4938713"/>
            <a:ext cx="2151062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8991600" y="4953000"/>
            <a:ext cx="838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3276600" y="1676400"/>
            <a:ext cx="838200" cy="4572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 txBox="1"/>
          <p:nvPr/>
        </p:nvSpPr>
        <p:spPr>
          <a:xfrm>
            <a:off x="4343400" y="1600200"/>
            <a:ext cx="5791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きのう　ねませんでしたから。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"/>
          <p:cNvSpPr/>
          <p:nvPr/>
        </p:nvSpPr>
        <p:spPr>
          <a:xfrm>
            <a:off x="3124200" y="5562600"/>
            <a:ext cx="838200" cy="4572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4"/>
          <p:cNvSpPr txBox="1"/>
          <p:nvPr/>
        </p:nvSpPr>
        <p:spPr>
          <a:xfrm>
            <a:off x="4191000" y="5591330"/>
            <a:ext cx="5791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きらいですから。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4"/>
          <p:cNvSpPr/>
          <p:nvPr/>
        </p:nvSpPr>
        <p:spPr>
          <a:xfrm>
            <a:off x="3124200" y="4267200"/>
            <a:ext cx="838200" cy="4572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4"/>
          <p:cNvSpPr txBox="1"/>
          <p:nvPr/>
        </p:nvSpPr>
        <p:spPr>
          <a:xfrm>
            <a:off x="4191000" y="4191000"/>
            <a:ext cx="5791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おいしいですから。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4"/>
          <p:cNvSpPr/>
          <p:nvPr/>
        </p:nvSpPr>
        <p:spPr>
          <a:xfrm>
            <a:off x="3124200" y="3048000"/>
            <a:ext cx="838200" cy="4572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4"/>
          <p:cNvSpPr txBox="1"/>
          <p:nvPr/>
        </p:nvSpPr>
        <p:spPr>
          <a:xfrm>
            <a:off x="4191000" y="2971800"/>
            <a:ext cx="5791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わすれましたから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14"/>
          <p:cNvCxnSpPr/>
          <p:nvPr/>
        </p:nvCxnSpPr>
        <p:spPr>
          <a:xfrm>
            <a:off x="8839200" y="2133600"/>
            <a:ext cx="990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p14"/>
          <p:cNvCxnSpPr/>
          <p:nvPr/>
        </p:nvCxnSpPr>
        <p:spPr>
          <a:xfrm>
            <a:off x="7735888" y="3505200"/>
            <a:ext cx="990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7688263" y="4724400"/>
            <a:ext cx="990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7407640" y="6109740"/>
            <a:ext cx="990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4"/>
          <p:cNvSpPr/>
          <p:nvPr/>
        </p:nvSpPr>
        <p:spPr>
          <a:xfrm>
            <a:off x="8882063" y="1622425"/>
            <a:ext cx="1066800" cy="50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4"/>
          <p:cNvSpPr txBox="1"/>
          <p:nvPr/>
        </p:nvSpPr>
        <p:spPr>
          <a:xfrm rot="413462">
            <a:off x="75430" y="5253122"/>
            <a:ext cx="6095936" cy="1015630"/>
          </a:xfrm>
          <a:prstGeom prst="rect">
            <a:avLst/>
          </a:prstGeom>
          <a:gradFill>
            <a:gsLst>
              <a:gs pos="0">
                <a:srgbClr val="8BC359"/>
              </a:gs>
              <a:gs pos="50000">
                <a:srgbClr val="6C9A41"/>
              </a:gs>
              <a:gs pos="100000">
                <a:srgbClr val="527A2D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どうしてですか。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6507" y="129684"/>
            <a:ext cx="1231693" cy="91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2139" y="904070"/>
            <a:ext cx="1582738" cy="82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5210" y="1966913"/>
            <a:ext cx="1569797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2898" y="3535693"/>
            <a:ext cx="1741702" cy="130459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4"/>
          <p:cNvSpPr txBox="1"/>
          <p:nvPr/>
        </p:nvSpPr>
        <p:spPr>
          <a:xfrm>
            <a:off x="6705600" y="33528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7188">
            <a:off x="10645572" y="86238"/>
            <a:ext cx="1388557" cy="130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35679">
            <a:off x="82033" y="194538"/>
            <a:ext cx="2419235" cy="145154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5"/>
          <p:cNvSpPr txBox="1"/>
          <p:nvPr/>
        </p:nvSpPr>
        <p:spPr>
          <a:xfrm>
            <a:off x="914400" y="1647204"/>
            <a:ext cx="4038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sao bạn học tiếng Nhật?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4" name="Google Shape;454;p15"/>
          <p:cNvSpPr txBox="1"/>
          <p:nvPr/>
        </p:nvSpPr>
        <p:spPr>
          <a:xfrm>
            <a:off x="596462" y="2935664"/>
            <a:ext cx="4648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sao bạn học tại Đại học FPT?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5" name="Google Shape;455;p15"/>
          <p:cNvSpPr txBox="1"/>
          <p:nvPr/>
        </p:nvSpPr>
        <p:spPr>
          <a:xfrm>
            <a:off x="596462" y="4150133"/>
            <a:ext cx="6629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sao ngày mai bạn không đi cùng chúng tôi?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15"/>
          <p:cNvSpPr txBox="1"/>
          <p:nvPr/>
        </p:nvSpPr>
        <p:spPr>
          <a:xfrm>
            <a:off x="609600" y="54102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sao tháng trước bạn nghỉ học 2 tuần vậy?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15"/>
          <p:cNvSpPr txBox="1"/>
          <p:nvPr/>
        </p:nvSpPr>
        <p:spPr>
          <a:xfrm>
            <a:off x="397329" y="2870991"/>
            <a:ext cx="912767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どうして　FPT大学で　べんきょうしますか。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5"/>
          <p:cNvSpPr txBox="1"/>
          <p:nvPr/>
        </p:nvSpPr>
        <p:spPr>
          <a:xfrm>
            <a:off x="397329" y="4027023"/>
            <a:ext cx="88392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どうして　明日　私たちと　行きませんか。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5"/>
          <p:cNvSpPr txBox="1"/>
          <p:nvPr/>
        </p:nvSpPr>
        <p:spPr>
          <a:xfrm>
            <a:off x="352098" y="5328882"/>
            <a:ext cx="8487102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どうして　先月　２週間　休みましたか。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5"/>
          <p:cNvSpPr txBox="1"/>
          <p:nvPr/>
        </p:nvSpPr>
        <p:spPr>
          <a:xfrm>
            <a:off x="375745" y="1591849"/>
            <a:ext cx="8615855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どうして　日本語を　べんきょうしますか。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3361998" y="2605550"/>
            <a:ext cx="14097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だいがく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5"/>
          <p:cNvSpPr txBox="1"/>
          <p:nvPr/>
        </p:nvSpPr>
        <p:spPr>
          <a:xfrm>
            <a:off x="2252222" y="5098049"/>
            <a:ext cx="4427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せんげつ　しゅうかん　やす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5"/>
          <p:cNvSpPr txBox="1"/>
          <p:nvPr/>
        </p:nvSpPr>
        <p:spPr>
          <a:xfrm>
            <a:off x="2555712" y="3772353"/>
            <a:ext cx="4427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あした　　　　　　　　い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6"/>
          <p:cNvSpPr/>
          <p:nvPr/>
        </p:nvSpPr>
        <p:spPr>
          <a:xfrm>
            <a:off x="3048000" y="331387"/>
            <a:ext cx="6169718" cy="11548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5A548"/>
              </a:gs>
              <a:gs pos="50000">
                <a:srgbClr val="D9821B"/>
              </a:gs>
              <a:gs pos="100000">
                <a:srgbClr val="AE630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第５課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838200" y="2286000"/>
            <a:ext cx="11051482" cy="31949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今度の休みに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6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B4B4B"/>
              </a:gs>
              <a:gs pos="50000">
                <a:srgbClr val="3A3A3A"/>
              </a:gs>
              <a:gs pos="100000">
                <a:srgbClr val="2C2C2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/>
          </a:p>
        </p:txBody>
      </p:sp>
      <p:sp>
        <p:nvSpPr>
          <p:cNvPr id="472" name="Google Shape;472;p16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３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2867" y="-13757"/>
            <a:ext cx="36576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6529" y="672052"/>
            <a:ext cx="1714807" cy="150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0467" y="-109918"/>
            <a:ext cx="30003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94842" y="4861886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4036" y="4539993"/>
            <a:ext cx="2286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50058" y="3871286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7"/>
          <p:cNvSpPr/>
          <p:nvPr/>
        </p:nvSpPr>
        <p:spPr>
          <a:xfrm>
            <a:off x="6267448" y="1995487"/>
            <a:ext cx="4333874" cy="9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好き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7"/>
          <p:cNvSpPr/>
          <p:nvPr/>
        </p:nvSpPr>
        <p:spPr>
          <a:xfrm>
            <a:off x="6267448" y="3648740"/>
            <a:ext cx="4333874" cy="9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嫌い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999" y="1800224"/>
            <a:ext cx="1015348" cy="96678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7"/>
          <p:cNvSpPr/>
          <p:nvPr/>
        </p:nvSpPr>
        <p:spPr>
          <a:xfrm>
            <a:off x="2115522" y="1970620"/>
            <a:ext cx="2151678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きみ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7"/>
          <p:cNvSpPr/>
          <p:nvPr/>
        </p:nvSpPr>
        <p:spPr>
          <a:xfrm>
            <a:off x="2115522" y="2969692"/>
            <a:ext cx="2151678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9837" y="2933234"/>
            <a:ext cx="1153762" cy="7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7"/>
          <p:cNvSpPr/>
          <p:nvPr/>
        </p:nvSpPr>
        <p:spPr>
          <a:xfrm>
            <a:off x="2115521" y="3907004"/>
            <a:ext cx="2151679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アメリカ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2449" y="3837949"/>
            <a:ext cx="13525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7"/>
          <p:cNvSpPr/>
          <p:nvPr/>
        </p:nvSpPr>
        <p:spPr>
          <a:xfrm>
            <a:off x="8434385" y="2063313"/>
            <a:ext cx="2042567" cy="8861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8452778" y="3696038"/>
            <a:ext cx="2042567" cy="8790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1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201" y="4861886"/>
            <a:ext cx="2377709" cy="941733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7"/>
          <p:cNvSpPr/>
          <p:nvPr/>
        </p:nvSpPr>
        <p:spPr>
          <a:xfrm>
            <a:off x="2115521" y="4947186"/>
            <a:ext cx="2151679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スポーツ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8601" y="406673"/>
            <a:ext cx="1373846" cy="124356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7"/>
          <p:cNvSpPr/>
          <p:nvPr/>
        </p:nvSpPr>
        <p:spPr>
          <a:xfrm>
            <a:off x="2091361" y="940628"/>
            <a:ext cx="2151678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料理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7"/>
          <p:cNvSpPr/>
          <p:nvPr/>
        </p:nvSpPr>
        <p:spPr>
          <a:xfrm>
            <a:off x="4724400" y="1995486"/>
            <a:ext cx="1371600" cy="26438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17"/>
          <p:cNvCxnSpPr>
            <a:stCxn id="497" idx="3"/>
            <a:endCxn id="498" idx="1"/>
          </p:cNvCxnSpPr>
          <p:nvPr/>
        </p:nvCxnSpPr>
        <p:spPr>
          <a:xfrm>
            <a:off x="4243039" y="1295435"/>
            <a:ext cx="481500" cy="202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0" name="Google Shape;500;p17"/>
          <p:cNvCxnSpPr>
            <a:stCxn id="487" idx="3"/>
            <a:endCxn id="498" idx="1"/>
          </p:cNvCxnSpPr>
          <p:nvPr/>
        </p:nvCxnSpPr>
        <p:spPr>
          <a:xfrm>
            <a:off x="4267200" y="2325426"/>
            <a:ext cx="457200" cy="99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1" name="Google Shape;501;p17"/>
          <p:cNvCxnSpPr>
            <a:stCxn id="488" idx="3"/>
            <a:endCxn id="498" idx="1"/>
          </p:cNvCxnSpPr>
          <p:nvPr/>
        </p:nvCxnSpPr>
        <p:spPr>
          <a:xfrm rot="10800000" flipH="1">
            <a:off x="4267200" y="3317298"/>
            <a:ext cx="457200" cy="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2" name="Google Shape;502;p17"/>
          <p:cNvCxnSpPr>
            <a:stCxn id="490" idx="3"/>
            <a:endCxn id="498" idx="1"/>
          </p:cNvCxnSpPr>
          <p:nvPr/>
        </p:nvCxnSpPr>
        <p:spPr>
          <a:xfrm rot="10800000" flipH="1">
            <a:off x="4267200" y="3317410"/>
            <a:ext cx="457200" cy="94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3" name="Google Shape;503;p17"/>
          <p:cNvCxnSpPr>
            <a:stCxn id="495" idx="3"/>
            <a:endCxn id="498" idx="1"/>
          </p:cNvCxnSpPr>
          <p:nvPr/>
        </p:nvCxnSpPr>
        <p:spPr>
          <a:xfrm rot="10800000" flipH="1">
            <a:off x="4267200" y="3317492"/>
            <a:ext cx="457200" cy="198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4" name="Google Shape;504;p17"/>
          <p:cNvSpPr txBox="1"/>
          <p:nvPr/>
        </p:nvSpPr>
        <p:spPr>
          <a:xfrm>
            <a:off x="7138062" y="1863761"/>
            <a:ext cx="584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7"/>
          <p:cNvSpPr txBox="1"/>
          <p:nvPr/>
        </p:nvSpPr>
        <p:spPr>
          <a:xfrm>
            <a:off x="7138044" y="3534891"/>
            <a:ext cx="9233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きら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2539814" y="743210"/>
            <a:ext cx="14225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りょうり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7188">
            <a:off x="10645572" y="86238"/>
            <a:ext cx="1388557" cy="130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35679">
            <a:off x="73536" y="210978"/>
            <a:ext cx="2168646" cy="130118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8"/>
          <p:cNvSpPr txBox="1"/>
          <p:nvPr/>
        </p:nvSpPr>
        <p:spPr>
          <a:xfrm>
            <a:off x="457200" y="1665303"/>
            <a:ext cx="6096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日本料理が　好きです。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8"/>
          <p:cNvSpPr txBox="1"/>
          <p:nvPr/>
        </p:nvSpPr>
        <p:spPr>
          <a:xfrm>
            <a:off x="2438400" y="1403864"/>
            <a:ext cx="2362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りょうり　　　す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8"/>
          <p:cNvSpPr txBox="1"/>
          <p:nvPr/>
        </p:nvSpPr>
        <p:spPr>
          <a:xfrm>
            <a:off x="838200" y="2280535"/>
            <a:ext cx="41148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thích món ăn Nhật Bản.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18"/>
          <p:cNvSpPr txBox="1"/>
          <p:nvPr/>
        </p:nvSpPr>
        <p:spPr>
          <a:xfrm>
            <a:off x="838200" y="3733800"/>
            <a:ext cx="7696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không thích bài hát này lắm. 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18"/>
          <p:cNvSpPr txBox="1"/>
          <p:nvPr/>
        </p:nvSpPr>
        <p:spPr>
          <a:xfrm>
            <a:off x="689556" y="5870156"/>
            <a:ext cx="10439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thích tiếng Nhật nhưng hoàn toàn không thích các bộ phim Nhật Bản.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9" name="Google Shape;519;p18"/>
          <p:cNvSpPr txBox="1"/>
          <p:nvPr/>
        </p:nvSpPr>
        <p:spPr>
          <a:xfrm>
            <a:off x="491544" y="3190844"/>
            <a:ext cx="918585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この歌が　あまり　好きではありません。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8"/>
          <p:cNvSpPr txBox="1"/>
          <p:nvPr/>
        </p:nvSpPr>
        <p:spPr>
          <a:xfrm>
            <a:off x="2395470" y="2955163"/>
            <a:ext cx="36994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うた　　　　　　　　　　す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8"/>
          <p:cNvSpPr txBox="1"/>
          <p:nvPr/>
        </p:nvSpPr>
        <p:spPr>
          <a:xfrm>
            <a:off x="305874" y="4609618"/>
            <a:ext cx="8228526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日本語が　好きですが、</a:t>
            </a:r>
            <a:b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日本の映画が　全然　好きではありません。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8"/>
          <p:cNvSpPr txBox="1"/>
          <p:nvPr/>
        </p:nvSpPr>
        <p:spPr>
          <a:xfrm>
            <a:off x="3619500" y="4380931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す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8"/>
          <p:cNvSpPr txBox="1"/>
          <p:nvPr/>
        </p:nvSpPr>
        <p:spPr>
          <a:xfrm>
            <a:off x="1524000" y="5499611"/>
            <a:ext cx="3429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えいが　　　ぜんぜん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8"/>
          <p:cNvSpPr/>
          <p:nvPr/>
        </p:nvSpPr>
        <p:spPr>
          <a:xfrm>
            <a:off x="1752600" y="1665303"/>
            <a:ext cx="1676400" cy="61523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5" name="Google Shape;525;p18"/>
          <p:cNvSpPr/>
          <p:nvPr/>
        </p:nvSpPr>
        <p:spPr>
          <a:xfrm rot="152256">
            <a:off x="3344417" y="151368"/>
            <a:ext cx="3733800" cy="1339202"/>
          </a:xfrm>
          <a:prstGeom prst="wedgeEllipseCallout">
            <a:avLst>
              <a:gd name="adj1" fmla="val -49639"/>
              <a:gd name="adj2" fmla="val 69264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なに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7188">
            <a:off x="10645572" y="86238"/>
            <a:ext cx="1388557" cy="130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35679">
            <a:off x="73536" y="210978"/>
            <a:ext cx="2168646" cy="130118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9"/>
          <p:cNvSpPr txBox="1"/>
          <p:nvPr/>
        </p:nvSpPr>
        <p:spPr>
          <a:xfrm>
            <a:off x="457200" y="1665303"/>
            <a:ext cx="86868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ベトナムの音楽が　とても　好きで。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9"/>
          <p:cNvSpPr txBox="1"/>
          <p:nvPr/>
        </p:nvSpPr>
        <p:spPr>
          <a:xfrm>
            <a:off x="3712872" y="1431781"/>
            <a:ext cx="1392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おんがく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9"/>
          <p:cNvSpPr txBox="1"/>
          <p:nvPr/>
        </p:nvSpPr>
        <p:spPr>
          <a:xfrm>
            <a:off x="838200" y="2280535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rất thích âm nhạc Việt Nam.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19"/>
          <p:cNvSpPr txBox="1"/>
          <p:nvPr/>
        </p:nvSpPr>
        <p:spPr>
          <a:xfrm>
            <a:off x="838200" y="3733800"/>
            <a:ext cx="7696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rất ghét chiếc áo mới của anh Kim. 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19"/>
          <p:cNvSpPr txBox="1"/>
          <p:nvPr/>
        </p:nvSpPr>
        <p:spPr>
          <a:xfrm>
            <a:off x="491544" y="3190844"/>
            <a:ext cx="1116705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キムさんの　新しいシャツが　とても　きらいです。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9"/>
          <p:cNvSpPr txBox="1"/>
          <p:nvPr/>
        </p:nvSpPr>
        <p:spPr>
          <a:xfrm>
            <a:off x="4038600" y="2909313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あたら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9"/>
          <p:cNvSpPr txBox="1"/>
          <p:nvPr/>
        </p:nvSpPr>
        <p:spPr>
          <a:xfrm>
            <a:off x="5410200" y="1662490"/>
            <a:ext cx="40386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大好き</a:t>
            </a: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9"/>
          <p:cNvSpPr txBox="1"/>
          <p:nvPr/>
        </p:nvSpPr>
        <p:spPr>
          <a:xfrm>
            <a:off x="7543800" y="3188031"/>
            <a:ext cx="406596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大きらい</a:t>
            </a: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9"/>
          <p:cNvSpPr txBox="1"/>
          <p:nvPr/>
        </p:nvSpPr>
        <p:spPr>
          <a:xfrm>
            <a:off x="491544" y="4926659"/>
            <a:ext cx="560445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あなたが　好きです。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9"/>
          <p:cNvSpPr txBox="1"/>
          <p:nvPr/>
        </p:nvSpPr>
        <p:spPr>
          <a:xfrm>
            <a:off x="872544" y="5541891"/>
            <a:ext cx="20230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Tôi yêu em!</a:t>
            </a:r>
            <a:endParaRPr sz="1000" i="1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3" name="Google Shape;54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317470">
            <a:off x="6858000" y="4318982"/>
            <a:ext cx="21717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05671">
            <a:off x="678883" y="90921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3048000" y="331387"/>
            <a:ext cx="6169718" cy="11548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5A548"/>
              </a:gs>
              <a:gs pos="50000">
                <a:srgbClr val="D9821B"/>
              </a:gs>
              <a:gs pos="100000">
                <a:srgbClr val="AE630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第５課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00662" y="1877409"/>
            <a:ext cx="11051482" cy="31949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週末</a:t>
            </a:r>
            <a:endParaRPr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B4B4B"/>
              </a:gs>
              <a:gs pos="50000">
                <a:srgbClr val="3A3A3A"/>
              </a:gs>
              <a:gs pos="100000">
                <a:srgbClr val="2C2C2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１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07189">
            <a:off x="429051" y="4681533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30536">
            <a:off x="9435799" y="486331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73931" y="5150341"/>
            <a:ext cx="29051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65734" y="4976632"/>
            <a:ext cx="25431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0402" y="221303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52534" y="2641121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0"/>
          <p:cNvSpPr txBox="1"/>
          <p:nvPr/>
        </p:nvSpPr>
        <p:spPr>
          <a:xfrm>
            <a:off x="381000" y="304800"/>
            <a:ext cx="5715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お金が　ありません。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762000" y="920032"/>
            <a:ext cx="2819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không có tiền.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381000" y="1670768"/>
            <a:ext cx="76962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この小さい　時計が　好きです。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762000" y="2286000"/>
            <a:ext cx="46308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thích chiếc đồng hồ nhỏ này.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81000" y="3036736"/>
            <a:ext cx="6477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簡単な人が　きらいです。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762000" y="3651968"/>
            <a:ext cx="472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ghét người đơn giản.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5" name="Google Shape;55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30842">
            <a:off x="9112121" y="3966424"/>
            <a:ext cx="2552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38276">
            <a:off x="8597971" y="1267678"/>
            <a:ext cx="1396854" cy="139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610583">
            <a:off x="7718946" y="190510"/>
            <a:ext cx="1083973" cy="124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561" y="2706463"/>
            <a:ext cx="1767720" cy="1176337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0"/>
          <p:cNvSpPr/>
          <p:nvPr/>
        </p:nvSpPr>
        <p:spPr>
          <a:xfrm>
            <a:off x="6340412" y="4402704"/>
            <a:ext cx="3841040" cy="2072014"/>
          </a:xfrm>
          <a:prstGeom prst="irregularSeal2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ほしい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0"/>
          <p:cNvSpPr txBox="1"/>
          <p:nvPr/>
        </p:nvSpPr>
        <p:spPr>
          <a:xfrm>
            <a:off x="4000356" y="1470713"/>
            <a:ext cx="10288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とけい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0"/>
          <p:cNvSpPr txBox="1"/>
          <p:nvPr/>
        </p:nvSpPr>
        <p:spPr>
          <a:xfrm>
            <a:off x="1524000" y="2806224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かんたん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0"/>
          <p:cNvSpPr txBox="1"/>
          <p:nvPr/>
        </p:nvSpPr>
        <p:spPr>
          <a:xfrm>
            <a:off x="381000" y="4568985"/>
            <a:ext cx="6477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新しい家が　ほしいです。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0"/>
          <p:cNvSpPr txBox="1"/>
          <p:nvPr/>
        </p:nvSpPr>
        <p:spPr>
          <a:xfrm>
            <a:off x="762000" y="5184217"/>
            <a:ext cx="472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</a:t>
            </a: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 có </a:t>
            </a: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ngôi nhà mới.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4" name="Google Shape;564;p20"/>
          <p:cNvSpPr txBox="1"/>
          <p:nvPr/>
        </p:nvSpPr>
        <p:spPr>
          <a:xfrm>
            <a:off x="1524000" y="4280894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あたら　　うち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0"/>
          <p:cNvSpPr/>
          <p:nvPr/>
        </p:nvSpPr>
        <p:spPr>
          <a:xfrm rot="353573">
            <a:off x="8904403" y="2263470"/>
            <a:ext cx="3213009" cy="1478257"/>
          </a:xfrm>
          <a:prstGeom prst="wedgeEllipseCallout">
            <a:avLst>
              <a:gd name="adj1" fmla="val -56806"/>
              <a:gd name="adj2" fmla="val 156015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“Muốn có…”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Chỉ dùng cho ngôi thứ nhất và ngôi thứ hai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6" name="Google Shape;566;p20"/>
          <p:cNvSpPr/>
          <p:nvPr/>
        </p:nvSpPr>
        <p:spPr>
          <a:xfrm rot="-524059">
            <a:off x="6019338" y="2745849"/>
            <a:ext cx="3213009" cy="1478257"/>
          </a:xfrm>
          <a:prstGeom prst="wedgeEllipseCallout">
            <a:avLst>
              <a:gd name="adj1" fmla="val 16117"/>
              <a:gd name="adj2" fmla="val 116902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như 1 tính từ đuôi i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7" name="Google Shape;567;p20"/>
          <p:cNvSpPr/>
          <p:nvPr/>
        </p:nvSpPr>
        <p:spPr>
          <a:xfrm>
            <a:off x="1670082" y="4539595"/>
            <a:ext cx="1676400" cy="61523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8" name="Google Shape;568;p20"/>
          <p:cNvSpPr/>
          <p:nvPr/>
        </p:nvSpPr>
        <p:spPr>
          <a:xfrm rot="152241">
            <a:off x="8643946" y="181301"/>
            <a:ext cx="3733861" cy="1339318"/>
          </a:xfrm>
          <a:prstGeom prst="wedgeEllipseCallout">
            <a:avLst>
              <a:gd name="adj1" fmla="val -49639"/>
              <a:gd name="adj2" fmla="val 69264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なに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1"/>
          <p:cNvSpPr txBox="1"/>
          <p:nvPr/>
        </p:nvSpPr>
        <p:spPr>
          <a:xfrm>
            <a:off x="1398431" y="514856"/>
            <a:ext cx="4495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Bây giờ bạn muốn có cái gì?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990600" y="457200"/>
            <a:ext cx="51054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今　何が　ほしいですか。</a:t>
            </a:r>
            <a:endParaRPr sz="12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1385552" y="1586905"/>
            <a:ext cx="471044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車が　ほしいです。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1398" y="1041975"/>
            <a:ext cx="1979625" cy="1482808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1"/>
          <p:cNvSpPr txBox="1"/>
          <p:nvPr/>
        </p:nvSpPr>
        <p:spPr>
          <a:xfrm>
            <a:off x="1398431" y="2844071"/>
            <a:ext cx="471044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お金が　ほしいです。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4623" y="2531856"/>
            <a:ext cx="1676400" cy="111556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1"/>
          <p:cNvSpPr txBox="1"/>
          <p:nvPr/>
        </p:nvSpPr>
        <p:spPr>
          <a:xfrm>
            <a:off x="1385552" y="4101237"/>
            <a:ext cx="471044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恋人が　ほしいです。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4623" y="3854194"/>
            <a:ext cx="1467119" cy="102917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21"/>
          <p:cNvSpPr txBox="1"/>
          <p:nvPr/>
        </p:nvSpPr>
        <p:spPr>
          <a:xfrm>
            <a:off x="1385552" y="5358403"/>
            <a:ext cx="471044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何も　ほしくないです。</a:t>
            </a:r>
            <a:endParaRPr sz="1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42938" y="4883367"/>
            <a:ext cx="1514474" cy="1534848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1"/>
          <p:cNvSpPr txBox="1"/>
          <p:nvPr/>
        </p:nvSpPr>
        <p:spPr>
          <a:xfrm>
            <a:off x="1321157" y="1341134"/>
            <a:ext cx="10288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くるま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1"/>
          <p:cNvSpPr txBox="1"/>
          <p:nvPr/>
        </p:nvSpPr>
        <p:spPr>
          <a:xfrm>
            <a:off x="1199882" y="3854194"/>
            <a:ext cx="12037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こいびと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2"/>
          <p:cNvSpPr txBox="1"/>
          <p:nvPr/>
        </p:nvSpPr>
        <p:spPr>
          <a:xfrm>
            <a:off x="1008845" y="1084263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Uống cà phê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2" name="Google Shape;592;p22"/>
          <p:cNvSpPr txBox="1"/>
          <p:nvPr/>
        </p:nvSpPr>
        <p:spPr>
          <a:xfrm>
            <a:off x="1008845" y="1898650"/>
            <a:ext cx="2209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Mua ô tô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1008845" y="2581275"/>
            <a:ext cx="2209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Xem ti vi</a:t>
            </a:r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008845" y="3298825"/>
            <a:ext cx="2209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Đi Nhật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" name="Google Shape;595;p22"/>
          <p:cNvSpPr txBox="1"/>
          <p:nvPr/>
        </p:nvSpPr>
        <p:spPr>
          <a:xfrm>
            <a:off x="1008845" y="4060825"/>
            <a:ext cx="2209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Về nước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" name="Google Shape;596;p22"/>
          <p:cNvSpPr txBox="1"/>
          <p:nvPr/>
        </p:nvSpPr>
        <p:spPr>
          <a:xfrm>
            <a:off x="1008845" y="4916488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Học tiếng Nhật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" name="Google Shape;597;p22"/>
          <p:cNvSpPr txBox="1"/>
          <p:nvPr/>
        </p:nvSpPr>
        <p:spPr>
          <a:xfrm>
            <a:off x="1008845" y="5692775"/>
            <a:ext cx="2209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Thực tập tại Fsoft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22"/>
          <p:cNvSpPr txBox="1"/>
          <p:nvPr/>
        </p:nvSpPr>
        <p:spPr>
          <a:xfrm>
            <a:off x="3142445" y="990600"/>
            <a:ext cx="36576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コーヒーをのみます。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2"/>
          <p:cNvSpPr txBox="1"/>
          <p:nvPr/>
        </p:nvSpPr>
        <p:spPr>
          <a:xfrm>
            <a:off x="3142445" y="1762125"/>
            <a:ext cx="26670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車をかいます。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2"/>
          <p:cNvSpPr txBox="1"/>
          <p:nvPr/>
        </p:nvSpPr>
        <p:spPr>
          <a:xfrm>
            <a:off x="3142445" y="2447925"/>
            <a:ext cx="28194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テレビをみます。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2"/>
          <p:cNvSpPr txBox="1"/>
          <p:nvPr/>
        </p:nvSpPr>
        <p:spPr>
          <a:xfrm>
            <a:off x="3142445" y="3209925"/>
            <a:ext cx="28194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日本へいきます。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2"/>
          <p:cNvSpPr txBox="1"/>
          <p:nvPr/>
        </p:nvSpPr>
        <p:spPr>
          <a:xfrm>
            <a:off x="3142445" y="3971925"/>
            <a:ext cx="28194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国へかえります。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2"/>
          <p:cNvSpPr txBox="1"/>
          <p:nvPr/>
        </p:nvSpPr>
        <p:spPr>
          <a:xfrm>
            <a:off x="3142445" y="4810125"/>
            <a:ext cx="45720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日本語をべんきょうします。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2"/>
          <p:cNvSpPr txBox="1"/>
          <p:nvPr/>
        </p:nvSpPr>
        <p:spPr>
          <a:xfrm>
            <a:off x="3142445" y="5572125"/>
            <a:ext cx="45720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Fsoftでじっしゅうします。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2"/>
          <p:cNvSpPr txBox="1"/>
          <p:nvPr/>
        </p:nvSpPr>
        <p:spPr>
          <a:xfrm>
            <a:off x="5733245" y="1035050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2"/>
          <p:cNvSpPr txBox="1"/>
          <p:nvPr/>
        </p:nvSpPr>
        <p:spPr>
          <a:xfrm>
            <a:off x="4666445" y="1801813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2"/>
          <p:cNvSpPr txBox="1"/>
          <p:nvPr/>
        </p:nvSpPr>
        <p:spPr>
          <a:xfrm>
            <a:off x="5012520" y="2492375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2"/>
          <p:cNvSpPr txBox="1"/>
          <p:nvPr/>
        </p:nvSpPr>
        <p:spPr>
          <a:xfrm>
            <a:off x="5012520" y="3254375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2"/>
          <p:cNvSpPr txBox="1"/>
          <p:nvPr/>
        </p:nvSpPr>
        <p:spPr>
          <a:xfrm>
            <a:off x="4966483" y="4016375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2"/>
          <p:cNvSpPr txBox="1"/>
          <p:nvPr/>
        </p:nvSpPr>
        <p:spPr>
          <a:xfrm>
            <a:off x="6795283" y="4854575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2"/>
          <p:cNvSpPr txBox="1"/>
          <p:nvPr/>
        </p:nvSpPr>
        <p:spPr>
          <a:xfrm>
            <a:off x="6561920" y="5619750"/>
            <a:ext cx="1143000" cy="430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2"/>
          <p:cNvSpPr txBox="1"/>
          <p:nvPr/>
        </p:nvSpPr>
        <p:spPr>
          <a:xfrm>
            <a:off x="323045" y="19050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3" name="Google Shape;613;p22"/>
          <p:cNvSpPr txBox="1"/>
          <p:nvPr/>
        </p:nvSpPr>
        <p:spPr>
          <a:xfrm>
            <a:off x="335745" y="1087438"/>
            <a:ext cx="838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22"/>
          <p:cNvSpPr txBox="1"/>
          <p:nvPr/>
        </p:nvSpPr>
        <p:spPr>
          <a:xfrm>
            <a:off x="323045" y="25908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5" name="Google Shape;615;p22"/>
          <p:cNvSpPr txBox="1"/>
          <p:nvPr/>
        </p:nvSpPr>
        <p:spPr>
          <a:xfrm>
            <a:off x="323045" y="3306763"/>
            <a:ext cx="838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6" name="Google Shape;616;p22"/>
          <p:cNvSpPr txBox="1"/>
          <p:nvPr/>
        </p:nvSpPr>
        <p:spPr>
          <a:xfrm>
            <a:off x="304800" y="4048036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22"/>
          <p:cNvSpPr txBox="1"/>
          <p:nvPr/>
        </p:nvSpPr>
        <p:spPr>
          <a:xfrm>
            <a:off x="323045" y="4906963"/>
            <a:ext cx="838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8" name="Google Shape;618;p22"/>
          <p:cNvSpPr txBox="1"/>
          <p:nvPr/>
        </p:nvSpPr>
        <p:spPr>
          <a:xfrm>
            <a:off x="323045" y="5700713"/>
            <a:ext cx="838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9" name="Google Shape;6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62225">
            <a:off x="9638309" y="23755"/>
            <a:ext cx="2093467" cy="2102813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2"/>
          <p:cNvSpPr/>
          <p:nvPr/>
        </p:nvSpPr>
        <p:spPr>
          <a:xfrm>
            <a:off x="6109483" y="1693833"/>
            <a:ext cx="6082517" cy="30527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【</a:t>
            </a: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ます】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1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2"/>
          <p:cNvSpPr/>
          <p:nvPr/>
        </p:nvSpPr>
        <p:spPr>
          <a:xfrm>
            <a:off x="8670120" y="1460501"/>
            <a:ext cx="1600200" cy="2214562"/>
          </a:xfrm>
          <a:prstGeom prst="mathMultiply">
            <a:avLst>
              <a:gd name="adj1" fmla="val 10643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22"/>
          <p:cNvSpPr/>
          <p:nvPr/>
        </p:nvSpPr>
        <p:spPr>
          <a:xfrm rot="-306271">
            <a:off x="7339968" y="4804839"/>
            <a:ext cx="3571829" cy="7159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2E2E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Một tính từ đuôi i</a:t>
            </a:r>
            <a:endParaRPr/>
          </a:p>
        </p:txBody>
      </p:sp>
      <p:sp>
        <p:nvSpPr>
          <p:cNvPr id="623" name="Google Shape;623;p22"/>
          <p:cNvSpPr/>
          <p:nvPr/>
        </p:nvSpPr>
        <p:spPr>
          <a:xfrm rot="-306271">
            <a:off x="7413874" y="5503729"/>
            <a:ext cx="4695783" cy="7159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2E2E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Ghép với câu bình thường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70583">
            <a:off x="9189103" y="13585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55053">
            <a:off x="152400" y="228600"/>
            <a:ext cx="36861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3"/>
          <p:cNvSpPr txBox="1"/>
          <p:nvPr/>
        </p:nvSpPr>
        <p:spPr>
          <a:xfrm>
            <a:off x="381000" y="1454366"/>
            <a:ext cx="57912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日本へ　行きたいです。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3"/>
          <p:cNvSpPr txBox="1"/>
          <p:nvPr/>
        </p:nvSpPr>
        <p:spPr>
          <a:xfrm>
            <a:off x="359228" y="2755398"/>
            <a:ext cx="779417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この大学で　勉強したくないです。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3"/>
          <p:cNvSpPr txBox="1"/>
          <p:nvPr/>
        </p:nvSpPr>
        <p:spPr>
          <a:xfrm>
            <a:off x="357051" y="4147419"/>
            <a:ext cx="779417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～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さんは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こいびとに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会いたいですか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3"/>
          <p:cNvSpPr txBox="1"/>
          <p:nvPr/>
        </p:nvSpPr>
        <p:spPr>
          <a:xfrm>
            <a:off x="352697" y="5539440"/>
            <a:ext cx="779417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自分の会社を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作りたいです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3"/>
          <p:cNvSpPr/>
          <p:nvPr/>
        </p:nvSpPr>
        <p:spPr>
          <a:xfrm rot="346973">
            <a:off x="5605473" y="1590235"/>
            <a:ext cx="6324600" cy="114956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何をしたいですか。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3"/>
          <p:cNvSpPr txBox="1"/>
          <p:nvPr/>
        </p:nvSpPr>
        <p:spPr>
          <a:xfrm>
            <a:off x="3715345" y="5565566"/>
            <a:ext cx="426265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3"/>
          <p:cNvSpPr/>
          <p:nvPr/>
        </p:nvSpPr>
        <p:spPr>
          <a:xfrm>
            <a:off x="2438400" y="1454366"/>
            <a:ext cx="533400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2" name="Google Shape;642;p23"/>
          <p:cNvSpPr/>
          <p:nvPr/>
        </p:nvSpPr>
        <p:spPr>
          <a:xfrm>
            <a:off x="3224348" y="2738004"/>
            <a:ext cx="533400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3" name="Google Shape;643;p23"/>
          <p:cNvSpPr/>
          <p:nvPr/>
        </p:nvSpPr>
        <p:spPr>
          <a:xfrm>
            <a:off x="4015739" y="4144890"/>
            <a:ext cx="533400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4" name="Google Shape;644;p23"/>
          <p:cNvSpPr/>
          <p:nvPr/>
        </p:nvSpPr>
        <p:spPr>
          <a:xfrm>
            <a:off x="3612705" y="5535109"/>
            <a:ext cx="5038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5" name="Google Shape;645;p23"/>
          <p:cNvSpPr txBox="1"/>
          <p:nvPr/>
        </p:nvSpPr>
        <p:spPr>
          <a:xfrm>
            <a:off x="3864616" y="2566897"/>
            <a:ext cx="1528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べんきょう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3"/>
          <p:cNvSpPr txBox="1"/>
          <p:nvPr/>
        </p:nvSpPr>
        <p:spPr>
          <a:xfrm>
            <a:off x="1625598" y="5324157"/>
            <a:ext cx="37389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じぶん　かいしゃ　　　つく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"/>
          <p:cNvSpPr txBox="1"/>
          <p:nvPr/>
        </p:nvSpPr>
        <p:spPr>
          <a:xfrm>
            <a:off x="2317749" y="1035542"/>
            <a:ext cx="3200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(tôi sẽ) đi siêu thị.</a:t>
            </a:r>
            <a:endParaRPr/>
          </a:p>
        </p:txBody>
      </p:sp>
      <p:sp>
        <p:nvSpPr>
          <p:cNvPr id="653" name="Google Shape;653;p24"/>
          <p:cNvSpPr txBox="1"/>
          <p:nvPr/>
        </p:nvSpPr>
        <p:spPr>
          <a:xfrm>
            <a:off x="6538912" y="1035542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(Tôi sẽ) Mua giầy mới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24"/>
          <p:cNvSpPr txBox="1"/>
          <p:nvPr/>
        </p:nvSpPr>
        <p:spPr>
          <a:xfrm>
            <a:off x="2295525" y="2798763"/>
            <a:ext cx="51355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(tôi sẽ) đi siêu thị </a:t>
            </a:r>
            <a:r>
              <a:rPr lang="en-US" sz="18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(để) </a:t>
            </a:r>
            <a:r>
              <a:rPr lang="en-US" sz="1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mua giầy mới.</a:t>
            </a:r>
            <a:endParaRPr/>
          </a:p>
        </p:txBody>
      </p:sp>
      <p:sp>
        <p:nvSpPr>
          <p:cNvPr id="655" name="Google Shape;655;p24"/>
          <p:cNvSpPr txBox="1"/>
          <p:nvPr/>
        </p:nvSpPr>
        <p:spPr>
          <a:xfrm>
            <a:off x="2478087" y="3937383"/>
            <a:ext cx="3200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Hôm qua (tôi đã) đến trường.</a:t>
            </a:r>
            <a:endParaRPr/>
          </a:p>
        </p:txBody>
      </p:sp>
      <p:sp>
        <p:nvSpPr>
          <p:cNvPr id="656" name="Google Shape;656;p24"/>
          <p:cNvSpPr txBox="1"/>
          <p:nvPr/>
        </p:nvSpPr>
        <p:spPr>
          <a:xfrm>
            <a:off x="5830887" y="3913570"/>
            <a:ext cx="2819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(Tôi đã) Gặp thầy Cường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24"/>
          <p:cNvSpPr txBox="1"/>
          <p:nvPr/>
        </p:nvSpPr>
        <p:spPr>
          <a:xfrm>
            <a:off x="2355329" y="5820978"/>
            <a:ext cx="582136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Hôm qua (tôi đã) đến trường </a:t>
            </a:r>
            <a:r>
              <a:rPr lang="en-US" sz="18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(để) </a:t>
            </a:r>
            <a:r>
              <a:rPr lang="en-US" sz="1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gặp thầy Cường.</a:t>
            </a:r>
            <a:endParaRPr/>
          </a:p>
        </p:txBody>
      </p:sp>
      <p:sp>
        <p:nvSpPr>
          <p:cNvPr id="658" name="Google Shape;658;p24"/>
          <p:cNvSpPr txBox="1"/>
          <p:nvPr/>
        </p:nvSpPr>
        <p:spPr>
          <a:xfrm>
            <a:off x="1335087" y="1337438"/>
            <a:ext cx="4814888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明日スーパーへ　いきます。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4"/>
          <p:cNvSpPr txBox="1"/>
          <p:nvPr/>
        </p:nvSpPr>
        <p:spPr>
          <a:xfrm>
            <a:off x="5768975" y="1337438"/>
            <a:ext cx="4814887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あたらしいくつをかいます。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4"/>
          <p:cNvSpPr txBox="1"/>
          <p:nvPr/>
        </p:nvSpPr>
        <p:spPr>
          <a:xfrm>
            <a:off x="1335087" y="1340613"/>
            <a:ext cx="27432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明日スーパーへ　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4"/>
          <p:cNvSpPr txBox="1"/>
          <p:nvPr/>
        </p:nvSpPr>
        <p:spPr>
          <a:xfrm>
            <a:off x="4171950" y="1337438"/>
            <a:ext cx="1941512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いきます。 　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4"/>
          <p:cNvSpPr txBox="1"/>
          <p:nvPr/>
        </p:nvSpPr>
        <p:spPr>
          <a:xfrm>
            <a:off x="5761037" y="1337438"/>
            <a:ext cx="31623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あたらしいくつを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4"/>
          <p:cNvSpPr txBox="1"/>
          <p:nvPr/>
        </p:nvSpPr>
        <p:spPr>
          <a:xfrm>
            <a:off x="8610600" y="1337438"/>
            <a:ext cx="1849437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4"/>
          <p:cNvSpPr txBox="1"/>
          <p:nvPr/>
        </p:nvSpPr>
        <p:spPr>
          <a:xfrm>
            <a:off x="8176418" y="2234376"/>
            <a:ext cx="849312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7436036" y="2233691"/>
            <a:ext cx="1447800" cy="5238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6" name="Google Shape;666;p24"/>
          <p:cNvSpPr txBox="1"/>
          <p:nvPr/>
        </p:nvSpPr>
        <p:spPr>
          <a:xfrm>
            <a:off x="1258887" y="4325937"/>
            <a:ext cx="54102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きのう　がっこうへ　来ました。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4"/>
          <p:cNvSpPr txBox="1"/>
          <p:nvPr/>
        </p:nvSpPr>
        <p:spPr>
          <a:xfrm>
            <a:off x="6516687" y="4325937"/>
            <a:ext cx="3922713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Ｃ先生に　あいました。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4"/>
          <p:cNvSpPr txBox="1"/>
          <p:nvPr/>
        </p:nvSpPr>
        <p:spPr>
          <a:xfrm>
            <a:off x="1641475" y="5268912"/>
            <a:ext cx="8609012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きのう　がっこうへ　Ｃ先生に　あい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来ました。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6973887" y="5214937"/>
            <a:ext cx="1173163" cy="64135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284162" y="15874"/>
            <a:ext cx="11658600" cy="5142586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457200" y="1983772"/>
            <a:ext cx="2895600" cy="17713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【PLACE】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3049587" y="2456861"/>
            <a:ext cx="1108075" cy="82516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へ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4199732" y="1861313"/>
            <a:ext cx="803275" cy="2052257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4" name="Google Shape;674;p24"/>
          <p:cNvSpPr/>
          <p:nvPr/>
        </p:nvSpPr>
        <p:spPr>
          <a:xfrm>
            <a:off x="4847432" y="1983771"/>
            <a:ext cx="2611438" cy="82516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Vます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4847432" y="2929542"/>
            <a:ext cx="2611438" cy="82516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8584687" y="1774985"/>
            <a:ext cx="513741" cy="2224912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7" name="Google Shape;677;p24"/>
          <p:cNvSpPr/>
          <p:nvPr/>
        </p:nvSpPr>
        <p:spPr>
          <a:xfrm>
            <a:off x="7365020" y="2456657"/>
            <a:ext cx="1162050" cy="82516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9157307" y="1646845"/>
            <a:ext cx="2660070" cy="8251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行きます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4"/>
          <p:cNvSpPr/>
          <p:nvPr/>
        </p:nvSpPr>
        <p:spPr>
          <a:xfrm>
            <a:off x="9144000" y="2515478"/>
            <a:ext cx="2660070" cy="8251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来ます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4"/>
          <p:cNvSpPr/>
          <p:nvPr/>
        </p:nvSpPr>
        <p:spPr>
          <a:xfrm>
            <a:off x="9144000" y="3394622"/>
            <a:ext cx="2660070" cy="8251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帰ります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4"/>
          <p:cNvSpPr/>
          <p:nvPr/>
        </p:nvSpPr>
        <p:spPr>
          <a:xfrm>
            <a:off x="5719763" y="1555257"/>
            <a:ext cx="1273174" cy="1713600"/>
          </a:xfrm>
          <a:prstGeom prst="mathMultiply">
            <a:avLst>
              <a:gd name="adj1" fmla="val 10643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82" name="Google Shape;6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924">
            <a:off x="378067" y="118936"/>
            <a:ext cx="3307905" cy="1622248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24"/>
          <p:cNvSpPr/>
          <p:nvPr/>
        </p:nvSpPr>
        <p:spPr>
          <a:xfrm rot="-511841">
            <a:off x="2892706" y="3900154"/>
            <a:ext cx="2701357" cy="1063832"/>
          </a:xfrm>
          <a:prstGeom prst="wedgeEllipseCallout">
            <a:avLst>
              <a:gd name="adj1" fmla="val 58920"/>
              <a:gd name="adj2" fmla="val -53014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DANH ĐỘNG TỪ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5"/>
          <p:cNvSpPr txBox="1"/>
          <p:nvPr/>
        </p:nvSpPr>
        <p:spPr>
          <a:xfrm>
            <a:off x="1447800" y="1564428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Tuần sau (tôi sẽ) đi TP.HCM chơi.</a:t>
            </a:r>
            <a:endParaRPr/>
          </a:p>
        </p:txBody>
      </p:sp>
      <p:sp>
        <p:nvSpPr>
          <p:cNvPr id="690" name="Google Shape;690;p25"/>
          <p:cNvSpPr txBox="1"/>
          <p:nvPr/>
        </p:nvSpPr>
        <p:spPr>
          <a:xfrm>
            <a:off x="1447800" y="2848715"/>
            <a:ext cx="78638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nay (tôi sẽ) đi Vincom xem phim với người yêu.</a:t>
            </a:r>
            <a:endParaRPr/>
          </a:p>
        </p:txBody>
      </p:sp>
      <p:sp>
        <p:nvSpPr>
          <p:cNvPr id="691" name="Google Shape;691;p25"/>
          <p:cNvSpPr txBox="1"/>
          <p:nvPr/>
        </p:nvSpPr>
        <p:spPr>
          <a:xfrm>
            <a:off x="1447800" y="4220315"/>
            <a:ext cx="78638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Sang năm (tôi sẽ) về nước cưới vợ (kết hôn)</a:t>
            </a:r>
            <a:endParaRPr/>
          </a:p>
        </p:txBody>
      </p:sp>
      <p:sp>
        <p:nvSpPr>
          <p:cNvPr id="692" name="Google Shape;692;p25"/>
          <p:cNvSpPr txBox="1"/>
          <p:nvPr/>
        </p:nvSpPr>
        <p:spPr>
          <a:xfrm>
            <a:off x="1295400" y="1042140"/>
            <a:ext cx="8267894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来週　ホーチミンへ　あそびに　いきます。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5"/>
          <p:cNvSpPr txBox="1"/>
          <p:nvPr/>
        </p:nvSpPr>
        <p:spPr>
          <a:xfrm>
            <a:off x="1295400" y="2348653"/>
            <a:ext cx="99822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今晩　恋人と　Vincomへ　映画を　見に　いきます。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5"/>
          <p:cNvSpPr txBox="1"/>
          <p:nvPr/>
        </p:nvSpPr>
        <p:spPr>
          <a:xfrm>
            <a:off x="1096963" y="838940"/>
            <a:ext cx="1600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らいしゅう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5"/>
          <p:cNvSpPr txBox="1"/>
          <p:nvPr/>
        </p:nvSpPr>
        <p:spPr>
          <a:xfrm>
            <a:off x="1096963" y="2148628"/>
            <a:ext cx="7589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  こいびと　　　　　　　　　          えいが          み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5"/>
          <p:cNvSpPr txBox="1"/>
          <p:nvPr/>
        </p:nvSpPr>
        <p:spPr>
          <a:xfrm>
            <a:off x="1268413" y="3698028"/>
            <a:ext cx="7951787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来年　国へ　けっこんしに　かえります。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5"/>
          <p:cNvSpPr txBox="1"/>
          <p:nvPr/>
        </p:nvSpPr>
        <p:spPr>
          <a:xfrm>
            <a:off x="1254125" y="4753715"/>
            <a:ext cx="7432675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来年　国へ　けっこんに　かえります。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5"/>
          <p:cNvSpPr/>
          <p:nvPr/>
        </p:nvSpPr>
        <p:spPr>
          <a:xfrm>
            <a:off x="5385390" y="1058590"/>
            <a:ext cx="1676400" cy="52546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9" name="Google Shape;699;p25"/>
          <p:cNvSpPr/>
          <p:nvPr/>
        </p:nvSpPr>
        <p:spPr>
          <a:xfrm>
            <a:off x="6324600" y="2272741"/>
            <a:ext cx="2590800" cy="6953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0" name="Google Shape;700;p25"/>
          <p:cNvSpPr/>
          <p:nvPr/>
        </p:nvSpPr>
        <p:spPr>
          <a:xfrm>
            <a:off x="3745460" y="3732447"/>
            <a:ext cx="2579140" cy="5238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1" name="Google Shape;701;p25"/>
          <p:cNvSpPr/>
          <p:nvPr/>
        </p:nvSpPr>
        <p:spPr>
          <a:xfrm rot="335133">
            <a:off x="7366000" y="-18310"/>
            <a:ext cx="2146300" cy="1154113"/>
          </a:xfrm>
          <a:prstGeom prst="wedgeRoundRectCallout">
            <a:avLst>
              <a:gd name="adj1" fmla="val -75961"/>
              <a:gd name="adj2" fmla="val 49994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2" name="Google Shape;702;p25"/>
          <p:cNvSpPr/>
          <p:nvPr/>
        </p:nvSpPr>
        <p:spPr>
          <a:xfrm rot="335133">
            <a:off x="7366000" y="-15135"/>
            <a:ext cx="2146300" cy="1152525"/>
          </a:xfrm>
          <a:prstGeom prst="wedgeRoundRectCallout">
            <a:avLst>
              <a:gd name="adj1" fmla="val -86907"/>
              <a:gd name="adj2" fmla="val 157816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3" name="Google Shape;703;p25"/>
          <p:cNvSpPr/>
          <p:nvPr/>
        </p:nvSpPr>
        <p:spPr>
          <a:xfrm rot="335133">
            <a:off x="7366000" y="-15135"/>
            <a:ext cx="2146300" cy="1152525"/>
          </a:xfrm>
          <a:prstGeom prst="wedgeRoundRectCallout">
            <a:avLst>
              <a:gd name="adj1" fmla="val -103108"/>
              <a:gd name="adj2" fmla="val 323672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なにをしに</a:t>
            </a:r>
            <a:endParaRPr sz="2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4" name="Google Shape;704;p25"/>
          <p:cNvSpPr/>
          <p:nvPr/>
        </p:nvSpPr>
        <p:spPr>
          <a:xfrm rot="466629">
            <a:off x="8694620" y="5019621"/>
            <a:ext cx="3011487" cy="1579563"/>
          </a:xfrm>
          <a:prstGeom prst="wedgeEllipseCallout">
            <a:avLst>
              <a:gd name="adj1" fmla="val -159488"/>
              <a:gd name="adj2" fmla="val 1208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Với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DANH ĐỘNG TỪ 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có thể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ghép trực tiếp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5" name="Google Shape;705;p25"/>
          <p:cNvSpPr/>
          <p:nvPr/>
        </p:nvSpPr>
        <p:spPr>
          <a:xfrm>
            <a:off x="3748088" y="4758259"/>
            <a:ext cx="2271712" cy="52546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/>
        </p:nvSpPr>
        <p:spPr>
          <a:xfrm>
            <a:off x="2093685" y="1942776"/>
            <a:ext cx="66004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990599" y="197103"/>
            <a:ext cx="1524000" cy="46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sẽ ăn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76201" y="1265077"/>
            <a:ext cx="127635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2362200" y="197102"/>
            <a:ext cx="126801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bữa tối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3429000" y="197102"/>
            <a:ext cx="990600" cy="46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4191000" y="196804"/>
            <a:ext cx="19050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nhà hàng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5943600" y="196208"/>
            <a:ext cx="14478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nổi tiếng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239000" y="196207"/>
            <a:ext cx="16764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của Nhật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1752598" y="683213"/>
            <a:ext cx="266700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từ 7 giờ đến 9 giờ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4346546" y="683630"/>
            <a:ext cx="117978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nay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5366196" y="682735"/>
            <a:ext cx="269064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cùng với gia đình</a:t>
            </a:r>
            <a:endParaRPr sz="24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9337332" y="5486400"/>
            <a:ext cx="2280746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食べます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6991354" y="4045062"/>
            <a:ext cx="190500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晩ご飯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5051400" y="4045062"/>
            <a:ext cx="2054254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おいしい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5509782" y="3357108"/>
            <a:ext cx="2719555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レストラン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4031635" y="3357108"/>
            <a:ext cx="161085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有名な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2516878" y="3357108"/>
            <a:ext cx="161925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日本の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774891" y="1964478"/>
            <a:ext cx="135452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今晩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7829554" y="4783533"/>
            <a:ext cx="13716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家族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352552" y="2649998"/>
            <a:ext cx="444062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７時から９時まで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11374989" y="5486400"/>
            <a:ext cx="486177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8984898" y="4783533"/>
            <a:ext cx="7188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8651629" y="4045062"/>
            <a:ext cx="73305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8085019" y="3361416"/>
            <a:ext cx="66004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2042706" y="1964478"/>
            <a:ext cx="762000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2659444" y="2663044"/>
            <a:ext cx="970768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4518145" y="2663044"/>
            <a:ext cx="970768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7998845" y="3352800"/>
            <a:ext cx="762000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8630760" y="4038600"/>
            <a:ext cx="762000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8941698" y="4789995"/>
            <a:ext cx="762000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9742887" y="4764008"/>
            <a:ext cx="1604817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</a:t>
            </a:r>
            <a:r>
              <a:rPr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緒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9860714" y="4631525"/>
            <a:ext cx="10571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いっしょ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7988457" y="4631525"/>
            <a:ext cx="10571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かぞく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7219381" y="3952922"/>
            <a:ext cx="14113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ばん　　はん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4119508" y="3227003"/>
            <a:ext cx="14113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ゆうめい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950821" y="1852041"/>
            <a:ext cx="14113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4031635" y="1379612"/>
            <a:ext cx="45089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sẽ ăn bữa tối tại nhà hàng.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2042706" y="1807056"/>
            <a:ext cx="981846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レストランで　晩ご飯を　食べます。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6951936" y="1719775"/>
            <a:ext cx="30302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ばん　　はん　　　　　た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 rot="190652">
            <a:off x="8709137" y="1251431"/>
            <a:ext cx="3483242" cy="2131203"/>
          </a:xfrm>
          <a:prstGeom prst="wedgeEllipseCallout">
            <a:avLst>
              <a:gd name="adj1" fmla="val -23204"/>
              <a:gd name="adj2" fmla="val 117362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Xác định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đối tượng cùng thực hiện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hành động.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2025316" y="5481637"/>
            <a:ext cx="658528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tôi sẽ không đi đến ngân hàng.</a:t>
            </a:r>
            <a:endParaRPr sz="24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1644316" y="4827363"/>
            <a:ext cx="7804484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　私は　銀行へ　行きません。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01820">
            <a:off x="10102037" y="172244"/>
            <a:ext cx="1981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 txBox="1"/>
          <p:nvPr/>
        </p:nvSpPr>
        <p:spPr>
          <a:xfrm>
            <a:off x="2133600" y="1035274"/>
            <a:ext cx="3810000" cy="46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Thứ 7 bạn Lan sẽ về quê.</a:t>
            </a:r>
            <a:endParaRPr sz="24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1752600" y="381000"/>
            <a:ext cx="88392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土曜日　ランさんは　田舎へ　帰ります。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2144963" y="2402835"/>
            <a:ext cx="60325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15 tháng sau, anh Kim sẽ đến đây.</a:t>
            </a:r>
            <a:endParaRPr sz="24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1243263" y="1748561"/>
            <a:ext cx="102235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来月の１５日に、キムさんは　ここへ　来ます。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2017963" y="3992028"/>
            <a:ext cx="69342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Trưa ngày kia, tôi sẽ ăn cơm cùng với thầy giáo.</a:t>
            </a:r>
            <a:endParaRPr sz="24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1179763" y="3137314"/>
            <a:ext cx="102870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明後日の昼、私は　先生と　ご飯を　食べます。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1263316" y="4854530"/>
            <a:ext cx="180975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きのう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152399" y="393790"/>
            <a:ext cx="167640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先週の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485376" y="3129417"/>
            <a:ext cx="26415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おとといの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7388634" y="4789140"/>
            <a:ext cx="3403692" cy="692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2743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ませんでした。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9218190" y="333886"/>
            <a:ext cx="1806550" cy="692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2743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ました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9984372" y="1722032"/>
            <a:ext cx="2091991" cy="692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2743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ました。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10028488" y="3091148"/>
            <a:ext cx="1895475" cy="692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2743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ました。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1014662" y="1767070"/>
            <a:ext cx="185286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先月の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2017962" y="174550"/>
            <a:ext cx="7049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どようび　　　　　　　　　　　　　いなか　　　　かえ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1087216" y="1578422"/>
            <a:ext cx="12749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せんげつ　　　　　　　　　　　　　　　　　　　　　　　　　　　　　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1263316" y="2902723"/>
            <a:ext cx="106606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あさって　　　ひる　　　　　　　せんせい　　　　　はん　　　　た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4602192" y="4608197"/>
            <a:ext cx="6664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ぎんこう　　　い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579426" y="1036505"/>
            <a:ext cx="2510953" cy="46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Thứ 7 tuần trước</a:t>
            </a:r>
            <a:endParaRPr sz="2400" i="1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1806176" y="2416418"/>
            <a:ext cx="315764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Ngày 15 tháng trước,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2017963" y="5481935"/>
            <a:ext cx="145680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Hôm qua</a:t>
            </a:r>
            <a:endParaRPr/>
          </a:p>
        </p:txBody>
      </p:sp>
      <p:sp>
        <p:nvSpPr>
          <p:cNvPr id="214" name="Google Shape;214;p4"/>
          <p:cNvSpPr txBox="1"/>
          <p:nvPr/>
        </p:nvSpPr>
        <p:spPr>
          <a:xfrm>
            <a:off x="2106360" y="3992027"/>
            <a:ext cx="205840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Trưa hôm kia,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115525" y="174550"/>
            <a:ext cx="15325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せんしゅう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448780" y="2908738"/>
            <a:ext cx="2641599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4"/>
          <p:cNvCxnSpPr/>
          <p:nvPr/>
        </p:nvCxnSpPr>
        <p:spPr>
          <a:xfrm>
            <a:off x="4250289" y="1110180"/>
            <a:ext cx="530634" cy="461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4"/>
          <p:cNvCxnSpPr/>
          <p:nvPr/>
        </p:nvCxnSpPr>
        <p:spPr>
          <a:xfrm rot="10800000" flipH="1">
            <a:off x="4250289" y="1064275"/>
            <a:ext cx="533400" cy="4619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4"/>
          <p:cNvCxnSpPr/>
          <p:nvPr/>
        </p:nvCxnSpPr>
        <p:spPr>
          <a:xfrm>
            <a:off x="6159248" y="2457555"/>
            <a:ext cx="530634" cy="461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4"/>
          <p:cNvCxnSpPr/>
          <p:nvPr/>
        </p:nvCxnSpPr>
        <p:spPr>
          <a:xfrm rot="10800000" flipH="1">
            <a:off x="6159248" y="2411650"/>
            <a:ext cx="533400" cy="4619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"/>
          <p:cNvCxnSpPr/>
          <p:nvPr/>
        </p:nvCxnSpPr>
        <p:spPr>
          <a:xfrm>
            <a:off x="4514223" y="4064141"/>
            <a:ext cx="530634" cy="461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4"/>
          <p:cNvCxnSpPr/>
          <p:nvPr/>
        </p:nvCxnSpPr>
        <p:spPr>
          <a:xfrm rot="10800000" flipH="1">
            <a:off x="4514223" y="4018236"/>
            <a:ext cx="533400" cy="4619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4"/>
          <p:cNvCxnSpPr/>
          <p:nvPr/>
        </p:nvCxnSpPr>
        <p:spPr>
          <a:xfrm>
            <a:off x="3827713" y="5543315"/>
            <a:ext cx="530634" cy="461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4"/>
          <p:cNvCxnSpPr/>
          <p:nvPr/>
        </p:nvCxnSpPr>
        <p:spPr>
          <a:xfrm rot="10800000" flipH="1">
            <a:off x="3827713" y="5497410"/>
            <a:ext cx="533400" cy="4619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/>
          <p:nvPr/>
        </p:nvSpPr>
        <p:spPr>
          <a:xfrm>
            <a:off x="152400" y="304800"/>
            <a:ext cx="11947358" cy="6096000"/>
          </a:xfrm>
          <a:prstGeom prst="rect">
            <a:avLst/>
          </a:prstGeom>
          <a:gradFill>
            <a:gsLst>
              <a:gs pos="0">
                <a:srgbClr val="F9D6AD"/>
              </a:gs>
              <a:gs pos="50000">
                <a:srgbClr val="F7BD79"/>
              </a:gs>
              <a:gs pos="100000">
                <a:srgbClr val="F9A13B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5"/>
          <p:cNvSpPr/>
          <p:nvPr/>
        </p:nvSpPr>
        <p:spPr>
          <a:xfrm rot="-349874">
            <a:off x="342220" y="483202"/>
            <a:ext cx="2289160" cy="91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動詞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1295400" y="3048000"/>
            <a:ext cx="5273842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2626895" y="2438401"/>
            <a:ext cx="3124200" cy="177265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ます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316420" y="5061730"/>
            <a:ext cx="5273842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2590800" y="4475747"/>
            <a:ext cx="3124200" cy="17726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9CC44"/>
              </a:gs>
              <a:gs pos="50000">
                <a:srgbClr val="C5A823"/>
              </a:gs>
              <a:gs pos="100000">
                <a:srgbClr val="9D8513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ません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6569242" y="2438401"/>
            <a:ext cx="3505200" cy="177265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ました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6569242" y="4475747"/>
            <a:ext cx="5334000" cy="17726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9CC44"/>
              </a:gs>
              <a:gs pos="50000">
                <a:srgbClr val="C5A823"/>
              </a:gs>
              <a:gs pos="100000">
                <a:srgbClr val="9D8513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ませんでした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304800" y="2438401"/>
            <a:ext cx="1981199" cy="177265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KHẲNG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ĐỊNH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292769" y="4475747"/>
            <a:ext cx="1981199" cy="17726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9CC44"/>
              </a:gs>
              <a:gs pos="50000">
                <a:srgbClr val="C5A823"/>
              </a:gs>
              <a:gs pos="100000">
                <a:srgbClr val="9D8513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PHỦ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ĐỊNH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2971801" y="1343522"/>
            <a:ext cx="2434390" cy="97055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HIỆN TẠI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6946231" y="1393431"/>
            <a:ext cx="2434390" cy="97055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QUÁ KHỨ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/>
        </p:nvSpPr>
        <p:spPr>
          <a:xfrm>
            <a:off x="908606" y="4698790"/>
            <a:ext cx="400862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Sáng mai bạn sẽ làm gì?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139700" y="4562032"/>
            <a:ext cx="59563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明日の朝、何を　しますか。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01820">
            <a:off x="9731513" y="150564"/>
            <a:ext cx="2332441" cy="23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 txBox="1"/>
          <p:nvPr/>
        </p:nvSpPr>
        <p:spPr>
          <a:xfrm>
            <a:off x="1016890" y="490956"/>
            <a:ext cx="400862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hôm qua bạn đã đi đâu?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139700" y="384971"/>
            <a:ext cx="74041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昨日の晩、どこへ　行きましたか。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1028253" y="1858517"/>
            <a:ext cx="45014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Sáng nay bạn đã ăn gì?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139700" y="1748561"/>
            <a:ext cx="615415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今朝　何を　食べましたか。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908606" y="3307844"/>
            <a:ext cx="51742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 đằng kia có cái gì?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76200" y="3137314"/>
            <a:ext cx="6516437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あそこに　何が　ありますか。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2344153" y="384970"/>
            <a:ext cx="25272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どこか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へ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1120098" y="1748560"/>
            <a:ext cx="19050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何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(を)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1964232" y="3128661"/>
            <a:ext cx="19050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何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(が)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2246229" y="4553379"/>
            <a:ext cx="173221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何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(を)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746385" y="5235642"/>
            <a:ext cx="5372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Sáng mai bạn có làm gì không?</a:t>
            </a:r>
            <a:endParaRPr/>
          </a:p>
        </p:txBody>
      </p:sp>
      <p:sp>
        <p:nvSpPr>
          <p:cNvPr id="261" name="Google Shape;261;p6"/>
          <p:cNvSpPr txBox="1"/>
          <p:nvPr/>
        </p:nvSpPr>
        <p:spPr>
          <a:xfrm>
            <a:off x="187580" y="164077"/>
            <a:ext cx="21065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きのう　ばん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152603" y="1483470"/>
            <a:ext cx="41145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けさ　　　　　　　た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187580" y="4286465"/>
            <a:ext cx="41145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あした　あさ　　　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648368" y="1051729"/>
            <a:ext cx="5372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hôm qua bạn có đi đâu không?</a:t>
            </a:r>
            <a:endParaRPr/>
          </a:p>
        </p:txBody>
      </p:sp>
      <p:sp>
        <p:nvSpPr>
          <p:cNvPr id="265" name="Google Shape;265;p6"/>
          <p:cNvSpPr txBox="1"/>
          <p:nvPr/>
        </p:nvSpPr>
        <p:spPr>
          <a:xfrm>
            <a:off x="746385" y="2477116"/>
            <a:ext cx="5372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Sáng nay bạn có ăn gì không?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746385" y="3838215"/>
            <a:ext cx="5372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 đằng kia có cái gì không?</a:t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 rot="2278995">
            <a:off x="4484073" y="2591186"/>
            <a:ext cx="2438400" cy="165384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ANSWER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6643957" y="3758295"/>
            <a:ext cx="459094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はい、食べました。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6643956" y="4529412"/>
            <a:ext cx="546172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はい、パンを食べました。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/>
          <p:nvPr/>
        </p:nvSpPr>
        <p:spPr>
          <a:xfrm>
            <a:off x="3048000" y="331387"/>
            <a:ext cx="6169718" cy="11548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5A548"/>
              </a:gs>
              <a:gs pos="50000">
                <a:srgbClr val="D9821B"/>
              </a:gs>
              <a:gs pos="100000">
                <a:srgbClr val="AE630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第５課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838200" y="2286000"/>
            <a:ext cx="11051482" cy="31949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休みの後で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B4B4B"/>
              </a:gs>
              <a:gs pos="50000">
                <a:srgbClr val="3A3A3A"/>
              </a:gs>
              <a:gs pos="100000">
                <a:srgbClr val="2C2C2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/>
          </a:p>
        </p:txBody>
      </p:sp>
      <p:sp>
        <p:nvSpPr>
          <p:cNvPr id="278" name="Google Shape;278;p7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２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/>
          <p:nvPr/>
        </p:nvSpPr>
        <p:spPr>
          <a:xfrm>
            <a:off x="228600" y="4038600"/>
            <a:ext cx="11733844" cy="2590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5" name="Google Shape;2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6915">
            <a:off x="139700" y="108853"/>
            <a:ext cx="28098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1744107" y="4414948"/>
            <a:ext cx="389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Thế à. Bộ phim thế nào?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1720373" y="5593310"/>
            <a:ext cx="389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Rất hay cậu ạ.</a:t>
            </a:r>
            <a:endParaRPr/>
          </a:p>
        </p:txBody>
      </p:sp>
      <p:sp>
        <p:nvSpPr>
          <p:cNvPr id="288" name="Google Shape;288;p8"/>
          <p:cNvSpPr txBox="1"/>
          <p:nvPr/>
        </p:nvSpPr>
        <p:spPr>
          <a:xfrm>
            <a:off x="1340677" y="1255440"/>
            <a:ext cx="6362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chủ nhật tuần trước cậu có đi đâu không?</a:t>
            </a:r>
            <a:endParaRPr/>
          </a:p>
        </p:txBody>
      </p:sp>
      <p:sp>
        <p:nvSpPr>
          <p:cNvPr id="289" name="Google Shape;289;p8"/>
          <p:cNvSpPr txBox="1"/>
          <p:nvPr/>
        </p:nvSpPr>
        <p:spPr>
          <a:xfrm>
            <a:off x="1544637" y="2532438"/>
            <a:ext cx="6895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Không, tớ không đi đâu cả. Tớ xem phim ở nhà.</a:t>
            </a:r>
            <a:endParaRPr/>
          </a:p>
        </p:txBody>
      </p:sp>
      <p:pic>
        <p:nvPicPr>
          <p:cNvPr id="290" name="Google Shape;29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72840">
            <a:off x="9334997" y="358943"/>
            <a:ext cx="25146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8"/>
          <p:cNvSpPr txBox="1"/>
          <p:nvPr/>
        </p:nvSpPr>
        <p:spPr>
          <a:xfrm>
            <a:off x="1219200" y="1195208"/>
            <a:ext cx="92202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先週の日曜日の晩、どこか　行きましたか。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1219209" y="2403387"/>
            <a:ext cx="74040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いいえ、どこも行きませんでした。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1242934" y="4322615"/>
            <a:ext cx="7062866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そうですか。映画はどうですか。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1219200" y="5500977"/>
            <a:ext cx="51054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とてもおもしろいです。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1219200" y="3094952"/>
            <a:ext cx="4814215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家で映画を見ました。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5421651" y="4322615"/>
            <a:ext cx="32004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どう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でした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4521693" y="5500976"/>
            <a:ext cx="269802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かった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1298114" y="1077201"/>
            <a:ext cx="5184144" cy="37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せんしゅう　にちようび　　ばん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1242934" y="3611562"/>
            <a:ext cx="5184144" cy="37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うち　　えいが　　　み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4038600" y="4230282"/>
            <a:ext cx="5094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えいが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/>
          <p:nvPr/>
        </p:nvSpPr>
        <p:spPr>
          <a:xfrm>
            <a:off x="152400" y="304800"/>
            <a:ext cx="11947500" cy="62484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Google Shape;307;p9"/>
          <p:cNvSpPr/>
          <p:nvPr/>
        </p:nvSpPr>
        <p:spPr>
          <a:xfrm rot="212721">
            <a:off x="6600028" y="488095"/>
            <a:ext cx="5404935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形容詞・形容動詞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1371600" y="1393431"/>
            <a:ext cx="2434390" cy="9705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【いAdj】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6946231" y="1393431"/>
            <a:ext cx="2434390" cy="9705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【なAdj】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3124200" y="2686619"/>
            <a:ext cx="3352800" cy="56020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KHẲNG ĐỊNH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HIỆN TẠI</a:t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3590146" y="3676482"/>
            <a:ext cx="3496454" cy="56020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PHỦ ĐỊNH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HIỆN TẠI</a:t>
            </a:r>
            <a:endParaRPr/>
          </a:p>
        </p:txBody>
      </p:sp>
      <p:sp>
        <p:nvSpPr>
          <p:cNvPr id="312" name="Google Shape;312;p9"/>
          <p:cNvSpPr/>
          <p:nvPr/>
        </p:nvSpPr>
        <p:spPr>
          <a:xfrm>
            <a:off x="201665" y="3472721"/>
            <a:ext cx="3961151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おいしくないです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6280483" y="3472721"/>
            <a:ext cx="4463717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ひまではありません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3590146" y="4708550"/>
            <a:ext cx="3496454" cy="56020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KHẲNG ĐỊNH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QUÁ KHỨ</a:t>
            </a:r>
            <a:endParaRPr/>
          </a:p>
        </p:txBody>
      </p:sp>
      <p:sp>
        <p:nvSpPr>
          <p:cNvPr id="315" name="Google Shape;315;p9"/>
          <p:cNvSpPr/>
          <p:nvPr/>
        </p:nvSpPr>
        <p:spPr>
          <a:xfrm>
            <a:off x="3971146" y="5788687"/>
            <a:ext cx="3496454" cy="56020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PHỦ ĐỊNH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QUÁ KHỨ</a:t>
            </a:r>
            <a:endParaRPr/>
          </a:p>
        </p:txBody>
      </p:sp>
      <p:sp>
        <p:nvSpPr>
          <p:cNvPr id="316" name="Google Shape;316;p9"/>
          <p:cNvSpPr/>
          <p:nvPr/>
        </p:nvSpPr>
        <p:spPr>
          <a:xfrm>
            <a:off x="200416" y="4503764"/>
            <a:ext cx="3962399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おいしかったです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200416" y="5516379"/>
            <a:ext cx="4904983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おいしくなかったです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6280484" y="4500016"/>
            <a:ext cx="2634916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ひまでした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6280484" y="5530120"/>
            <a:ext cx="5835316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ひまではありませんでした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 rot="-218371">
            <a:off x="594354" y="540515"/>
            <a:ext cx="4572000" cy="936231"/>
          </a:xfrm>
          <a:prstGeom prst="horizontalScroll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いい　🖝　よくない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/>
          <p:nvPr/>
        </p:nvSpPr>
        <p:spPr>
          <a:xfrm rot="-218281">
            <a:off x="2870592" y="1537525"/>
            <a:ext cx="4571913" cy="936087"/>
          </a:xfrm>
          <a:prstGeom prst="horizontalScroll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いい　🖝　よかった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201666" y="2452143"/>
            <a:ext cx="3046751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おいしいです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6400800" y="2452143"/>
            <a:ext cx="2285999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ひまです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1430</Words>
  <Application>Microsoft Macintosh PowerPoint</Application>
  <PresentationFormat>ワイド画面</PresentationFormat>
  <Paragraphs>411</Paragraphs>
  <Slides>25</Slides>
  <Notes>25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Tahoma</vt:lpstr>
      <vt:lpstr>Noto Sans Symbols</vt:lpstr>
      <vt:lpstr>Corbel</vt:lpstr>
      <vt:lpstr>Arial</vt:lpstr>
      <vt:lpstr>Banded Design Blue 16x9</vt:lpstr>
      <vt:lpstr>Banded Design Blue 16x9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Microsoft Office User</cp:lastModifiedBy>
  <cp:revision>1</cp:revision>
  <dcterms:created xsi:type="dcterms:W3CDTF">2014-12-10T05:37:18Z</dcterms:created>
  <dcterms:modified xsi:type="dcterms:W3CDTF">2021-09-13T12:29:26Z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