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88825"/>
  <p:notesSz cx="6858000" cy="9144000"/>
  <p:embeddedFontLst>
    <p:embeddedFont>
      <p:font typeface="Architects Daughter"/>
      <p:regular r:id="rId36"/>
    </p:embeddedFont>
    <p:embeddedFont>
      <p:font typeface="Corbel"/>
      <p:regular r:id="rId37"/>
      <p:bold r:id="rId38"/>
      <p:italic r:id="rId39"/>
      <p:boldItalic r:id="rId40"/>
    </p:embeddedFon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3" roundtripDataSignature="AMtx7mjyPwbWrXZaYs8kQDrkyNQDnIr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5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rbel-regular.fntdata"/><Relationship Id="rId14" Type="http://schemas.openxmlformats.org/officeDocument/2006/relationships/slide" Target="slides/slide9.xml"/><Relationship Id="rId36" Type="http://schemas.openxmlformats.org/officeDocument/2006/relationships/font" Target="fonts/ArchitectsDaughter-regular.fntdata"/><Relationship Id="rId17" Type="http://schemas.openxmlformats.org/officeDocument/2006/relationships/slide" Target="slides/slide12.xml"/><Relationship Id="rId39" Type="http://schemas.openxmlformats.org/officeDocument/2006/relationships/font" Target="fonts/Corbel-italic.fntdata"/><Relationship Id="rId16" Type="http://schemas.openxmlformats.org/officeDocument/2006/relationships/slide" Target="slides/slide11.xml"/><Relationship Id="rId38" Type="http://schemas.openxmlformats.org/officeDocument/2006/relationships/font" Target="fonts/Corbel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" name="Google Shape;18;p3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9" name="Google Shape;19;p32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32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32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32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32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32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32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32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32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32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32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32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32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32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32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32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32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32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32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32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32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32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32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32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32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32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32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32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32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32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32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32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32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32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32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32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32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32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32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32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32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32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32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32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32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32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32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32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32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32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32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32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32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32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32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32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32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32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32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32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32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32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32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4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5" name="Google Shape;1225;p4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9" name="Google Shape;1299;p4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41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4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4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4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4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6" name="Google Shape;1306;p4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0" name="Google Shape;1380;p42"/>
          <p:cNvSpPr txBox="1"/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42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4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4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4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3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144" name="Google Shape;144;p33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45" name="Google Shape;145;p3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46" name="Google Shape;146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8" name="Google Shape;148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9" name="Google Shape;149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0" name="Google Shape;150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1" name="Google Shape;151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2" name="Google Shape;152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3" name="Google Shape;153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4" name="Google Shape;154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5" name="Google Shape;155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6" name="Google Shape;156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7" name="Google Shape;157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8" name="Google Shape;158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9" name="Google Shape;159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0" name="Google Shape;160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1" name="Google Shape;161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2" name="Google Shape;162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3" name="Google Shape;163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4" name="Google Shape;164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5" name="Google Shape;165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6" name="Google Shape;166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7" name="Google Shape;167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8" name="Google Shape;168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9" name="Google Shape;169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0" name="Google Shape;170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1" name="Google Shape;171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2" name="Google Shape;172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3" name="Google Shape;173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4" name="Google Shape;174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5" name="Google Shape;175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6" name="Google Shape;176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7" name="Google Shape;177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8" name="Google Shape;178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9" name="Google Shape;179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0" name="Google Shape;180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1" name="Google Shape;181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2" name="Google Shape;182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3" name="Google Shape;183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4" name="Google Shape;184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5" name="Google Shape;185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6" name="Google Shape;186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7" name="Google Shape;187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8" name="Google Shape;188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9" name="Google Shape;189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0" name="Google Shape;190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1" name="Google Shape;191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2" name="Google Shape;192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3" name="Google Shape;193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4" name="Google Shape;194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5" name="Google Shape;195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6" name="Google Shape;196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7" name="Google Shape;197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8" name="Google Shape;198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" name="Google Shape;199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" name="Google Shape;200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" name="Google Shape;201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" name="Google Shape;202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" name="Google Shape;203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" name="Google Shape;204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" name="Google Shape;205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" name="Google Shape;206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" name="Google Shape;207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" name="Google Shape;208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" name="Google Shape;209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" name="Google Shape;210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" name="Google Shape;211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" name="Google Shape;212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" name="Google Shape;213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" name="Google Shape;214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" name="Google Shape;215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" name="Google Shape;216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" name="Google Shape;217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" name="Google Shape;218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" name="Google Shape;219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220" name="Google Shape;220;p3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221" name="Google Shape;221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" name="Google Shape;222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" name="Google Shape;223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" name="Google Shape;224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" name="Google Shape;225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" name="Google Shape;226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" name="Google Shape;227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" name="Google Shape;228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9" name="Google Shape;229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" name="Google Shape;230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" name="Google Shape;231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" name="Google Shape;232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" name="Google Shape;233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" name="Google Shape;234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" name="Google Shape;235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" name="Google Shape;236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" name="Google Shape;237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" name="Google Shape;238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" name="Google Shape;239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" name="Google Shape;240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" name="Google Shape;241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" name="Google Shape;242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" name="Google Shape;243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" name="Google Shape;244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" name="Google Shape;245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" name="Google Shape;246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" name="Google Shape;247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" name="Google Shape;248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" name="Google Shape;249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" name="Google Shape;250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" name="Google Shape;251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" name="Google Shape;252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" name="Google Shape;253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" name="Google Shape;254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" name="Google Shape;255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" name="Google Shape;256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" name="Google Shape;257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" name="Google Shape;258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" name="Google Shape;259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0" name="Google Shape;260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1" name="Google Shape;261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2" name="Google Shape;262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3" name="Google Shape;263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4" name="Google Shape;264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5" name="Google Shape;265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6" name="Google Shape;266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7" name="Google Shape;267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8" name="Google Shape;268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9" name="Google Shape;269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0" name="Google Shape;270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1" name="Google Shape;271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2" name="Google Shape;272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3" name="Google Shape;273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4" name="Google Shape;274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5" name="Google Shape;275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6" name="Google Shape;276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7" name="Google Shape;277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8" name="Google Shape;278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9" name="Google Shape;279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0" name="Google Shape;280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1" name="Google Shape;281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2" name="Google Shape;282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3" name="Google Shape;283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4" name="Google Shape;284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5" name="Google Shape;285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6" name="Google Shape;286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7" name="Google Shape;287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8" name="Google Shape;288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9" name="Google Shape;289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0" name="Google Shape;290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1" name="Google Shape;291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2" name="Google Shape;292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3" name="Google Shape;293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4" name="Google Shape;294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295" name="Google Shape;295;p3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296" name="Google Shape;296;p3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297" name="Google Shape;297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8" name="Google Shape;298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9" name="Google Shape;299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0" name="Google Shape;300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1" name="Google Shape;301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2" name="Google Shape;302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3" name="Google Shape;303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4" name="Google Shape;304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5" name="Google Shape;305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6" name="Google Shape;306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7" name="Google Shape;307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8" name="Google Shape;308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9" name="Google Shape;309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0" name="Google Shape;310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1" name="Google Shape;311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2" name="Google Shape;312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3" name="Google Shape;313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5" name="Google Shape;315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6" name="Google Shape;316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8" name="Google Shape;318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9" name="Google Shape;319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1" name="Google Shape;321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2" name="Google Shape;322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3" name="Google Shape;323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4" name="Google Shape;324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5" name="Google Shape;325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6" name="Google Shape;326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7" name="Google Shape;327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9" name="Google Shape;329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0" name="Google Shape;330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2" name="Google Shape;332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3" name="Google Shape;333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5" name="Google Shape;335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6" name="Google Shape;336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7" name="Google Shape;337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8" name="Google Shape;338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9" name="Google Shape;339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0" name="Google Shape;340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1" name="Google Shape;341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2" name="Google Shape;342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3" name="Google Shape;343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4" name="Google Shape;344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5" name="Google Shape;345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6" name="Google Shape;346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7" name="Google Shape;347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9" name="Google Shape;349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0" name="Google Shape;350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2" name="Google Shape;352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3" name="Google Shape;353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4" name="Google Shape;354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5" name="Google Shape;355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6" name="Google Shape;356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7" name="Google Shape;357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8" name="Google Shape;358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9" name="Google Shape;359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0" name="Google Shape;360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1" name="Google Shape;361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2" name="Google Shape;362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3" name="Google Shape;363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4" name="Google Shape;364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5" name="Google Shape;365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6" name="Google Shape;366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8" name="Google Shape;368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9" name="Google Shape;369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71" name="Google Shape;371;p3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72" name="Google Shape;372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3" name="Google Shape;373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4" name="Google Shape;374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5" name="Google Shape;375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6" name="Google Shape;376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7" name="Google Shape;377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8" name="Google Shape;378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9" name="Google Shape;379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0" name="Google Shape;380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1" name="Google Shape;381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2" name="Google Shape;382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3" name="Google Shape;383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4" name="Google Shape;384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5" name="Google Shape;385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6" name="Google Shape;386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7" name="Google Shape;387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8" name="Google Shape;388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9" name="Google Shape;389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0" name="Google Shape;390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1" name="Google Shape;391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2" name="Google Shape;392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3" name="Google Shape;393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4" name="Google Shape;394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5" name="Google Shape;395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6" name="Google Shape;396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7" name="Google Shape;397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8" name="Google Shape;398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9" name="Google Shape;399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0" name="Google Shape;400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1" name="Google Shape;401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2" name="Google Shape;402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3" name="Google Shape;403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4" name="Google Shape;404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5" name="Google Shape;405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6" name="Google Shape;406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7" name="Google Shape;407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8" name="Google Shape;408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9" name="Google Shape;409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0" name="Google Shape;410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1" name="Google Shape;411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2" name="Google Shape;412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3" name="Google Shape;413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4" name="Google Shape;414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5" name="Google Shape;415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6" name="Google Shape;416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7" name="Google Shape;417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8" name="Google Shape;418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9" name="Google Shape;419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0" name="Google Shape;420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1" name="Google Shape;421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2" name="Google Shape;422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3" name="Google Shape;423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4" name="Google Shape;424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5" name="Google Shape;425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6" name="Google Shape;426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4" name="Google Shape;434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5" name="Google Shape;435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6" name="Google Shape;436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7" name="Google Shape;437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8" name="Google Shape;438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9" name="Google Shape;439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0" name="Google Shape;440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1" name="Google Shape;441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2" name="Google Shape;442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3" name="Google Shape;443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4" name="Google Shape;444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5" name="Google Shape;445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446" name="Google Shape;446;p3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3"/>
          <p:cNvSpPr txBox="1"/>
          <p:nvPr>
            <p:ph idx="1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48" name="Google Shape;448;p33"/>
          <p:cNvSpPr txBox="1"/>
          <p:nvPr>
            <p:ph idx="2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3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3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3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54" name="Google Shape;454;p3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28" name="Google Shape;528;p3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34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530" name="Google Shape;530;p3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3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5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535" name="Google Shape;535;p35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58" name="Google Shape;658;p3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35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3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3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3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65" name="Google Shape;665;p3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39" name="Google Shape;739;p3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36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741" name="Google Shape;741;p36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742" name="Google Shape;742;p3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3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3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47" name="Google Shape;747;p3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21" name="Google Shape;821;p3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37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3" name="Google Shape;823;p37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24" name="Google Shape;824;p37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5" name="Google Shape;825;p37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26" name="Google Shape;826;p3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3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3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38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31" name="Google Shape;831;p38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05" name="Google Shape;905;p3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3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3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4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5" name="Google Shape;915;p4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6" name="Google Shape;916;p4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7" name="Google Shape;917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1" name="Google Shape;991;p4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2" name="Google Shape;992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6" name="Google Shape;1066;p4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7" name="Google Shape;1067;p4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68" name="Google Shape;1068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2" name="Google Shape;1142;p4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3" name="Google Shape;1143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7" name="Google Shape;1217;p4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40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9" name="Google Shape;1219;p40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4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4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4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35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Relationship Id="rId8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3" Type="http://schemas.openxmlformats.org/officeDocument/2006/relationships/image" Target="../media/image2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5" Type="http://schemas.openxmlformats.org/officeDocument/2006/relationships/image" Target="../media/image12.png"/><Relationship Id="rId14" Type="http://schemas.openxmlformats.org/officeDocument/2006/relationships/image" Target="../media/image9.png"/><Relationship Id="rId17" Type="http://schemas.openxmlformats.org/officeDocument/2006/relationships/image" Target="../media/image31.png"/><Relationship Id="rId16" Type="http://schemas.openxmlformats.org/officeDocument/2006/relationships/image" Target="../media/image21.png"/><Relationship Id="rId5" Type="http://schemas.openxmlformats.org/officeDocument/2006/relationships/image" Target="../media/image10.png"/><Relationship Id="rId19" Type="http://schemas.openxmlformats.org/officeDocument/2006/relationships/image" Target="../media/image25.png"/><Relationship Id="rId6" Type="http://schemas.openxmlformats.org/officeDocument/2006/relationships/image" Target="../media/image4.png"/><Relationship Id="rId18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/>
          <p:nvPr/>
        </p:nvSpPr>
        <p:spPr>
          <a:xfrm>
            <a:off x="2055812" y="1447800"/>
            <a:ext cx="9372600" cy="29908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友達の家で</a:t>
            </a:r>
            <a:endParaRPr b="1" sz="13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"/>
          <p:cNvSpPr/>
          <p:nvPr/>
        </p:nvSpPr>
        <p:spPr>
          <a:xfrm>
            <a:off x="5491427" y="4876800"/>
            <a:ext cx="2501370" cy="7817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７</a:t>
            </a: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課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1"/>
          <p:cNvSpPr/>
          <p:nvPr/>
        </p:nvSpPr>
        <p:spPr>
          <a:xfrm>
            <a:off x="2589212" y="1600200"/>
            <a:ext cx="662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ともだち　　　　　うち</a:t>
            </a:r>
            <a:endParaRPr b="1" sz="4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2" name="Google Shape;13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381000"/>
            <a:ext cx="1419225" cy="604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4" y="762000"/>
            <a:ext cx="1371600" cy="5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0"/>
          <p:cNvSpPr/>
          <p:nvPr/>
        </p:nvSpPr>
        <p:spPr>
          <a:xfrm>
            <a:off x="5637212" y="914400"/>
            <a:ext cx="4038600" cy="667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10"/>
          <p:cNvSpPr/>
          <p:nvPr/>
        </p:nvSpPr>
        <p:spPr>
          <a:xfrm>
            <a:off x="4811592" y="2665457"/>
            <a:ext cx="5857257" cy="23860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パーティーの　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準備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10"/>
          <p:cNvSpPr/>
          <p:nvPr/>
        </p:nvSpPr>
        <p:spPr>
          <a:xfrm rot="721955">
            <a:off x="9545582" y="1831667"/>
            <a:ext cx="2309116" cy="1163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0" name="Google Shape;1560;p10"/>
          <p:cNvSpPr/>
          <p:nvPr/>
        </p:nvSpPr>
        <p:spPr>
          <a:xfrm rot="829033">
            <a:off x="11177829" y="2069614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２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1" name="Google Shape;1561;p10"/>
          <p:cNvSpPr txBox="1"/>
          <p:nvPr/>
        </p:nvSpPr>
        <p:spPr>
          <a:xfrm rot="-417177">
            <a:off x="1340014" y="1882855"/>
            <a:ext cx="5486400" cy="144780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ĐỘNG TỪ DẠNG –TE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「て形」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1"/>
          <p:cNvSpPr/>
          <p:nvPr/>
        </p:nvSpPr>
        <p:spPr>
          <a:xfrm>
            <a:off x="4811593" y="2665457"/>
            <a:ext cx="5626220" cy="23860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動詞グループ分け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11"/>
          <p:cNvSpPr/>
          <p:nvPr/>
        </p:nvSpPr>
        <p:spPr>
          <a:xfrm rot="-341509">
            <a:off x="2103866" y="1380127"/>
            <a:ext cx="5898010" cy="13923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Cách phân loại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động từ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2"/>
          <p:cNvSpPr/>
          <p:nvPr/>
        </p:nvSpPr>
        <p:spPr>
          <a:xfrm>
            <a:off x="3579812" y="319167"/>
            <a:ext cx="47244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動詞グループ分け</a:t>
            </a:r>
            <a:endParaRPr sz="4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3" name="Google Shape;1573;p12"/>
          <p:cNvSpPr/>
          <p:nvPr/>
        </p:nvSpPr>
        <p:spPr>
          <a:xfrm>
            <a:off x="608011" y="1593954"/>
            <a:ext cx="4952999" cy="1143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グループ１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2"/>
          <p:cNvSpPr/>
          <p:nvPr/>
        </p:nvSpPr>
        <p:spPr>
          <a:xfrm>
            <a:off x="608011" y="2778177"/>
            <a:ext cx="4933922" cy="2653883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グループ２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2"/>
          <p:cNvSpPr/>
          <p:nvPr/>
        </p:nvSpPr>
        <p:spPr>
          <a:xfrm>
            <a:off x="608011" y="5482657"/>
            <a:ext cx="4952999" cy="129914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グループ３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12"/>
          <p:cNvSpPr/>
          <p:nvPr/>
        </p:nvSpPr>
        <p:spPr>
          <a:xfrm>
            <a:off x="2983951" y="1778834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 </a:t>
            </a: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7" name="Google Shape;1577;p12"/>
          <p:cNvSpPr/>
          <p:nvPr/>
        </p:nvSpPr>
        <p:spPr>
          <a:xfrm>
            <a:off x="2983951" y="2905593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 </a:t>
            </a: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8" name="Google Shape;1578;p12"/>
          <p:cNvSpPr/>
          <p:nvPr/>
        </p:nvSpPr>
        <p:spPr>
          <a:xfrm>
            <a:off x="3002350" y="3776899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9" name="Google Shape;1579;p12"/>
          <p:cNvSpPr/>
          <p:nvPr/>
        </p:nvSpPr>
        <p:spPr>
          <a:xfrm>
            <a:off x="3016091" y="4625720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 </a:t>
            </a: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0" name="Google Shape;1580;p12"/>
          <p:cNvSpPr/>
          <p:nvPr/>
        </p:nvSpPr>
        <p:spPr>
          <a:xfrm>
            <a:off x="2983951" y="5551361"/>
            <a:ext cx="2362202" cy="54464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します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1" name="Google Shape;1581;p12"/>
          <p:cNvSpPr/>
          <p:nvPr/>
        </p:nvSpPr>
        <p:spPr>
          <a:xfrm>
            <a:off x="6945783" y="1593954"/>
            <a:ext cx="4952999" cy="1143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書きます	　　	読みます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帰ります		買います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2" name="Google Shape;1582;p12"/>
          <p:cNvSpPr/>
          <p:nvPr/>
        </p:nvSpPr>
        <p:spPr>
          <a:xfrm>
            <a:off x="6932612" y="2778177"/>
            <a:ext cx="4947093" cy="85693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食べます	　	教えます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3" name="Google Shape;1583;p12"/>
          <p:cNvSpPr/>
          <p:nvPr/>
        </p:nvSpPr>
        <p:spPr>
          <a:xfrm>
            <a:off x="6945783" y="5638800"/>
            <a:ext cx="4952999" cy="114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特別</a:t>
            </a:r>
            <a:endParaRPr sz="4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4" name="Google Shape;1584;p12"/>
          <p:cNvSpPr/>
          <p:nvPr/>
        </p:nvSpPr>
        <p:spPr>
          <a:xfrm>
            <a:off x="6932612" y="3698822"/>
            <a:ext cx="4947093" cy="85693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寝ます		見ます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5" name="Google Shape;1585;p12"/>
          <p:cNvSpPr/>
          <p:nvPr/>
        </p:nvSpPr>
        <p:spPr>
          <a:xfrm>
            <a:off x="6932612" y="4595740"/>
            <a:ext cx="4947093" cy="97185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起きます　　　借ります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6" name="Google Shape;1586;p12"/>
          <p:cNvSpPr/>
          <p:nvPr/>
        </p:nvSpPr>
        <p:spPr>
          <a:xfrm>
            <a:off x="2983951" y="6154089"/>
            <a:ext cx="2362202" cy="59773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来ます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7" name="Google Shape;1587;p12"/>
          <p:cNvSpPr/>
          <p:nvPr/>
        </p:nvSpPr>
        <p:spPr>
          <a:xfrm>
            <a:off x="2817812" y="1793824"/>
            <a:ext cx="3733800" cy="72952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12"/>
          <p:cNvSpPr/>
          <p:nvPr/>
        </p:nvSpPr>
        <p:spPr>
          <a:xfrm>
            <a:off x="2817812" y="4609477"/>
            <a:ext cx="3733800" cy="72952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cxnSp>
        <p:nvCxnSpPr>
          <p:cNvPr id="1589" name="Google Shape;1589;p12"/>
          <p:cNvCxnSpPr/>
          <p:nvPr/>
        </p:nvCxnSpPr>
        <p:spPr>
          <a:xfrm>
            <a:off x="6094412" y="2538335"/>
            <a:ext cx="0" cy="20324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0" name="Google Shape;1590;p12"/>
          <p:cNvSpPr/>
          <p:nvPr/>
        </p:nvSpPr>
        <p:spPr>
          <a:xfrm>
            <a:off x="5256212" y="5023891"/>
            <a:ext cx="1676400" cy="72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(Ngoại lệ)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1" name="Google Shape;15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8403">
            <a:off x="10221253" y="5798487"/>
            <a:ext cx="1590937" cy="8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2" name="Google Shape;1592;p12"/>
          <p:cNvSpPr/>
          <p:nvPr/>
        </p:nvSpPr>
        <p:spPr>
          <a:xfrm>
            <a:off x="5346152" y="5498900"/>
            <a:ext cx="1891257" cy="72264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Có thể bỏ を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3" name="Google Shape;1593;p12"/>
          <p:cNvSpPr/>
          <p:nvPr/>
        </p:nvSpPr>
        <p:spPr>
          <a:xfrm>
            <a:off x="5346152" y="6036041"/>
            <a:ext cx="3276029" cy="845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Cách đọc biến đổi rất nhiều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" name="Google Shape;15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-9754"/>
            <a:ext cx="8839200" cy="691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4"/>
          <p:cNvSpPr txBox="1"/>
          <p:nvPr/>
        </p:nvSpPr>
        <p:spPr>
          <a:xfrm>
            <a:off x="3884612" y="304800"/>
            <a:ext cx="3616325" cy="1077913"/>
          </a:xfrm>
          <a:prstGeom prst="rect">
            <a:avLst/>
          </a:prstGeom>
          <a:gradFill>
            <a:gsLst>
              <a:gs pos="0">
                <a:srgbClr val="D3DBAC"/>
              </a:gs>
              <a:gs pos="50000">
                <a:srgbClr val="CBD49E"/>
              </a:gs>
              <a:gs pos="100000">
                <a:srgbClr val="C6D18E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CÁCH CHIA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（つくりかた）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14"/>
          <p:cNvSpPr txBox="1"/>
          <p:nvPr/>
        </p:nvSpPr>
        <p:spPr>
          <a:xfrm>
            <a:off x="2060574" y="2667000"/>
            <a:ext cx="20574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</a:t>
            </a:r>
            <a:endParaRPr/>
          </a:p>
        </p:txBody>
      </p:sp>
      <p:sp>
        <p:nvSpPr>
          <p:cNvPr id="1605" name="Google Shape;1605;p14"/>
          <p:cNvSpPr txBox="1"/>
          <p:nvPr/>
        </p:nvSpPr>
        <p:spPr>
          <a:xfrm>
            <a:off x="2082720" y="4806950"/>
            <a:ext cx="20574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II</a:t>
            </a:r>
            <a:endParaRPr/>
          </a:p>
        </p:txBody>
      </p:sp>
      <p:sp>
        <p:nvSpPr>
          <p:cNvPr id="1606" name="Google Shape;1606;p14"/>
          <p:cNvSpPr txBox="1"/>
          <p:nvPr/>
        </p:nvSpPr>
        <p:spPr>
          <a:xfrm>
            <a:off x="2060574" y="5510213"/>
            <a:ext cx="20574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III</a:t>
            </a:r>
            <a:endParaRPr/>
          </a:p>
        </p:txBody>
      </p:sp>
      <p:sp>
        <p:nvSpPr>
          <p:cNvPr id="1607" name="Google Shape;1607;p14"/>
          <p:cNvSpPr txBox="1"/>
          <p:nvPr/>
        </p:nvSpPr>
        <p:spPr>
          <a:xfrm>
            <a:off x="4498974" y="2614613"/>
            <a:ext cx="5302250" cy="5222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[-mi] [-ni] [-bi]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～んで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08" name="Google Shape;1608;p14"/>
          <p:cNvSpPr txBox="1"/>
          <p:nvPr/>
        </p:nvSpPr>
        <p:spPr>
          <a:xfrm>
            <a:off x="4498974" y="4806950"/>
            <a:ext cx="530225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Bỏ [masu], cộng thêm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09" name="Google Shape;1609;p14"/>
          <p:cNvSpPr txBox="1"/>
          <p:nvPr/>
        </p:nvSpPr>
        <p:spPr>
          <a:xfrm>
            <a:off x="4498974" y="5522913"/>
            <a:ext cx="5302250" cy="9540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します（する）　　　して　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きます（くる）　　　きて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14"/>
          <p:cNvSpPr/>
          <p:nvPr/>
        </p:nvSpPr>
        <p:spPr>
          <a:xfrm>
            <a:off x="7394574" y="5791200"/>
            <a:ext cx="685800" cy="5000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1" name="Google Shape;1611;p14"/>
          <p:cNvSpPr txBox="1"/>
          <p:nvPr/>
        </p:nvSpPr>
        <p:spPr>
          <a:xfrm>
            <a:off x="4494212" y="1981200"/>
            <a:ext cx="5302250" cy="522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[-i] [-chi] [-ri]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～って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12" name="Google Shape;1612;p14"/>
          <p:cNvSpPr txBox="1"/>
          <p:nvPr/>
        </p:nvSpPr>
        <p:spPr>
          <a:xfrm>
            <a:off x="4494212" y="3211513"/>
            <a:ext cx="5302250" cy="138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[-ki]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～いて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[-gi]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～いで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[-shi]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～して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13" name="Google Shape;1613;p14"/>
          <p:cNvSpPr/>
          <p:nvPr/>
        </p:nvSpPr>
        <p:spPr>
          <a:xfrm rot="529915">
            <a:off x="8751535" y="542830"/>
            <a:ext cx="3200549" cy="12954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行きます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🖝行って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14"/>
          <p:cNvSpPr/>
          <p:nvPr/>
        </p:nvSpPr>
        <p:spPr>
          <a:xfrm rot="403058">
            <a:off x="7631979" y="928463"/>
            <a:ext cx="1445905" cy="100756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CHÚ Ý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5"/>
          <p:cNvSpPr txBox="1"/>
          <p:nvPr/>
        </p:nvSpPr>
        <p:spPr>
          <a:xfrm rot="-348262">
            <a:off x="544089" y="235573"/>
            <a:ext cx="4034247" cy="1077218"/>
          </a:xfrm>
          <a:prstGeom prst="rect">
            <a:avLst/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LUYỆN TẬP CHIA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0" name="Google Shape;1620;p15"/>
          <p:cNvSpPr txBox="1"/>
          <p:nvPr/>
        </p:nvSpPr>
        <p:spPr>
          <a:xfrm>
            <a:off x="1674812" y="19050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たちます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（たつ）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15"/>
          <p:cNvSpPr txBox="1"/>
          <p:nvPr/>
        </p:nvSpPr>
        <p:spPr>
          <a:xfrm>
            <a:off x="1674812" y="28194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すわります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（すわる）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15"/>
          <p:cNvSpPr txBox="1"/>
          <p:nvPr/>
        </p:nvSpPr>
        <p:spPr>
          <a:xfrm>
            <a:off x="1674812" y="37338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（かう）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15"/>
          <p:cNvSpPr txBox="1"/>
          <p:nvPr/>
        </p:nvSpPr>
        <p:spPr>
          <a:xfrm>
            <a:off x="1674812" y="46482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かします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（かす）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15"/>
          <p:cNvSpPr txBox="1"/>
          <p:nvPr/>
        </p:nvSpPr>
        <p:spPr>
          <a:xfrm>
            <a:off x="1674812" y="556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よびます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（よぶ）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15"/>
          <p:cNvSpPr txBox="1"/>
          <p:nvPr/>
        </p:nvSpPr>
        <p:spPr>
          <a:xfrm>
            <a:off x="6046787" y="19050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かきます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（かく）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5"/>
          <p:cNvSpPr txBox="1"/>
          <p:nvPr/>
        </p:nvSpPr>
        <p:spPr>
          <a:xfrm>
            <a:off x="6046787" y="28194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のみます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（のむ）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5"/>
          <p:cNvSpPr txBox="1"/>
          <p:nvPr/>
        </p:nvSpPr>
        <p:spPr>
          <a:xfrm>
            <a:off x="6046787" y="37338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いそぎます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（いそぐ）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5"/>
          <p:cNvSpPr txBox="1"/>
          <p:nvPr/>
        </p:nvSpPr>
        <p:spPr>
          <a:xfrm>
            <a:off x="6046787" y="46482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（かえる）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5"/>
          <p:cNvSpPr txBox="1"/>
          <p:nvPr/>
        </p:nvSpPr>
        <p:spPr>
          <a:xfrm>
            <a:off x="6046787" y="556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もちます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（もつ）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5"/>
          <p:cNvSpPr txBox="1"/>
          <p:nvPr/>
        </p:nvSpPr>
        <p:spPr>
          <a:xfrm>
            <a:off x="3732212" y="1905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5"/>
          <p:cNvSpPr/>
          <p:nvPr/>
        </p:nvSpPr>
        <p:spPr>
          <a:xfrm>
            <a:off x="3427412" y="2133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2" name="Google Shape;1632;p15"/>
          <p:cNvSpPr txBox="1"/>
          <p:nvPr/>
        </p:nvSpPr>
        <p:spPr>
          <a:xfrm>
            <a:off x="3732212" y="28194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すわって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5"/>
          <p:cNvSpPr/>
          <p:nvPr/>
        </p:nvSpPr>
        <p:spPr>
          <a:xfrm>
            <a:off x="3427412" y="30480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4" name="Google Shape;1634;p15"/>
          <p:cNvSpPr txBox="1"/>
          <p:nvPr/>
        </p:nvSpPr>
        <p:spPr>
          <a:xfrm>
            <a:off x="3732212" y="37338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5"/>
          <p:cNvSpPr/>
          <p:nvPr/>
        </p:nvSpPr>
        <p:spPr>
          <a:xfrm>
            <a:off x="3427412" y="39624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6" name="Google Shape;1636;p15"/>
          <p:cNvSpPr txBox="1"/>
          <p:nvPr/>
        </p:nvSpPr>
        <p:spPr>
          <a:xfrm>
            <a:off x="3732212" y="46482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かして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15"/>
          <p:cNvSpPr/>
          <p:nvPr/>
        </p:nvSpPr>
        <p:spPr>
          <a:xfrm>
            <a:off x="3427412" y="48768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8" name="Google Shape;1638;p15"/>
          <p:cNvSpPr txBox="1"/>
          <p:nvPr/>
        </p:nvSpPr>
        <p:spPr>
          <a:xfrm>
            <a:off x="3732212" y="556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よんで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5"/>
          <p:cNvSpPr/>
          <p:nvPr/>
        </p:nvSpPr>
        <p:spPr>
          <a:xfrm>
            <a:off x="3427412" y="579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0" name="Google Shape;1640;p15"/>
          <p:cNvSpPr txBox="1"/>
          <p:nvPr/>
        </p:nvSpPr>
        <p:spPr>
          <a:xfrm>
            <a:off x="8075612" y="1905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5"/>
          <p:cNvSpPr/>
          <p:nvPr/>
        </p:nvSpPr>
        <p:spPr>
          <a:xfrm>
            <a:off x="7770812" y="2133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2" name="Google Shape;1642;p15"/>
          <p:cNvSpPr txBox="1"/>
          <p:nvPr/>
        </p:nvSpPr>
        <p:spPr>
          <a:xfrm>
            <a:off x="8075612" y="28194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のんで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15"/>
          <p:cNvSpPr/>
          <p:nvPr/>
        </p:nvSpPr>
        <p:spPr>
          <a:xfrm>
            <a:off x="7770812" y="30480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4" name="Google Shape;1644;p15"/>
          <p:cNvSpPr txBox="1"/>
          <p:nvPr/>
        </p:nvSpPr>
        <p:spPr>
          <a:xfrm>
            <a:off x="8075612" y="37338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いそいで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15"/>
          <p:cNvSpPr/>
          <p:nvPr/>
        </p:nvSpPr>
        <p:spPr>
          <a:xfrm>
            <a:off x="7770812" y="39624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6" name="Google Shape;1646;p15"/>
          <p:cNvSpPr txBox="1"/>
          <p:nvPr/>
        </p:nvSpPr>
        <p:spPr>
          <a:xfrm>
            <a:off x="8075612" y="46482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15"/>
          <p:cNvSpPr/>
          <p:nvPr/>
        </p:nvSpPr>
        <p:spPr>
          <a:xfrm>
            <a:off x="7770812" y="48768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8" name="Google Shape;1648;p15"/>
          <p:cNvSpPr txBox="1"/>
          <p:nvPr/>
        </p:nvSpPr>
        <p:spPr>
          <a:xfrm>
            <a:off x="8075612" y="556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5"/>
          <p:cNvSpPr/>
          <p:nvPr/>
        </p:nvSpPr>
        <p:spPr>
          <a:xfrm>
            <a:off x="7770812" y="579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6"/>
          <p:cNvSpPr txBox="1"/>
          <p:nvPr/>
        </p:nvSpPr>
        <p:spPr>
          <a:xfrm rot="-348262">
            <a:off x="544089" y="235573"/>
            <a:ext cx="4034247" cy="1077218"/>
          </a:xfrm>
          <a:prstGeom prst="rect">
            <a:avLst/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LUYỆN TẬP CHIA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5" name="Google Shape;1655;p16"/>
          <p:cNvSpPr txBox="1"/>
          <p:nvPr/>
        </p:nvSpPr>
        <p:spPr>
          <a:xfrm>
            <a:off x="1751012" y="175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（たべる）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6"/>
          <p:cNvSpPr txBox="1"/>
          <p:nvPr/>
        </p:nvSpPr>
        <p:spPr>
          <a:xfrm>
            <a:off x="1751012" y="26670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（みる）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16"/>
          <p:cNvSpPr txBox="1"/>
          <p:nvPr/>
        </p:nvSpPr>
        <p:spPr>
          <a:xfrm>
            <a:off x="1751012" y="35814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（かりる）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16"/>
          <p:cNvSpPr txBox="1"/>
          <p:nvPr/>
        </p:nvSpPr>
        <p:spPr>
          <a:xfrm>
            <a:off x="1751012" y="44958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おきます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（おきる）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16"/>
          <p:cNvSpPr txBox="1"/>
          <p:nvPr/>
        </p:nvSpPr>
        <p:spPr>
          <a:xfrm>
            <a:off x="1751012" y="54102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かけます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（かける）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6"/>
          <p:cNvSpPr txBox="1"/>
          <p:nvPr/>
        </p:nvSpPr>
        <p:spPr>
          <a:xfrm>
            <a:off x="6122987" y="175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（いる）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16"/>
          <p:cNvSpPr txBox="1"/>
          <p:nvPr/>
        </p:nvSpPr>
        <p:spPr>
          <a:xfrm>
            <a:off x="6078537" y="2667000"/>
            <a:ext cx="1724025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おしえます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（おしえる）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16"/>
          <p:cNvSpPr txBox="1"/>
          <p:nvPr/>
        </p:nvSpPr>
        <p:spPr>
          <a:xfrm>
            <a:off x="6122987" y="3740150"/>
            <a:ext cx="1600200" cy="101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かいもの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（する）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6"/>
          <p:cNvSpPr txBox="1"/>
          <p:nvPr/>
        </p:nvSpPr>
        <p:spPr>
          <a:xfrm>
            <a:off x="6122987" y="5380038"/>
            <a:ext cx="1724025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日本へきます（くる）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16"/>
          <p:cNvSpPr txBox="1"/>
          <p:nvPr/>
        </p:nvSpPr>
        <p:spPr>
          <a:xfrm>
            <a:off x="3808412" y="175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6"/>
          <p:cNvSpPr/>
          <p:nvPr/>
        </p:nvSpPr>
        <p:spPr>
          <a:xfrm>
            <a:off x="3503612" y="198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6" name="Google Shape;1666;p16"/>
          <p:cNvSpPr txBox="1"/>
          <p:nvPr/>
        </p:nvSpPr>
        <p:spPr>
          <a:xfrm>
            <a:off x="3808412" y="2667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6"/>
          <p:cNvSpPr/>
          <p:nvPr/>
        </p:nvSpPr>
        <p:spPr>
          <a:xfrm>
            <a:off x="3503612" y="2895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8" name="Google Shape;1668;p16"/>
          <p:cNvSpPr txBox="1"/>
          <p:nvPr/>
        </p:nvSpPr>
        <p:spPr>
          <a:xfrm>
            <a:off x="3808412" y="35814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かりて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16"/>
          <p:cNvSpPr/>
          <p:nvPr/>
        </p:nvSpPr>
        <p:spPr>
          <a:xfrm>
            <a:off x="3503612" y="38100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0" name="Google Shape;1670;p16"/>
          <p:cNvSpPr txBox="1"/>
          <p:nvPr/>
        </p:nvSpPr>
        <p:spPr>
          <a:xfrm>
            <a:off x="3808412" y="44958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おきて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6"/>
          <p:cNvSpPr/>
          <p:nvPr/>
        </p:nvSpPr>
        <p:spPr>
          <a:xfrm>
            <a:off x="3503612" y="47244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2" name="Google Shape;1672;p16"/>
          <p:cNvSpPr txBox="1"/>
          <p:nvPr/>
        </p:nvSpPr>
        <p:spPr>
          <a:xfrm>
            <a:off x="3808412" y="54102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かけて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16"/>
          <p:cNvSpPr/>
          <p:nvPr/>
        </p:nvSpPr>
        <p:spPr>
          <a:xfrm>
            <a:off x="3503612" y="56388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4" name="Google Shape;1674;p16"/>
          <p:cNvSpPr txBox="1"/>
          <p:nvPr/>
        </p:nvSpPr>
        <p:spPr>
          <a:xfrm>
            <a:off x="8151812" y="175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6"/>
          <p:cNvSpPr/>
          <p:nvPr/>
        </p:nvSpPr>
        <p:spPr>
          <a:xfrm>
            <a:off x="7847012" y="198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6" name="Google Shape;1676;p16"/>
          <p:cNvSpPr txBox="1"/>
          <p:nvPr/>
        </p:nvSpPr>
        <p:spPr>
          <a:xfrm>
            <a:off x="8228012" y="2667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おしえて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16"/>
          <p:cNvSpPr/>
          <p:nvPr/>
        </p:nvSpPr>
        <p:spPr>
          <a:xfrm>
            <a:off x="7923212" y="2895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8" name="Google Shape;1678;p16"/>
          <p:cNvSpPr txBox="1"/>
          <p:nvPr/>
        </p:nvSpPr>
        <p:spPr>
          <a:xfrm>
            <a:off x="8304212" y="3581400"/>
            <a:ext cx="2133600" cy="1200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かいもの</a:t>
            </a:r>
            <a:b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16"/>
          <p:cNvSpPr/>
          <p:nvPr/>
        </p:nvSpPr>
        <p:spPr>
          <a:xfrm>
            <a:off x="7923212" y="396875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0" name="Google Shape;1680;p16"/>
          <p:cNvSpPr txBox="1"/>
          <p:nvPr/>
        </p:nvSpPr>
        <p:spPr>
          <a:xfrm>
            <a:off x="8304212" y="5105400"/>
            <a:ext cx="2133600" cy="1200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16"/>
          <p:cNvSpPr/>
          <p:nvPr/>
        </p:nvSpPr>
        <p:spPr>
          <a:xfrm>
            <a:off x="7999412" y="5608638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7"/>
          <p:cNvSpPr txBox="1"/>
          <p:nvPr/>
        </p:nvSpPr>
        <p:spPr>
          <a:xfrm rot="-166056">
            <a:off x="590473" y="200721"/>
            <a:ext cx="4607452" cy="1077218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 MẪU CÂU VỚI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7" name="Google Shape;1687;p17"/>
          <p:cNvSpPr txBox="1"/>
          <p:nvPr/>
        </p:nvSpPr>
        <p:spPr>
          <a:xfrm>
            <a:off x="1688666" y="3608388"/>
            <a:ext cx="1604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Đứng lên.</a:t>
            </a:r>
            <a:endParaRPr/>
          </a:p>
        </p:txBody>
      </p:sp>
      <p:sp>
        <p:nvSpPr>
          <p:cNvPr id="1688" name="Google Shape;1688;p17"/>
          <p:cNvSpPr txBox="1"/>
          <p:nvPr/>
        </p:nvSpPr>
        <p:spPr>
          <a:xfrm>
            <a:off x="5193866" y="3608388"/>
            <a:ext cx="3509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đứng lên.</a:t>
            </a:r>
            <a:endParaRPr/>
          </a:p>
        </p:txBody>
      </p:sp>
      <p:sp>
        <p:nvSpPr>
          <p:cNvPr id="1689" name="Google Shape;1689;p17"/>
          <p:cNvSpPr txBox="1"/>
          <p:nvPr/>
        </p:nvSpPr>
        <p:spPr>
          <a:xfrm>
            <a:off x="1688666" y="4724400"/>
            <a:ext cx="1604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Viết tên.</a:t>
            </a:r>
            <a:endParaRPr/>
          </a:p>
        </p:txBody>
      </p:sp>
      <p:sp>
        <p:nvSpPr>
          <p:cNvPr id="1690" name="Google Shape;1690;p17"/>
          <p:cNvSpPr txBox="1"/>
          <p:nvPr/>
        </p:nvSpPr>
        <p:spPr>
          <a:xfrm>
            <a:off x="5193866" y="4724400"/>
            <a:ext cx="3509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viết tên.</a:t>
            </a:r>
            <a:endParaRPr/>
          </a:p>
        </p:txBody>
      </p:sp>
      <p:sp>
        <p:nvSpPr>
          <p:cNvPr id="1691" name="Google Shape;1691;p17"/>
          <p:cNvSpPr txBox="1"/>
          <p:nvPr/>
        </p:nvSpPr>
        <p:spPr>
          <a:xfrm>
            <a:off x="1688666" y="5943600"/>
            <a:ext cx="30527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đến lúc 9 giờ.</a:t>
            </a:r>
            <a:endParaRPr/>
          </a:p>
        </p:txBody>
      </p:sp>
      <p:sp>
        <p:nvSpPr>
          <p:cNvPr id="1692" name="Google Shape;1692;p17"/>
          <p:cNvSpPr txBox="1"/>
          <p:nvPr/>
        </p:nvSpPr>
        <p:spPr>
          <a:xfrm>
            <a:off x="5193866" y="5943600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đến lúc 9 giờ.</a:t>
            </a:r>
            <a:endParaRPr/>
          </a:p>
        </p:txBody>
      </p:sp>
      <p:sp>
        <p:nvSpPr>
          <p:cNvPr id="1693" name="Google Shape;1693;p17"/>
          <p:cNvSpPr txBox="1"/>
          <p:nvPr/>
        </p:nvSpPr>
        <p:spPr>
          <a:xfrm>
            <a:off x="1536266" y="3186113"/>
            <a:ext cx="2214563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たちます。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17"/>
          <p:cNvSpPr txBox="1"/>
          <p:nvPr/>
        </p:nvSpPr>
        <p:spPr>
          <a:xfrm>
            <a:off x="4817629" y="3048000"/>
            <a:ext cx="3886200" cy="58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たって　ください。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17"/>
          <p:cNvSpPr txBox="1"/>
          <p:nvPr/>
        </p:nvSpPr>
        <p:spPr>
          <a:xfrm>
            <a:off x="1569604" y="4265613"/>
            <a:ext cx="3019425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なまえを　かきます。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17"/>
          <p:cNvSpPr txBox="1"/>
          <p:nvPr/>
        </p:nvSpPr>
        <p:spPr>
          <a:xfrm>
            <a:off x="4817629" y="4127500"/>
            <a:ext cx="5634037" cy="5857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なまえを　かいて　ください。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17"/>
          <p:cNvSpPr txBox="1"/>
          <p:nvPr/>
        </p:nvSpPr>
        <p:spPr>
          <a:xfrm>
            <a:off x="1569604" y="5495925"/>
            <a:ext cx="3019425" cy="4619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明日９時に　きます。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17"/>
          <p:cNvSpPr txBox="1"/>
          <p:nvPr/>
        </p:nvSpPr>
        <p:spPr>
          <a:xfrm>
            <a:off x="4817629" y="5359400"/>
            <a:ext cx="5634037" cy="58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明日９時に　きて　ください。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17"/>
          <p:cNvSpPr txBox="1"/>
          <p:nvPr/>
        </p:nvSpPr>
        <p:spPr>
          <a:xfrm>
            <a:off x="2518262" y="1434305"/>
            <a:ext cx="6700350" cy="92333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D2F023"/>
                </a:solidFill>
                <a:latin typeface="Arial"/>
                <a:ea typeface="Arial"/>
                <a:cs typeface="Arial"/>
                <a:sym typeface="Arial"/>
              </a:rPr>
              <a:t>Ｖて＋ください</a:t>
            </a:r>
            <a:endParaRPr b="1" sz="5400">
              <a:solidFill>
                <a:srgbClr val="D2F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17"/>
          <p:cNvSpPr txBox="1"/>
          <p:nvPr/>
        </p:nvSpPr>
        <p:spPr>
          <a:xfrm>
            <a:off x="3746066" y="2419350"/>
            <a:ext cx="4186238" cy="400050"/>
          </a:xfrm>
          <a:prstGeom prst="rect">
            <a:avLst/>
          </a:prstGeom>
          <a:gradFill>
            <a:gsLst>
              <a:gs pos="0">
                <a:srgbClr val="EFC5A6"/>
              </a:gs>
              <a:gs pos="50000">
                <a:srgbClr val="EBBA97"/>
              </a:gs>
              <a:gs pos="100000">
                <a:srgbClr val="ECB185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(Xin mời…, Xin hãy…, xin vui lòng)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17"/>
          <p:cNvSpPr/>
          <p:nvPr/>
        </p:nvSpPr>
        <p:spPr>
          <a:xfrm rot="620646">
            <a:off x="9753331" y="927922"/>
            <a:ext cx="2322513" cy="1927225"/>
          </a:xfrm>
          <a:prstGeom prst="wedgeRoundRectCallout">
            <a:avLst>
              <a:gd fmla="val -73880" name="adj1"/>
              <a:gd fmla="val -1061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Đề nghị, mệnh lệnh lịch sự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2" name="Google Shape;1702;p17"/>
          <p:cNvSpPr/>
          <p:nvPr/>
        </p:nvSpPr>
        <p:spPr>
          <a:xfrm>
            <a:off x="5727266" y="3003550"/>
            <a:ext cx="2667000" cy="65881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3" name="Google Shape;1703;p17"/>
          <p:cNvSpPr/>
          <p:nvPr/>
        </p:nvSpPr>
        <p:spPr>
          <a:xfrm>
            <a:off x="7784666" y="4094163"/>
            <a:ext cx="2667000" cy="6588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4" name="Google Shape;1704;p17"/>
          <p:cNvSpPr/>
          <p:nvPr/>
        </p:nvSpPr>
        <p:spPr>
          <a:xfrm>
            <a:off x="7784666" y="5313363"/>
            <a:ext cx="2667000" cy="6588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9" name="Google Shape;17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957">
            <a:off x="10103201" y="98389"/>
            <a:ext cx="1882228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76562">
            <a:off x="327269" y="496017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1" name="Google Shape;171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4791">
            <a:off x="9214897" y="2207838"/>
            <a:ext cx="2600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" name="Google Shape;171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46095">
            <a:off x="8558527" y="4642181"/>
            <a:ext cx="23907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18"/>
          <p:cNvSpPr txBox="1"/>
          <p:nvPr/>
        </p:nvSpPr>
        <p:spPr>
          <a:xfrm>
            <a:off x="2761151" y="1130982"/>
            <a:ext cx="447626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8"/>
          <p:cNvSpPr txBox="1"/>
          <p:nvPr/>
        </p:nvSpPr>
        <p:spPr>
          <a:xfrm>
            <a:off x="3519338" y="2838190"/>
            <a:ext cx="449580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18"/>
          <p:cNvSpPr txBox="1"/>
          <p:nvPr/>
        </p:nvSpPr>
        <p:spPr>
          <a:xfrm>
            <a:off x="3687985" y="4886794"/>
            <a:ext cx="449580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18"/>
          <p:cNvSpPr/>
          <p:nvPr/>
        </p:nvSpPr>
        <p:spPr>
          <a:xfrm rot="-314724">
            <a:off x="183451" y="2659388"/>
            <a:ext cx="1905000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RỦ RÊ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18"/>
          <p:cNvSpPr/>
          <p:nvPr/>
        </p:nvSpPr>
        <p:spPr>
          <a:xfrm rot="-314724">
            <a:off x="291202" y="3411381"/>
            <a:ext cx="1905000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HÔ HÀO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18"/>
          <p:cNvSpPr/>
          <p:nvPr/>
        </p:nvSpPr>
        <p:spPr>
          <a:xfrm rot="-314724">
            <a:off x="377976" y="4134665"/>
            <a:ext cx="2404999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 ĐỂ…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18"/>
          <p:cNvSpPr/>
          <p:nvPr/>
        </p:nvSpPr>
        <p:spPr>
          <a:xfrm rot="-314724">
            <a:off x="468087" y="4822355"/>
            <a:ext cx="2939451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MỆNH LỆNH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18"/>
          <p:cNvSpPr/>
          <p:nvPr/>
        </p:nvSpPr>
        <p:spPr>
          <a:xfrm rot="-314724">
            <a:off x="559702" y="5510684"/>
            <a:ext cx="3734355" cy="1215762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8"/>
          <p:cNvSpPr/>
          <p:nvPr/>
        </p:nvSpPr>
        <p:spPr>
          <a:xfrm>
            <a:off x="2837351" y="724657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えいが　　　　　み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8"/>
          <p:cNvSpPr/>
          <p:nvPr/>
        </p:nvSpPr>
        <p:spPr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おんがく　　　　き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8"/>
          <p:cNvSpPr txBox="1"/>
          <p:nvPr/>
        </p:nvSpPr>
        <p:spPr>
          <a:xfrm>
            <a:off x="4788106" y="1130982"/>
            <a:ext cx="3048274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8"/>
          <p:cNvSpPr txBox="1"/>
          <p:nvPr/>
        </p:nvSpPr>
        <p:spPr>
          <a:xfrm>
            <a:off x="5530245" y="2829069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18"/>
          <p:cNvSpPr txBox="1"/>
          <p:nvPr/>
        </p:nvSpPr>
        <p:spPr>
          <a:xfrm>
            <a:off x="6059585" y="4889981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8"/>
          <p:cNvSpPr txBox="1"/>
          <p:nvPr/>
        </p:nvSpPr>
        <p:spPr>
          <a:xfrm>
            <a:off x="4777142" y="1127795"/>
            <a:ext cx="3048274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8"/>
          <p:cNvSpPr txBox="1"/>
          <p:nvPr/>
        </p:nvSpPr>
        <p:spPr>
          <a:xfrm>
            <a:off x="5519281" y="2825882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8"/>
          <p:cNvSpPr txBox="1"/>
          <p:nvPr/>
        </p:nvSpPr>
        <p:spPr>
          <a:xfrm>
            <a:off x="6048621" y="4886794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8"/>
          <p:cNvSpPr txBox="1"/>
          <p:nvPr/>
        </p:nvSpPr>
        <p:spPr>
          <a:xfrm>
            <a:off x="4760575" y="1134169"/>
            <a:ext cx="40910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8"/>
          <p:cNvSpPr txBox="1"/>
          <p:nvPr/>
        </p:nvSpPr>
        <p:spPr>
          <a:xfrm>
            <a:off x="5502713" y="2832256"/>
            <a:ext cx="4677999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8"/>
          <p:cNvSpPr txBox="1"/>
          <p:nvPr/>
        </p:nvSpPr>
        <p:spPr>
          <a:xfrm>
            <a:off x="6032053" y="4893168"/>
            <a:ext cx="426741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8"/>
          <p:cNvSpPr txBox="1"/>
          <p:nvPr/>
        </p:nvSpPr>
        <p:spPr>
          <a:xfrm>
            <a:off x="4779726" y="1134169"/>
            <a:ext cx="40910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8"/>
          <p:cNvSpPr txBox="1"/>
          <p:nvPr/>
        </p:nvSpPr>
        <p:spPr>
          <a:xfrm>
            <a:off x="5521864" y="2832256"/>
            <a:ext cx="4677999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聞いてください。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8"/>
          <p:cNvSpPr txBox="1"/>
          <p:nvPr/>
        </p:nvSpPr>
        <p:spPr>
          <a:xfrm>
            <a:off x="6051204" y="4893168"/>
            <a:ext cx="426741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"/>
          <p:cNvSpPr txBox="1"/>
          <p:nvPr/>
        </p:nvSpPr>
        <p:spPr>
          <a:xfrm>
            <a:off x="2284412" y="2165350"/>
            <a:ext cx="5584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nói chuyện bằng tiếng Nhật hàng ngày.</a:t>
            </a:r>
            <a:endParaRPr/>
          </a:p>
        </p:txBody>
      </p:sp>
      <p:sp>
        <p:nvSpPr>
          <p:cNvPr id="1740" name="Google Shape;1740;p19"/>
          <p:cNvSpPr txBox="1"/>
          <p:nvPr/>
        </p:nvSpPr>
        <p:spPr>
          <a:xfrm>
            <a:off x="2284412" y="1600200"/>
            <a:ext cx="8238431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毎日　日本語で　話して　ください。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19"/>
          <p:cNvSpPr txBox="1"/>
          <p:nvPr/>
        </p:nvSpPr>
        <p:spPr>
          <a:xfrm>
            <a:off x="2284412" y="4248090"/>
            <a:ext cx="7947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</a:t>
            </a:r>
            <a:r>
              <a:rPr i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gửi cho Mr.Tanaka cái áo choàng mới này.</a:t>
            </a:r>
            <a:endParaRPr/>
          </a:p>
        </p:txBody>
      </p:sp>
      <p:sp>
        <p:nvSpPr>
          <p:cNvPr id="1742" name="Google Shape;1742;p19"/>
          <p:cNvSpPr txBox="1"/>
          <p:nvPr/>
        </p:nvSpPr>
        <p:spPr>
          <a:xfrm>
            <a:off x="2284412" y="3008252"/>
            <a:ext cx="94488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田中さんに　この新しいコートを　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おくって　ください。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19"/>
          <p:cNvSpPr txBox="1"/>
          <p:nvPr/>
        </p:nvSpPr>
        <p:spPr>
          <a:xfrm>
            <a:off x="2284412" y="6305490"/>
            <a:ext cx="8328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chờ tôi ở bên trong quán giải khát khoảng 30’.</a:t>
            </a:r>
            <a:endParaRPr/>
          </a:p>
        </p:txBody>
      </p:sp>
      <p:sp>
        <p:nvSpPr>
          <p:cNvPr id="1744" name="Google Shape;1744;p19"/>
          <p:cNvSpPr txBox="1"/>
          <p:nvPr/>
        </p:nvSpPr>
        <p:spPr>
          <a:xfrm>
            <a:off x="2284412" y="5065652"/>
            <a:ext cx="94488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（わたしを）きっさてんで　３０分ぐらい　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まって　ください。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19"/>
          <p:cNvSpPr/>
          <p:nvPr/>
        </p:nvSpPr>
        <p:spPr>
          <a:xfrm rot="-236420">
            <a:off x="151895" y="225924"/>
            <a:ext cx="3733357" cy="76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EFEFF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b="1" sz="5400">
              <a:solidFill>
                <a:srgbClr val="FEF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" name="Google Shape;13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623843"/>
            <a:ext cx="1371600" cy="5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2"/>
          <p:cNvSpPr/>
          <p:nvPr/>
        </p:nvSpPr>
        <p:spPr>
          <a:xfrm>
            <a:off x="5482375" y="611143"/>
            <a:ext cx="4038600" cy="667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2"/>
          <p:cNvSpPr/>
          <p:nvPr/>
        </p:nvSpPr>
        <p:spPr>
          <a:xfrm>
            <a:off x="4656755" y="2362200"/>
            <a:ext cx="5857257" cy="23860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道が　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わかりません。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1" name="Google Shape;1401;p2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１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0"/>
          <p:cNvSpPr/>
          <p:nvPr/>
        </p:nvSpPr>
        <p:spPr>
          <a:xfrm>
            <a:off x="303212" y="1550234"/>
            <a:ext cx="4343400" cy="381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8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20"/>
          <p:cNvSpPr/>
          <p:nvPr/>
        </p:nvSpPr>
        <p:spPr>
          <a:xfrm>
            <a:off x="5256212" y="864434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ました／ません／ましょう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20"/>
          <p:cNvSpPr/>
          <p:nvPr/>
        </p:nvSpPr>
        <p:spPr>
          <a:xfrm>
            <a:off x="5256212" y="2200432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ます＋に　行きます／来ます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20"/>
          <p:cNvSpPr/>
          <p:nvPr/>
        </p:nvSpPr>
        <p:spPr>
          <a:xfrm>
            <a:off x="5256212" y="3530809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ます＋たいです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20"/>
          <p:cNvSpPr/>
          <p:nvPr/>
        </p:nvSpPr>
        <p:spPr>
          <a:xfrm>
            <a:off x="5256212" y="4896163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ます＋方（かた）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20"/>
          <p:cNvSpPr/>
          <p:nvPr/>
        </p:nvSpPr>
        <p:spPr>
          <a:xfrm>
            <a:off x="5865812" y="2132977"/>
            <a:ext cx="838200" cy="1434058"/>
          </a:xfrm>
          <a:prstGeom prst="mathMultiply">
            <a:avLst>
              <a:gd fmla="val 1279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6" name="Google Shape;1756;p20"/>
          <p:cNvSpPr/>
          <p:nvPr/>
        </p:nvSpPr>
        <p:spPr>
          <a:xfrm>
            <a:off x="5886709" y="3467102"/>
            <a:ext cx="838200" cy="1434058"/>
          </a:xfrm>
          <a:prstGeom prst="mathMultiply">
            <a:avLst>
              <a:gd fmla="val 1279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7" name="Google Shape;1757;p20"/>
          <p:cNvSpPr/>
          <p:nvPr/>
        </p:nvSpPr>
        <p:spPr>
          <a:xfrm>
            <a:off x="5886709" y="4814342"/>
            <a:ext cx="838200" cy="1434058"/>
          </a:xfrm>
          <a:prstGeom prst="mathMultiply">
            <a:avLst>
              <a:gd fmla="val 1279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8" name="Google Shape;1758;p20"/>
          <p:cNvSpPr/>
          <p:nvPr/>
        </p:nvSpPr>
        <p:spPr>
          <a:xfrm rot="-583931">
            <a:off x="1237469" y="5176538"/>
            <a:ext cx="4037353" cy="1143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Tạo DANH TỪ từ ĐỘNG TỪ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59" name="Google Shape;1759;p20"/>
          <p:cNvCxnSpPr>
            <a:stCxn id="1750" idx="3"/>
            <a:endCxn id="1751" idx="1"/>
          </p:cNvCxnSpPr>
          <p:nvPr/>
        </p:nvCxnSpPr>
        <p:spPr>
          <a:xfrm flipH="1" rot="10800000">
            <a:off x="4646612" y="1435934"/>
            <a:ext cx="609600" cy="2019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0" name="Google Shape;1760;p20"/>
          <p:cNvCxnSpPr>
            <a:stCxn id="1750" idx="3"/>
            <a:endCxn id="1752" idx="1"/>
          </p:cNvCxnSpPr>
          <p:nvPr/>
        </p:nvCxnSpPr>
        <p:spPr>
          <a:xfrm flipH="1" rot="10800000">
            <a:off x="4646612" y="2771834"/>
            <a:ext cx="609600" cy="683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1" name="Google Shape;1761;p20"/>
          <p:cNvCxnSpPr>
            <a:stCxn id="1750" idx="3"/>
            <a:endCxn id="1753" idx="1"/>
          </p:cNvCxnSpPr>
          <p:nvPr/>
        </p:nvCxnSpPr>
        <p:spPr>
          <a:xfrm>
            <a:off x="4646612" y="3455234"/>
            <a:ext cx="609600" cy="647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2" name="Google Shape;1762;p20"/>
          <p:cNvCxnSpPr>
            <a:stCxn id="1750" idx="3"/>
            <a:endCxn id="1754" idx="1"/>
          </p:cNvCxnSpPr>
          <p:nvPr/>
        </p:nvCxnSpPr>
        <p:spPr>
          <a:xfrm>
            <a:off x="4646612" y="3455234"/>
            <a:ext cx="609600" cy="20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3" name="Google Shape;1763;p20"/>
          <p:cNvSpPr/>
          <p:nvPr/>
        </p:nvSpPr>
        <p:spPr>
          <a:xfrm rot="-298915">
            <a:off x="9668584" y="5048563"/>
            <a:ext cx="1752600" cy="838200"/>
          </a:xfrm>
          <a:prstGeom prst="flowChartPunchedTape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CÁCH…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1"/>
          <p:cNvSpPr txBox="1"/>
          <p:nvPr/>
        </p:nvSpPr>
        <p:spPr>
          <a:xfrm>
            <a:off x="7237412" y="1905000"/>
            <a:ext cx="32004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21"/>
          <p:cNvSpPr txBox="1"/>
          <p:nvPr/>
        </p:nvSpPr>
        <p:spPr>
          <a:xfrm>
            <a:off x="4646612" y="1905000"/>
            <a:ext cx="16764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英語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21"/>
          <p:cNvSpPr txBox="1"/>
          <p:nvPr/>
        </p:nvSpPr>
        <p:spPr>
          <a:xfrm>
            <a:off x="4265612" y="3040063"/>
            <a:ext cx="2438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中国語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21"/>
          <p:cNvSpPr txBox="1"/>
          <p:nvPr/>
        </p:nvSpPr>
        <p:spPr>
          <a:xfrm>
            <a:off x="3884612" y="4267200"/>
            <a:ext cx="23622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21"/>
          <p:cNvSpPr txBox="1"/>
          <p:nvPr/>
        </p:nvSpPr>
        <p:spPr>
          <a:xfrm>
            <a:off x="4418012" y="5707063"/>
            <a:ext cx="2057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21"/>
          <p:cNvSpPr txBox="1"/>
          <p:nvPr/>
        </p:nvSpPr>
        <p:spPr>
          <a:xfrm>
            <a:off x="4356100" y="5457825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かんじ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21"/>
          <p:cNvSpPr txBox="1"/>
          <p:nvPr/>
        </p:nvSpPr>
        <p:spPr>
          <a:xfrm>
            <a:off x="2055812" y="1905000"/>
            <a:ext cx="25908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21"/>
          <p:cNvSpPr txBox="1"/>
          <p:nvPr/>
        </p:nvSpPr>
        <p:spPr>
          <a:xfrm>
            <a:off x="941387" y="3040063"/>
            <a:ext cx="32480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こいびとは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21"/>
          <p:cNvSpPr txBox="1"/>
          <p:nvPr/>
        </p:nvSpPr>
        <p:spPr>
          <a:xfrm>
            <a:off x="1903412" y="4267200"/>
            <a:ext cx="24384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Bさんは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21"/>
          <p:cNvSpPr txBox="1"/>
          <p:nvPr/>
        </p:nvSpPr>
        <p:spPr>
          <a:xfrm>
            <a:off x="2055812" y="5707063"/>
            <a:ext cx="25146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あなたは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21"/>
          <p:cNvSpPr txBox="1"/>
          <p:nvPr/>
        </p:nvSpPr>
        <p:spPr>
          <a:xfrm>
            <a:off x="6932612" y="3040063"/>
            <a:ext cx="3962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21"/>
          <p:cNvSpPr txBox="1"/>
          <p:nvPr/>
        </p:nvSpPr>
        <p:spPr>
          <a:xfrm>
            <a:off x="7237412" y="5707063"/>
            <a:ext cx="36576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分かりますか。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21"/>
          <p:cNvSpPr txBox="1"/>
          <p:nvPr/>
        </p:nvSpPr>
        <p:spPr>
          <a:xfrm>
            <a:off x="6780212" y="4267200"/>
            <a:ext cx="36576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分かりません。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21"/>
          <p:cNvSpPr/>
          <p:nvPr/>
        </p:nvSpPr>
        <p:spPr>
          <a:xfrm>
            <a:off x="8852255" y="1181100"/>
            <a:ext cx="1447800" cy="762000"/>
          </a:xfrm>
          <a:prstGeom prst="wedgeEllipseCallout">
            <a:avLst>
              <a:gd fmla="val -66948" name="adj1"/>
              <a:gd fmla="val 81547" name="adj2"/>
            </a:avLst>
          </a:prstGeom>
          <a:solidFill>
            <a:srgbClr val="FCF7DF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Hiểu, biết</a:t>
            </a:r>
            <a:endParaRPr/>
          </a:p>
        </p:txBody>
      </p:sp>
      <p:sp>
        <p:nvSpPr>
          <p:cNvPr id="1782" name="Google Shape;1782;p21"/>
          <p:cNvSpPr/>
          <p:nvPr/>
        </p:nvSpPr>
        <p:spPr>
          <a:xfrm>
            <a:off x="10171112" y="3674896"/>
            <a:ext cx="1447800" cy="762000"/>
          </a:xfrm>
          <a:prstGeom prst="wedgeEllipseCallout">
            <a:avLst>
              <a:gd fmla="val -118678" name="adj1"/>
              <a:gd fmla="val 54309" name="adj2"/>
            </a:avLst>
          </a:prstGeom>
          <a:solidFill>
            <a:srgbClr val="FCF7DF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Không hiểu</a:t>
            </a:r>
            <a:endParaRPr/>
          </a:p>
        </p:txBody>
      </p:sp>
      <p:sp>
        <p:nvSpPr>
          <p:cNvPr id="1783" name="Google Shape;1783;p21"/>
          <p:cNvSpPr/>
          <p:nvPr/>
        </p:nvSpPr>
        <p:spPr>
          <a:xfrm>
            <a:off x="10509650" y="5267596"/>
            <a:ext cx="1447800" cy="762000"/>
          </a:xfrm>
          <a:prstGeom prst="wedgeEllipseCallout">
            <a:avLst>
              <a:gd fmla="val -169304" name="adj1"/>
              <a:gd fmla="val 31261" name="adj2"/>
            </a:avLst>
          </a:prstGeom>
          <a:solidFill>
            <a:srgbClr val="FCF7DF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Có hiểu không</a:t>
            </a:r>
            <a:endParaRPr/>
          </a:p>
        </p:txBody>
      </p:sp>
      <p:sp>
        <p:nvSpPr>
          <p:cNvPr id="1784" name="Google Shape;1784;p21"/>
          <p:cNvSpPr txBox="1"/>
          <p:nvPr/>
        </p:nvSpPr>
        <p:spPr>
          <a:xfrm>
            <a:off x="6170612" y="1905000"/>
            <a:ext cx="9906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21"/>
          <p:cNvSpPr txBox="1"/>
          <p:nvPr/>
        </p:nvSpPr>
        <p:spPr>
          <a:xfrm>
            <a:off x="6170612" y="3040063"/>
            <a:ext cx="9906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21"/>
          <p:cNvSpPr txBox="1"/>
          <p:nvPr/>
        </p:nvSpPr>
        <p:spPr>
          <a:xfrm>
            <a:off x="5789612" y="4267200"/>
            <a:ext cx="9906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21"/>
          <p:cNvSpPr txBox="1"/>
          <p:nvPr/>
        </p:nvSpPr>
        <p:spPr>
          <a:xfrm>
            <a:off x="6246812" y="5707063"/>
            <a:ext cx="9906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21"/>
          <p:cNvSpPr txBox="1"/>
          <p:nvPr/>
        </p:nvSpPr>
        <p:spPr>
          <a:xfrm rot="701746">
            <a:off x="1197716" y="504585"/>
            <a:ext cx="8297969" cy="923330"/>
          </a:xfrm>
          <a:prstGeom prst="rect">
            <a:avLst/>
          </a:prstGeom>
          <a:solidFill>
            <a:srgbClr val="FAEFC1"/>
          </a:solidFill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～は　～が　わかります。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21"/>
          <p:cNvSpPr/>
          <p:nvPr/>
        </p:nvSpPr>
        <p:spPr>
          <a:xfrm>
            <a:off x="6323012" y="1981200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21"/>
          <p:cNvSpPr/>
          <p:nvPr/>
        </p:nvSpPr>
        <p:spPr>
          <a:xfrm>
            <a:off x="6323012" y="3081338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21"/>
          <p:cNvSpPr/>
          <p:nvPr/>
        </p:nvSpPr>
        <p:spPr>
          <a:xfrm>
            <a:off x="5927725" y="4310063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21"/>
          <p:cNvSpPr/>
          <p:nvPr/>
        </p:nvSpPr>
        <p:spPr>
          <a:xfrm>
            <a:off x="6399212" y="5791200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21"/>
          <p:cNvSpPr txBox="1"/>
          <p:nvPr/>
        </p:nvSpPr>
        <p:spPr>
          <a:xfrm>
            <a:off x="4725987" y="1630363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21"/>
          <p:cNvSpPr txBox="1"/>
          <p:nvPr/>
        </p:nvSpPr>
        <p:spPr>
          <a:xfrm>
            <a:off x="4149725" y="2828925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ちゅうごくご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21"/>
          <p:cNvSpPr txBox="1"/>
          <p:nvPr/>
        </p:nvSpPr>
        <p:spPr>
          <a:xfrm>
            <a:off x="4141787" y="4021138"/>
            <a:ext cx="1676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にほんご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21"/>
          <p:cNvSpPr/>
          <p:nvPr/>
        </p:nvSpPr>
        <p:spPr>
          <a:xfrm rot="219708">
            <a:off x="8716168" y="-77805"/>
            <a:ext cx="3290888" cy="2438400"/>
          </a:xfrm>
          <a:prstGeom prst="cloudCallout">
            <a:avLst>
              <a:gd fmla="val -77010" name="adj1"/>
              <a:gd fmla="val 15207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HIỂU, BIẾT (cái gì)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Thể hiện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sự hiểu, biết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về cái gì đó xét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về mặt kiến thức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7" name="Google Shape;1797;p21"/>
          <p:cNvSpPr txBox="1"/>
          <p:nvPr/>
        </p:nvSpPr>
        <p:spPr>
          <a:xfrm>
            <a:off x="7029941" y="1707665"/>
            <a:ext cx="8147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22"/>
          <p:cNvSpPr txBox="1"/>
          <p:nvPr/>
        </p:nvSpPr>
        <p:spPr>
          <a:xfrm>
            <a:off x="1481240" y="4814176"/>
            <a:ext cx="32766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Hãy lấy cho tôi cái đĩa!</a:t>
            </a:r>
            <a:endParaRPr i="1"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3" name="Google Shape;1803;p22"/>
          <p:cNvSpPr txBox="1"/>
          <p:nvPr/>
        </p:nvSpPr>
        <p:spPr>
          <a:xfrm>
            <a:off x="7991577" y="4814176"/>
            <a:ext cx="32766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Hãy lấy cho tôi lọ muối!</a:t>
            </a:r>
            <a:endParaRPr i="1"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04" name="Google Shape;18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215" y="2895600"/>
            <a:ext cx="29813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Google Shape;18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790" y="1001725"/>
            <a:ext cx="2571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Google Shape;180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7812" y="1897192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Google Shape;180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13962" y="295274"/>
            <a:ext cx="15430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8" name="Google Shape;180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17604" y="151923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9" name="Google Shape;180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42449" y="1904219"/>
            <a:ext cx="15430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22"/>
          <p:cNvSpPr/>
          <p:nvPr/>
        </p:nvSpPr>
        <p:spPr>
          <a:xfrm>
            <a:off x="2431694" y="74796"/>
            <a:ext cx="7320318" cy="13144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『どの』</a:t>
            </a: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VS</a:t>
            </a: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『どれ』</a:t>
            </a:r>
            <a:endParaRPr sz="6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1" name="Google Shape;1811;p22"/>
          <p:cNvSpPr txBox="1"/>
          <p:nvPr/>
        </p:nvSpPr>
        <p:spPr>
          <a:xfrm>
            <a:off x="265601" y="4654525"/>
            <a:ext cx="5495436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お皿を取ってください。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22"/>
          <p:cNvSpPr txBox="1"/>
          <p:nvPr/>
        </p:nvSpPr>
        <p:spPr>
          <a:xfrm>
            <a:off x="6665568" y="4654525"/>
            <a:ext cx="5495436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塩を取ってください。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22"/>
          <p:cNvSpPr/>
          <p:nvPr/>
        </p:nvSpPr>
        <p:spPr>
          <a:xfrm>
            <a:off x="809727" y="4546197"/>
            <a:ext cx="16219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さら　　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22"/>
          <p:cNvSpPr/>
          <p:nvPr/>
        </p:nvSpPr>
        <p:spPr>
          <a:xfrm>
            <a:off x="6665568" y="4526571"/>
            <a:ext cx="16219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しお　　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22"/>
          <p:cNvSpPr txBox="1"/>
          <p:nvPr/>
        </p:nvSpPr>
        <p:spPr>
          <a:xfrm>
            <a:off x="5408612" y="5485058"/>
            <a:ext cx="17526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Cái nào ạ?</a:t>
            </a:r>
            <a:endParaRPr i="1"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6" name="Google Shape;1816;p22"/>
          <p:cNvSpPr txBox="1"/>
          <p:nvPr/>
        </p:nvSpPr>
        <p:spPr>
          <a:xfrm>
            <a:off x="265601" y="5566845"/>
            <a:ext cx="3695211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どの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皿ですか。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22"/>
          <p:cNvSpPr txBox="1"/>
          <p:nvPr/>
        </p:nvSpPr>
        <p:spPr>
          <a:xfrm>
            <a:off x="8913812" y="5566845"/>
            <a:ext cx="3247192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どれ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23"/>
          <p:cNvSpPr/>
          <p:nvPr/>
        </p:nvSpPr>
        <p:spPr>
          <a:xfrm>
            <a:off x="5482375" y="611143"/>
            <a:ext cx="4038600" cy="667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23"/>
          <p:cNvSpPr/>
          <p:nvPr/>
        </p:nvSpPr>
        <p:spPr>
          <a:xfrm>
            <a:off x="4457911" y="2439839"/>
            <a:ext cx="6426958" cy="23860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みんなで　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楽しいパーティー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23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5" name="Google Shape;1825;p23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３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26" name="Google Shape;18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661" y="673071"/>
            <a:ext cx="1371600" cy="59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24"/>
          <p:cNvSpPr txBox="1"/>
          <p:nvPr/>
        </p:nvSpPr>
        <p:spPr>
          <a:xfrm rot="-166056">
            <a:off x="590473" y="200721"/>
            <a:ext cx="4607452" cy="1077218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 MẪU CÂU VỚI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2" name="Google Shape;1832;p24"/>
          <p:cNvSpPr txBox="1"/>
          <p:nvPr/>
        </p:nvSpPr>
        <p:spPr>
          <a:xfrm>
            <a:off x="1764866" y="3608388"/>
            <a:ext cx="1604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Đợi xe buýt.</a:t>
            </a:r>
            <a:endParaRPr/>
          </a:p>
        </p:txBody>
      </p:sp>
      <p:sp>
        <p:nvSpPr>
          <p:cNvPr id="1833" name="Google Shape;1833;p24"/>
          <p:cNvSpPr txBox="1"/>
          <p:nvPr/>
        </p:nvSpPr>
        <p:spPr>
          <a:xfrm>
            <a:off x="5270066" y="3608388"/>
            <a:ext cx="3509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đợi xe buýt.</a:t>
            </a:r>
            <a:endParaRPr/>
          </a:p>
        </p:txBody>
      </p:sp>
      <p:sp>
        <p:nvSpPr>
          <p:cNvPr id="1834" name="Google Shape;1834;p24"/>
          <p:cNvSpPr txBox="1"/>
          <p:nvPr/>
        </p:nvSpPr>
        <p:spPr>
          <a:xfrm>
            <a:off x="1764866" y="4724400"/>
            <a:ext cx="1604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Hút thuốc lá.</a:t>
            </a:r>
            <a:endParaRPr/>
          </a:p>
        </p:txBody>
      </p:sp>
      <p:sp>
        <p:nvSpPr>
          <p:cNvPr id="1835" name="Google Shape;1835;p24"/>
          <p:cNvSpPr txBox="1"/>
          <p:nvPr/>
        </p:nvSpPr>
        <p:spPr>
          <a:xfrm>
            <a:off x="5270066" y="4724400"/>
            <a:ext cx="3509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hút thuốc lá.</a:t>
            </a:r>
            <a:endParaRPr/>
          </a:p>
        </p:txBody>
      </p:sp>
      <p:sp>
        <p:nvSpPr>
          <p:cNvPr id="1836" name="Google Shape;1836;p24"/>
          <p:cNvSpPr txBox="1"/>
          <p:nvPr/>
        </p:nvSpPr>
        <p:spPr>
          <a:xfrm>
            <a:off x="1764866" y="5943600"/>
            <a:ext cx="30527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Học tiếng Nhật.</a:t>
            </a:r>
            <a:endParaRPr/>
          </a:p>
        </p:txBody>
      </p:sp>
      <p:sp>
        <p:nvSpPr>
          <p:cNvPr id="1837" name="Google Shape;1837;p24"/>
          <p:cNvSpPr txBox="1"/>
          <p:nvPr/>
        </p:nvSpPr>
        <p:spPr>
          <a:xfrm>
            <a:off x="5270066" y="5943600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học tiếng Nhật.</a:t>
            </a:r>
            <a:endParaRPr/>
          </a:p>
        </p:txBody>
      </p:sp>
      <p:sp>
        <p:nvSpPr>
          <p:cNvPr id="1838" name="Google Shape;1838;p24"/>
          <p:cNvSpPr txBox="1"/>
          <p:nvPr/>
        </p:nvSpPr>
        <p:spPr>
          <a:xfrm>
            <a:off x="1612466" y="3186113"/>
            <a:ext cx="2817813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バスをまちます。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24"/>
          <p:cNvSpPr txBox="1"/>
          <p:nvPr/>
        </p:nvSpPr>
        <p:spPr>
          <a:xfrm>
            <a:off x="4893829" y="3048000"/>
            <a:ext cx="4795837" cy="58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バスを　まって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24"/>
          <p:cNvSpPr txBox="1"/>
          <p:nvPr/>
        </p:nvSpPr>
        <p:spPr>
          <a:xfrm>
            <a:off x="1645804" y="4265613"/>
            <a:ext cx="3019425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タバコを　すいます。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24"/>
          <p:cNvSpPr txBox="1"/>
          <p:nvPr/>
        </p:nvSpPr>
        <p:spPr>
          <a:xfrm>
            <a:off x="4893829" y="4127500"/>
            <a:ext cx="5634037" cy="5857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タバコを　すって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24"/>
          <p:cNvSpPr txBox="1"/>
          <p:nvPr/>
        </p:nvSpPr>
        <p:spPr>
          <a:xfrm>
            <a:off x="1645804" y="5495925"/>
            <a:ext cx="3248025" cy="4619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　勉強します。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24"/>
          <p:cNvSpPr txBox="1"/>
          <p:nvPr/>
        </p:nvSpPr>
        <p:spPr>
          <a:xfrm>
            <a:off x="4893829" y="5359400"/>
            <a:ext cx="5634037" cy="58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　勉強して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24"/>
          <p:cNvSpPr txBox="1"/>
          <p:nvPr/>
        </p:nvSpPr>
        <p:spPr>
          <a:xfrm>
            <a:off x="4189412" y="1752600"/>
            <a:ext cx="3510450" cy="584775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D2F023"/>
                </a:solidFill>
                <a:latin typeface="Arial"/>
                <a:ea typeface="Arial"/>
                <a:cs typeface="Arial"/>
                <a:sym typeface="Arial"/>
              </a:rPr>
              <a:t>Ｖて＋います</a:t>
            </a:r>
            <a:endParaRPr b="1" sz="3200">
              <a:solidFill>
                <a:srgbClr val="D2F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24"/>
          <p:cNvSpPr txBox="1"/>
          <p:nvPr/>
        </p:nvSpPr>
        <p:spPr>
          <a:xfrm>
            <a:off x="5073216" y="2419350"/>
            <a:ext cx="1684338" cy="400050"/>
          </a:xfrm>
          <a:prstGeom prst="rect">
            <a:avLst/>
          </a:prstGeom>
          <a:gradFill>
            <a:gsLst>
              <a:gs pos="0">
                <a:srgbClr val="EFC5A6"/>
              </a:gs>
              <a:gs pos="50000">
                <a:srgbClr val="EBBA97"/>
              </a:gs>
              <a:gs pos="100000">
                <a:srgbClr val="ECB185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(Đang…)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24"/>
          <p:cNvSpPr/>
          <p:nvPr/>
        </p:nvSpPr>
        <p:spPr>
          <a:xfrm rot="620646">
            <a:off x="8057716" y="1327150"/>
            <a:ext cx="2501900" cy="1927225"/>
          </a:xfrm>
          <a:prstGeom prst="wedgeRoundRectCallout">
            <a:avLst>
              <a:gd fmla="val -73880" name="adj1"/>
              <a:gd fmla="val -1061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Câu tiếp diễn: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thể hiện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hành động đang diễn ra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7" name="Google Shape;1847;p24"/>
          <p:cNvSpPr/>
          <p:nvPr/>
        </p:nvSpPr>
        <p:spPr>
          <a:xfrm>
            <a:off x="7479866" y="3048000"/>
            <a:ext cx="220980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8" name="Google Shape;1848;p24"/>
          <p:cNvSpPr/>
          <p:nvPr/>
        </p:nvSpPr>
        <p:spPr>
          <a:xfrm>
            <a:off x="7847012" y="4135438"/>
            <a:ext cx="2147454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9" name="Google Shape;1849;p24"/>
          <p:cNvSpPr/>
          <p:nvPr/>
        </p:nvSpPr>
        <p:spPr>
          <a:xfrm>
            <a:off x="8172217" y="5351462"/>
            <a:ext cx="198120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0" name="Google Shape;1850;p24"/>
          <p:cNvSpPr/>
          <p:nvPr/>
        </p:nvSpPr>
        <p:spPr>
          <a:xfrm>
            <a:off x="4806516" y="3048000"/>
            <a:ext cx="145415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1" name="Google Shape;1851;p24"/>
          <p:cNvSpPr/>
          <p:nvPr/>
        </p:nvSpPr>
        <p:spPr>
          <a:xfrm>
            <a:off x="4957329" y="4124325"/>
            <a:ext cx="1684337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2" name="Google Shape;1852;p24"/>
          <p:cNvSpPr/>
          <p:nvPr/>
        </p:nvSpPr>
        <p:spPr>
          <a:xfrm>
            <a:off x="5004954" y="5359400"/>
            <a:ext cx="168275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53" name="Google Shape;1853;p24"/>
          <p:cNvGrpSpPr/>
          <p:nvPr/>
        </p:nvGrpSpPr>
        <p:grpSpPr>
          <a:xfrm>
            <a:off x="1959695" y="1657485"/>
            <a:ext cx="2123355" cy="1364979"/>
            <a:chOff x="424278" y="1505644"/>
            <a:chExt cx="2121656" cy="1365129"/>
          </a:xfrm>
        </p:grpSpPr>
        <p:sp>
          <p:nvSpPr>
            <p:cNvPr id="1854" name="Google Shape;1854;p24"/>
            <p:cNvSpPr/>
            <p:nvPr/>
          </p:nvSpPr>
          <p:spPr>
            <a:xfrm rot="-530538">
              <a:off x="494506" y="1657926"/>
              <a:ext cx="1981201" cy="1066917"/>
            </a:xfrm>
            <a:prstGeom prst="wedgeRoundRectCallout">
              <a:avLst>
                <a:gd fmla="val 86560" name="adj1"/>
                <a:gd fmla="val 93526" name="adj2"/>
                <a:gd fmla="val 16667" name="adj3"/>
              </a:avLst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5" name="Google Shape;1855;p24"/>
            <p:cNvSpPr/>
            <p:nvPr/>
          </p:nvSpPr>
          <p:spPr>
            <a:xfrm rot="-530538">
              <a:off x="494506" y="1651575"/>
              <a:ext cx="1981201" cy="1066917"/>
            </a:xfrm>
            <a:prstGeom prst="wedgeRoundRectCallout">
              <a:avLst>
                <a:gd fmla="val 82555" name="adj1"/>
                <a:gd fmla="val 204298" name="adj2"/>
                <a:gd fmla="val 16667" name="adj3"/>
              </a:avLst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6" name="Google Shape;1856;p24"/>
            <p:cNvSpPr/>
            <p:nvPr/>
          </p:nvSpPr>
          <p:spPr>
            <a:xfrm rot="-530538">
              <a:off x="494506" y="1651575"/>
              <a:ext cx="1981201" cy="1066917"/>
            </a:xfrm>
            <a:prstGeom prst="wedgeRoundRectCallout">
              <a:avLst>
                <a:gd fmla="val 73956" name="adj1"/>
                <a:gd fmla="val 324936" name="adj2"/>
                <a:gd fmla="val 16667" name="adj3"/>
              </a:avLst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なに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7" name="Google Shape;1857;p24"/>
          <p:cNvSpPr txBox="1"/>
          <p:nvPr/>
        </p:nvSpPr>
        <p:spPr>
          <a:xfrm rot="-652127">
            <a:off x="699902" y="1530141"/>
            <a:ext cx="8260480" cy="2154537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なにを　していますか。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957">
            <a:off x="10056812" y="152400"/>
            <a:ext cx="1882228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76562">
            <a:off x="327269" y="496017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4791">
            <a:off x="9062497" y="2397680"/>
            <a:ext cx="2600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83347">
            <a:off x="1494081" y="4724400"/>
            <a:ext cx="23907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25"/>
          <p:cNvSpPr txBox="1"/>
          <p:nvPr/>
        </p:nvSpPr>
        <p:spPr>
          <a:xfrm>
            <a:off x="2761151" y="711125"/>
            <a:ext cx="554306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25"/>
          <p:cNvSpPr txBox="1"/>
          <p:nvPr/>
        </p:nvSpPr>
        <p:spPr>
          <a:xfrm>
            <a:off x="3519338" y="2838190"/>
            <a:ext cx="5851800" cy="7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聞いてください。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25"/>
          <p:cNvSpPr txBox="1"/>
          <p:nvPr/>
        </p:nvSpPr>
        <p:spPr>
          <a:xfrm>
            <a:off x="3687985" y="4886794"/>
            <a:ext cx="5911627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25"/>
          <p:cNvSpPr/>
          <p:nvPr/>
        </p:nvSpPr>
        <p:spPr>
          <a:xfrm>
            <a:off x="2837351" y="304800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えいが　　　　　み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25"/>
          <p:cNvSpPr/>
          <p:nvPr/>
        </p:nvSpPr>
        <p:spPr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おんがく　　　　き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25"/>
          <p:cNvSpPr/>
          <p:nvPr/>
        </p:nvSpPr>
        <p:spPr>
          <a:xfrm rot="-314724">
            <a:off x="243405" y="2688711"/>
            <a:ext cx="2851231" cy="742608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MỆNH LỆNH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25"/>
          <p:cNvSpPr/>
          <p:nvPr/>
        </p:nvSpPr>
        <p:spPr>
          <a:xfrm rot="-314724">
            <a:off x="314883" y="3414028"/>
            <a:ext cx="2858809" cy="680475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 DIỄN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25"/>
          <p:cNvSpPr/>
          <p:nvPr/>
        </p:nvSpPr>
        <p:spPr>
          <a:xfrm rot="-314724">
            <a:off x="406880" y="4081733"/>
            <a:ext cx="3815949" cy="1110734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25"/>
          <p:cNvSpPr txBox="1"/>
          <p:nvPr/>
        </p:nvSpPr>
        <p:spPr>
          <a:xfrm>
            <a:off x="2761151" y="1485463"/>
            <a:ext cx="554306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25"/>
          <p:cNvSpPr txBox="1"/>
          <p:nvPr/>
        </p:nvSpPr>
        <p:spPr>
          <a:xfrm>
            <a:off x="3514002" y="3601281"/>
            <a:ext cx="5851674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聞いています。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25"/>
          <p:cNvSpPr txBox="1"/>
          <p:nvPr/>
        </p:nvSpPr>
        <p:spPr>
          <a:xfrm>
            <a:off x="3687985" y="5669892"/>
            <a:ext cx="5911627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26"/>
          <p:cNvSpPr txBox="1"/>
          <p:nvPr/>
        </p:nvSpPr>
        <p:spPr>
          <a:xfrm>
            <a:off x="836612" y="2393950"/>
            <a:ext cx="444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Bây giờ tôi </a:t>
            </a:r>
            <a:r>
              <a:rPr i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nghe bài hát tiếng Nhật.</a:t>
            </a:r>
            <a:endParaRPr/>
          </a:p>
        </p:txBody>
      </p:sp>
      <p:sp>
        <p:nvSpPr>
          <p:cNvPr id="1882" name="Google Shape;1882;p26"/>
          <p:cNvSpPr txBox="1"/>
          <p:nvPr/>
        </p:nvSpPr>
        <p:spPr>
          <a:xfrm>
            <a:off x="836612" y="1828800"/>
            <a:ext cx="7667625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日本語の　うたを　聞いています。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26"/>
          <p:cNvSpPr txBox="1"/>
          <p:nvPr/>
        </p:nvSpPr>
        <p:spPr>
          <a:xfrm>
            <a:off x="836612" y="4125913"/>
            <a:ext cx="7947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Bây giờ bạn Sơn </a:t>
            </a:r>
            <a:r>
              <a:rPr i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nói chuyện với thầy Cường ở phòng 201 tầng 2.</a:t>
            </a:r>
            <a:endParaRPr/>
          </a:p>
        </p:txBody>
      </p:sp>
      <p:sp>
        <p:nvSpPr>
          <p:cNvPr id="1884" name="Google Shape;1884;p26"/>
          <p:cNvSpPr txBox="1"/>
          <p:nvPr/>
        </p:nvSpPr>
        <p:spPr>
          <a:xfrm>
            <a:off x="836612" y="3048000"/>
            <a:ext cx="9601200" cy="107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Sonさんは　２階の２０１の　きょうしつで　Cuong先生と　はなしています。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26"/>
          <p:cNvSpPr txBox="1"/>
          <p:nvPr/>
        </p:nvSpPr>
        <p:spPr>
          <a:xfrm>
            <a:off x="836612" y="5878513"/>
            <a:ext cx="8328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Bây giờ tôi </a:t>
            </a:r>
            <a:r>
              <a:rPr i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đứng ở ga Hà Nội nên </a:t>
            </a:r>
            <a:r>
              <a:rPr i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đến đón tôi ngay.</a:t>
            </a:r>
            <a:endParaRPr/>
          </a:p>
        </p:txBody>
      </p:sp>
      <p:sp>
        <p:nvSpPr>
          <p:cNvPr id="1886" name="Google Shape;1886;p26"/>
          <p:cNvSpPr txBox="1"/>
          <p:nvPr/>
        </p:nvSpPr>
        <p:spPr>
          <a:xfrm>
            <a:off x="836612" y="4800600"/>
            <a:ext cx="8556625" cy="107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ハノイ駅の　前で　立っていますから、すぐ　むかえに　きて　ください。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26"/>
          <p:cNvSpPr/>
          <p:nvPr/>
        </p:nvSpPr>
        <p:spPr>
          <a:xfrm rot="-236420">
            <a:off x="151991" y="228716"/>
            <a:ext cx="3652101" cy="76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EFEFF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b="1" sz="5400">
              <a:solidFill>
                <a:srgbClr val="FEF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26"/>
          <p:cNvSpPr txBox="1"/>
          <p:nvPr/>
        </p:nvSpPr>
        <p:spPr>
          <a:xfrm>
            <a:off x="2759075" y="4683125"/>
            <a:ext cx="685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えき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26"/>
          <p:cNvSpPr txBox="1"/>
          <p:nvPr/>
        </p:nvSpPr>
        <p:spPr>
          <a:xfrm>
            <a:off x="5710237" y="4697413"/>
            <a:ext cx="517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6"/>
          <p:cNvSpPr txBox="1"/>
          <p:nvPr/>
        </p:nvSpPr>
        <p:spPr>
          <a:xfrm>
            <a:off x="4679950" y="2895600"/>
            <a:ext cx="8810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27"/>
          <p:cNvSpPr/>
          <p:nvPr/>
        </p:nvSpPr>
        <p:spPr>
          <a:xfrm>
            <a:off x="213271" y="1722368"/>
            <a:ext cx="11811000" cy="94594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6" name="Google Shape;1896;p27"/>
          <p:cNvSpPr/>
          <p:nvPr/>
        </p:nvSpPr>
        <p:spPr>
          <a:xfrm>
            <a:off x="228600" y="2750948"/>
            <a:ext cx="11811000" cy="149349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E6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7" name="Google Shape;1897;p27"/>
          <p:cNvSpPr/>
          <p:nvPr/>
        </p:nvSpPr>
        <p:spPr>
          <a:xfrm>
            <a:off x="236434" y="4351971"/>
            <a:ext cx="11811000" cy="237201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A2692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8" name="Google Shape;1898;p27"/>
          <p:cNvSpPr/>
          <p:nvPr/>
        </p:nvSpPr>
        <p:spPr>
          <a:xfrm>
            <a:off x="2683206" y="309797"/>
            <a:ext cx="7391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『ましょうか』の使い方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27"/>
          <p:cNvSpPr/>
          <p:nvPr/>
        </p:nvSpPr>
        <p:spPr>
          <a:xfrm>
            <a:off x="448688" y="2815188"/>
            <a:ext cx="88024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切符が２枚ありますが、一緒に行きませんか？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27"/>
          <p:cNvSpPr/>
          <p:nvPr/>
        </p:nvSpPr>
        <p:spPr>
          <a:xfrm>
            <a:off x="448688" y="3530025"/>
            <a:ext cx="92127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切符が２枚ありますが、一緒に行きましょうか？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27"/>
          <p:cNvSpPr/>
          <p:nvPr/>
        </p:nvSpPr>
        <p:spPr>
          <a:xfrm>
            <a:off x="434037" y="1929825"/>
            <a:ext cx="88024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切符が２枚ありますが、一緒に行きましょう。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27"/>
          <p:cNvSpPr/>
          <p:nvPr/>
        </p:nvSpPr>
        <p:spPr>
          <a:xfrm>
            <a:off x="850924" y="4567029"/>
            <a:ext cx="3877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手伝いましょうか？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27"/>
          <p:cNvSpPr/>
          <p:nvPr/>
        </p:nvSpPr>
        <p:spPr>
          <a:xfrm>
            <a:off x="850924" y="5339380"/>
            <a:ext cx="64764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あなたの荷物を運びましょうか。 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27"/>
          <p:cNvSpPr/>
          <p:nvPr/>
        </p:nvSpPr>
        <p:spPr>
          <a:xfrm>
            <a:off x="836273" y="6139213"/>
            <a:ext cx="55194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いすを持ってきましょうか。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27"/>
          <p:cNvSpPr/>
          <p:nvPr/>
        </p:nvSpPr>
        <p:spPr>
          <a:xfrm rot="-374423">
            <a:off x="7150651" y="4721613"/>
            <a:ext cx="4404342" cy="14478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Shall I do smt for you!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6" name="Google Shape;1906;p27"/>
          <p:cNvSpPr/>
          <p:nvPr/>
        </p:nvSpPr>
        <p:spPr>
          <a:xfrm>
            <a:off x="448688" y="1729770"/>
            <a:ext cx="648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きっぷ　　　まい　　　　　　　　　いっしょ　  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27"/>
          <p:cNvSpPr/>
          <p:nvPr/>
        </p:nvSpPr>
        <p:spPr>
          <a:xfrm>
            <a:off x="870572" y="4366974"/>
            <a:ext cx="12614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てつだ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27"/>
          <p:cNvSpPr/>
          <p:nvPr/>
        </p:nvSpPr>
        <p:spPr>
          <a:xfrm>
            <a:off x="2399283" y="5124322"/>
            <a:ext cx="2944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にもつ　　はこ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27"/>
          <p:cNvSpPr/>
          <p:nvPr/>
        </p:nvSpPr>
        <p:spPr>
          <a:xfrm>
            <a:off x="2110928" y="5942200"/>
            <a:ext cx="2944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も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27"/>
          <p:cNvSpPr/>
          <p:nvPr/>
        </p:nvSpPr>
        <p:spPr>
          <a:xfrm rot="-374423">
            <a:off x="9595347" y="1840171"/>
            <a:ext cx="2070026" cy="71034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Let’s (do smt)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1" name="Google Shape;1911;p27"/>
          <p:cNvSpPr/>
          <p:nvPr/>
        </p:nvSpPr>
        <p:spPr>
          <a:xfrm rot="-374423">
            <a:off x="9453473" y="2947768"/>
            <a:ext cx="2496984" cy="1056982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Do you want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(do smt) with me?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28"/>
          <p:cNvSpPr/>
          <p:nvPr/>
        </p:nvSpPr>
        <p:spPr>
          <a:xfrm>
            <a:off x="3374803" y="356936"/>
            <a:ext cx="5233632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『まだ』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『もう』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28"/>
          <p:cNvSpPr/>
          <p:nvPr/>
        </p:nvSpPr>
        <p:spPr>
          <a:xfrm>
            <a:off x="2894012" y="19050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A：もう　宿題を　しましたか。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28"/>
          <p:cNvSpPr/>
          <p:nvPr/>
        </p:nvSpPr>
        <p:spPr>
          <a:xfrm>
            <a:off x="2894012" y="3581400"/>
            <a:ext cx="55384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C：いいえ、まだ　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28"/>
          <p:cNvSpPr/>
          <p:nvPr/>
        </p:nvSpPr>
        <p:spPr>
          <a:xfrm>
            <a:off x="4951412" y="170494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しゅくだい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28"/>
          <p:cNvSpPr/>
          <p:nvPr/>
        </p:nvSpPr>
        <p:spPr>
          <a:xfrm>
            <a:off x="2894012" y="2751386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B：はい、もう　しました。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28"/>
          <p:cNvSpPr/>
          <p:nvPr/>
        </p:nvSpPr>
        <p:spPr>
          <a:xfrm>
            <a:off x="2894012" y="4406417"/>
            <a:ext cx="731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D：いいえ、まだ　していません。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28"/>
          <p:cNvSpPr/>
          <p:nvPr/>
        </p:nvSpPr>
        <p:spPr>
          <a:xfrm>
            <a:off x="303212" y="2551331"/>
            <a:ext cx="11587200" cy="43068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E89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23" name="Google Shape;1923;p28"/>
          <p:cNvSpPr/>
          <p:nvPr/>
        </p:nvSpPr>
        <p:spPr>
          <a:xfrm>
            <a:off x="1441284" y="2567703"/>
            <a:ext cx="4419600" cy="64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あります。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4" name="Google Shape;19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77188">
            <a:off x="187080" y="952306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28"/>
          <p:cNvSpPr/>
          <p:nvPr/>
        </p:nvSpPr>
        <p:spPr>
          <a:xfrm>
            <a:off x="5881781" y="2567702"/>
            <a:ext cx="4689900" cy="64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ありません。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6" name="Google Shape;19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3298">
            <a:off x="9180155" y="1008311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28"/>
          <p:cNvSpPr/>
          <p:nvPr/>
        </p:nvSpPr>
        <p:spPr>
          <a:xfrm>
            <a:off x="2284412" y="3711781"/>
            <a:ext cx="7696200" cy="76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まだ　あります。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28"/>
          <p:cNvSpPr/>
          <p:nvPr/>
        </p:nvSpPr>
        <p:spPr>
          <a:xfrm>
            <a:off x="2284412" y="4664241"/>
            <a:ext cx="8393100" cy="76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まだ　ありません。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28"/>
          <p:cNvSpPr/>
          <p:nvPr/>
        </p:nvSpPr>
        <p:spPr>
          <a:xfrm>
            <a:off x="2284412" y="5580569"/>
            <a:ext cx="8393100" cy="76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もう　ありません。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28"/>
          <p:cNvSpPr/>
          <p:nvPr/>
        </p:nvSpPr>
        <p:spPr>
          <a:xfrm>
            <a:off x="5015528" y="3728683"/>
            <a:ext cx="4191000" cy="76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1" name="Google Shape;1931;p28"/>
          <p:cNvSpPr/>
          <p:nvPr/>
        </p:nvSpPr>
        <p:spPr>
          <a:xfrm rot="559717">
            <a:off x="8608451" y="2538705"/>
            <a:ext cx="2515163" cy="1103581"/>
          </a:xfrm>
          <a:prstGeom prst="wedgeRoundRectCallout">
            <a:avLst>
              <a:gd fmla="val -56128" name="adj1"/>
              <a:gd fmla="val 8397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VẪN CÓ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2" name="Google Shape;1932;p28"/>
          <p:cNvSpPr/>
          <p:nvPr/>
        </p:nvSpPr>
        <p:spPr>
          <a:xfrm>
            <a:off x="5015528" y="4688160"/>
            <a:ext cx="4965000" cy="76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3" name="Google Shape;1933;p28"/>
          <p:cNvSpPr/>
          <p:nvPr/>
        </p:nvSpPr>
        <p:spPr>
          <a:xfrm>
            <a:off x="5049366" y="5591847"/>
            <a:ext cx="4965000" cy="76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4" name="Google Shape;1934;p28"/>
          <p:cNvSpPr/>
          <p:nvPr/>
        </p:nvSpPr>
        <p:spPr>
          <a:xfrm rot="559717">
            <a:off x="9569139" y="3724135"/>
            <a:ext cx="2515163" cy="1103581"/>
          </a:xfrm>
          <a:prstGeom prst="wedgeRoundRectCallout">
            <a:avLst>
              <a:gd fmla="val -43690" name="adj1"/>
              <a:gd fmla="val 8895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VẪN CHƯA 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CÓ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5" name="Google Shape;1935;p28"/>
          <p:cNvSpPr/>
          <p:nvPr/>
        </p:nvSpPr>
        <p:spPr>
          <a:xfrm rot="-423432">
            <a:off x="986125" y="4893861"/>
            <a:ext cx="2515054" cy="1103662"/>
          </a:xfrm>
          <a:prstGeom prst="wedgeRoundRectCallout">
            <a:avLst>
              <a:gd fmla="val 103412" name="adj1"/>
              <a:gd fmla="val 7844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KHÔNG CÓ NỮA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29"/>
          <p:cNvSpPr/>
          <p:nvPr/>
        </p:nvSpPr>
        <p:spPr>
          <a:xfrm>
            <a:off x="1293812" y="914400"/>
            <a:ext cx="9448800" cy="1248842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Hỏi cho đối tượng là chủ thể của câu</a:t>
            </a:r>
            <a:endParaRPr sz="4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1" name="Google Shape;1941;p29"/>
          <p:cNvSpPr txBox="1"/>
          <p:nvPr/>
        </p:nvSpPr>
        <p:spPr>
          <a:xfrm>
            <a:off x="836612" y="2851150"/>
            <a:ext cx="444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bạn Lan sẽ mang bánh ngọt tới.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29"/>
          <p:cNvSpPr txBox="1"/>
          <p:nvPr/>
        </p:nvSpPr>
        <p:spPr>
          <a:xfrm>
            <a:off x="836612" y="2286000"/>
            <a:ext cx="9372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ランさんは　ケーキを　持ってきます。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29"/>
          <p:cNvSpPr txBox="1"/>
          <p:nvPr/>
        </p:nvSpPr>
        <p:spPr>
          <a:xfrm>
            <a:off x="836612" y="4222750"/>
            <a:ext cx="472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Anh Kim đang nói chuyện với khách hàng.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29"/>
          <p:cNvSpPr txBox="1"/>
          <p:nvPr/>
        </p:nvSpPr>
        <p:spPr>
          <a:xfrm>
            <a:off x="836612" y="3657600"/>
            <a:ext cx="9372600" cy="5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キムさんは　お客さんと　話しています。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29"/>
          <p:cNvSpPr txBox="1"/>
          <p:nvPr/>
        </p:nvSpPr>
        <p:spPr>
          <a:xfrm>
            <a:off x="836612" y="5726668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Thầy giáo sẽ không đi du lịch cùng mọi người.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29"/>
          <p:cNvSpPr txBox="1"/>
          <p:nvPr/>
        </p:nvSpPr>
        <p:spPr>
          <a:xfrm>
            <a:off x="836612" y="5123417"/>
            <a:ext cx="93726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先生は　みんなと一緒に　旅行に　行きません。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29"/>
          <p:cNvSpPr txBox="1"/>
          <p:nvPr/>
        </p:nvSpPr>
        <p:spPr>
          <a:xfrm>
            <a:off x="6916372" y="2163242"/>
            <a:ext cx="685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も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29"/>
          <p:cNvSpPr txBox="1"/>
          <p:nvPr/>
        </p:nvSpPr>
        <p:spPr>
          <a:xfrm>
            <a:off x="4309332" y="3530062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きゃく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29"/>
          <p:cNvSpPr txBox="1"/>
          <p:nvPr/>
        </p:nvSpPr>
        <p:spPr>
          <a:xfrm>
            <a:off x="4369292" y="4984230"/>
            <a:ext cx="247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いっしょ　　りょこう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29"/>
          <p:cNvSpPr/>
          <p:nvPr/>
        </p:nvSpPr>
        <p:spPr>
          <a:xfrm>
            <a:off x="4875212" y="2286000"/>
            <a:ext cx="1752600" cy="584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1" name="Google Shape;1951;p29"/>
          <p:cNvSpPr/>
          <p:nvPr/>
        </p:nvSpPr>
        <p:spPr>
          <a:xfrm>
            <a:off x="1065212" y="2266950"/>
            <a:ext cx="1219200" cy="584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2" name="Google Shape;1952;p29"/>
          <p:cNvSpPr/>
          <p:nvPr/>
        </p:nvSpPr>
        <p:spPr>
          <a:xfrm>
            <a:off x="4004532" y="3648075"/>
            <a:ext cx="2166000" cy="584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3" name="Google Shape;1953;p29"/>
          <p:cNvSpPr/>
          <p:nvPr/>
        </p:nvSpPr>
        <p:spPr>
          <a:xfrm>
            <a:off x="1000252" y="5103887"/>
            <a:ext cx="1360500" cy="584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4" name="Google Shape;1954;p29"/>
          <p:cNvSpPr/>
          <p:nvPr/>
        </p:nvSpPr>
        <p:spPr>
          <a:xfrm>
            <a:off x="1620758" y="3649993"/>
            <a:ext cx="2079000" cy="584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5" name="Google Shape;1955;p29"/>
          <p:cNvSpPr/>
          <p:nvPr/>
        </p:nvSpPr>
        <p:spPr>
          <a:xfrm>
            <a:off x="2417905" y="2269761"/>
            <a:ext cx="2079000" cy="584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6" name="Google Shape;1956;p29"/>
          <p:cNvSpPr/>
          <p:nvPr/>
        </p:nvSpPr>
        <p:spPr>
          <a:xfrm rot="-283119">
            <a:off x="561824" y="533400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E6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だれが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7" name="Google Shape;1957;p29"/>
          <p:cNvSpPr/>
          <p:nvPr/>
        </p:nvSpPr>
        <p:spPr>
          <a:xfrm rot="-283119">
            <a:off x="3403084" y="454703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いつが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8" name="Google Shape;1958;p29"/>
          <p:cNvSpPr/>
          <p:nvPr/>
        </p:nvSpPr>
        <p:spPr>
          <a:xfrm rot="-283119">
            <a:off x="6221553" y="367201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どこが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9" name="Google Shape;1959;p29"/>
          <p:cNvSpPr/>
          <p:nvPr/>
        </p:nvSpPr>
        <p:spPr>
          <a:xfrm rot="-283119">
            <a:off x="9096224" y="347852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なにが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"/>
          <p:cNvSpPr txBox="1"/>
          <p:nvPr/>
        </p:nvSpPr>
        <p:spPr>
          <a:xfrm>
            <a:off x="46629" y="867320"/>
            <a:ext cx="6324600" cy="76944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～は　～が　あります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3"/>
          <p:cNvSpPr/>
          <p:nvPr/>
        </p:nvSpPr>
        <p:spPr>
          <a:xfrm>
            <a:off x="760412" y="2032817"/>
            <a:ext cx="7696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ちちは　日本のカメラが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"/>
          <p:cNvSpPr/>
          <p:nvPr/>
        </p:nvSpPr>
        <p:spPr>
          <a:xfrm>
            <a:off x="1065212" y="2871017"/>
            <a:ext cx="7086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お金が　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"/>
          <p:cNvSpPr txBox="1"/>
          <p:nvPr/>
        </p:nvSpPr>
        <p:spPr>
          <a:xfrm>
            <a:off x="6018212" y="3857896"/>
            <a:ext cx="5486400" cy="76944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～は　～が　います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"/>
          <p:cNvSpPr/>
          <p:nvPr/>
        </p:nvSpPr>
        <p:spPr>
          <a:xfrm>
            <a:off x="2513012" y="5080817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　　　　　が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"/>
          <p:cNvSpPr/>
          <p:nvPr/>
        </p:nvSpPr>
        <p:spPr>
          <a:xfrm>
            <a:off x="2513012" y="5842817"/>
            <a:ext cx="6324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あには　　　　　　　　　が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"/>
          <p:cNvSpPr/>
          <p:nvPr/>
        </p:nvSpPr>
        <p:spPr>
          <a:xfrm>
            <a:off x="4189412" y="5844405"/>
            <a:ext cx="4114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日本人のともだち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"/>
          <p:cNvSpPr/>
          <p:nvPr/>
        </p:nvSpPr>
        <p:spPr>
          <a:xfrm>
            <a:off x="8609012" y="5842817"/>
            <a:ext cx="1828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"/>
          <p:cNvSpPr/>
          <p:nvPr/>
        </p:nvSpPr>
        <p:spPr>
          <a:xfrm>
            <a:off x="5027612" y="5080817"/>
            <a:ext cx="2133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こいび</a:t>
            </a:r>
            <a:r>
              <a:rPr lang="en-US" sz="3600">
                <a:solidFill>
                  <a:schemeClr val="lt1"/>
                </a:solidFill>
              </a:rPr>
              <a:t>と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"/>
          <p:cNvSpPr/>
          <p:nvPr/>
        </p:nvSpPr>
        <p:spPr>
          <a:xfrm>
            <a:off x="7694612" y="5080817"/>
            <a:ext cx="2133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"/>
          <p:cNvSpPr/>
          <p:nvPr/>
        </p:nvSpPr>
        <p:spPr>
          <a:xfrm>
            <a:off x="2741612" y="2109017"/>
            <a:ext cx="2667000" cy="533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"/>
          <p:cNvSpPr/>
          <p:nvPr/>
        </p:nvSpPr>
        <p:spPr>
          <a:xfrm>
            <a:off x="3427412" y="2947217"/>
            <a:ext cx="990600" cy="533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3"/>
          <p:cNvSpPr/>
          <p:nvPr/>
        </p:nvSpPr>
        <p:spPr>
          <a:xfrm>
            <a:off x="8609012" y="5779317"/>
            <a:ext cx="1524000" cy="8382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"/>
          <p:cNvSpPr/>
          <p:nvPr/>
        </p:nvSpPr>
        <p:spPr>
          <a:xfrm>
            <a:off x="7694612" y="5004617"/>
            <a:ext cx="1981200" cy="8382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fmla="val -75134" name="adj1"/>
              <a:gd fmla="val 17262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đồ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3"/>
          <p:cNvSpPr/>
          <p:nvPr/>
        </p:nvSpPr>
        <p:spPr>
          <a:xfrm rot="-337049">
            <a:off x="3579812" y="4086496"/>
            <a:ext cx="2895600" cy="1066800"/>
          </a:xfrm>
          <a:prstGeom prst="wedgeEllipseCallout">
            <a:avLst>
              <a:gd fmla="val 64900" name="adj1"/>
              <a:gd fmla="val -43019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người và động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3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“Có / Sở hữu”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“Có / Tồn tại”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"/>
          <p:cNvSpPr txBox="1"/>
          <p:nvPr/>
        </p:nvSpPr>
        <p:spPr>
          <a:xfrm>
            <a:off x="46629" y="867320"/>
            <a:ext cx="6324600" cy="76944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～に　～が　あります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4"/>
          <p:cNvSpPr/>
          <p:nvPr/>
        </p:nvSpPr>
        <p:spPr>
          <a:xfrm>
            <a:off x="1065212" y="2054630"/>
            <a:ext cx="7696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私の町に　公園が　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4"/>
          <p:cNvSpPr/>
          <p:nvPr/>
        </p:nvSpPr>
        <p:spPr>
          <a:xfrm>
            <a:off x="1065212" y="2871017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あそこに　デパートが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"/>
          <p:cNvSpPr txBox="1"/>
          <p:nvPr/>
        </p:nvSpPr>
        <p:spPr>
          <a:xfrm>
            <a:off x="6018212" y="3857896"/>
            <a:ext cx="5486400" cy="76944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～に　～が　います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4"/>
          <p:cNvSpPr/>
          <p:nvPr/>
        </p:nvSpPr>
        <p:spPr>
          <a:xfrm>
            <a:off x="2970212" y="5080817"/>
            <a:ext cx="7086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教室に　学生が　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"/>
          <p:cNvSpPr/>
          <p:nvPr/>
        </p:nvSpPr>
        <p:spPr>
          <a:xfrm>
            <a:off x="2970212" y="5842817"/>
            <a:ext cx="7543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あそこに　だれも　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4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fmla="val -75134" name="adj1"/>
              <a:gd fmla="val 17262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đồ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4"/>
          <p:cNvSpPr/>
          <p:nvPr/>
        </p:nvSpPr>
        <p:spPr>
          <a:xfrm rot="-337049">
            <a:off x="3503902" y="3874858"/>
            <a:ext cx="2895600" cy="1066800"/>
          </a:xfrm>
          <a:prstGeom prst="wedgeEllipseCallout">
            <a:avLst>
              <a:gd fmla="val 73008" name="adj1"/>
              <a:gd fmla="val -838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người và động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4"/>
          <p:cNvSpPr/>
          <p:nvPr/>
        </p:nvSpPr>
        <p:spPr>
          <a:xfrm>
            <a:off x="1934642" y="1891885"/>
            <a:ext cx="304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まち　　　　こうえん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4"/>
          <p:cNvSpPr/>
          <p:nvPr/>
        </p:nvSpPr>
        <p:spPr>
          <a:xfrm>
            <a:off x="2961754" y="4906712"/>
            <a:ext cx="304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きょうしつ　　がくせい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"/>
          <p:cNvSpPr/>
          <p:nvPr/>
        </p:nvSpPr>
        <p:spPr>
          <a:xfrm>
            <a:off x="1293812" y="1981200"/>
            <a:ext cx="9829800" cy="304800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3" name="Google Shape;1443;p5"/>
          <p:cNvSpPr txBox="1"/>
          <p:nvPr/>
        </p:nvSpPr>
        <p:spPr>
          <a:xfrm>
            <a:off x="2817812" y="2819400"/>
            <a:ext cx="69342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(1)      [ở đâu]   [có/tồn tại]   [ai/cái gì]</a:t>
            </a:r>
            <a:endParaRPr/>
          </a:p>
        </p:txBody>
      </p:sp>
      <p:sp>
        <p:nvSpPr>
          <p:cNvPr id="1444" name="Google Shape;1444;p5"/>
          <p:cNvSpPr txBox="1"/>
          <p:nvPr/>
        </p:nvSpPr>
        <p:spPr>
          <a:xfrm>
            <a:off x="2817812" y="3657600"/>
            <a:ext cx="69342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(2)      [ai/cái gì]   [có/tồn tại]   [ở đâu]</a:t>
            </a:r>
            <a:endParaRPr/>
          </a:p>
        </p:txBody>
      </p:sp>
      <p:sp>
        <p:nvSpPr>
          <p:cNvPr id="1445" name="Google Shape;1445;p5"/>
          <p:cNvSpPr/>
          <p:nvPr/>
        </p:nvSpPr>
        <p:spPr>
          <a:xfrm>
            <a:off x="2208212" y="457200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ロビーに　テレビが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5"/>
          <p:cNvSpPr/>
          <p:nvPr/>
        </p:nvSpPr>
        <p:spPr>
          <a:xfrm>
            <a:off x="2208212" y="1411288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事務所に　田中さんが　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5"/>
          <p:cNvSpPr/>
          <p:nvPr/>
        </p:nvSpPr>
        <p:spPr>
          <a:xfrm>
            <a:off x="2309812" y="1143000"/>
            <a:ext cx="1905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じむしょ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5"/>
          <p:cNvSpPr/>
          <p:nvPr/>
        </p:nvSpPr>
        <p:spPr>
          <a:xfrm>
            <a:off x="2208212" y="4953000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テレビは　ロビーに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5"/>
          <p:cNvSpPr/>
          <p:nvPr/>
        </p:nvSpPr>
        <p:spPr>
          <a:xfrm>
            <a:off x="2208212" y="5983288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田中さんは　事務所に　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5"/>
          <p:cNvSpPr/>
          <p:nvPr/>
        </p:nvSpPr>
        <p:spPr>
          <a:xfrm>
            <a:off x="5027612" y="5715000"/>
            <a:ext cx="1905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じむしょ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5"/>
          <p:cNvSpPr/>
          <p:nvPr/>
        </p:nvSpPr>
        <p:spPr>
          <a:xfrm>
            <a:off x="3122612" y="2209800"/>
            <a:ext cx="6324600" cy="584775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～に　～が　あります／います。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5"/>
          <p:cNvSpPr/>
          <p:nvPr/>
        </p:nvSpPr>
        <p:spPr>
          <a:xfrm>
            <a:off x="3198812" y="4191000"/>
            <a:ext cx="6324600" cy="584775"/>
          </a:xfrm>
          <a:prstGeom prst="rect">
            <a:avLst/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～は　～に　あります／います。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"/>
          <p:cNvSpPr/>
          <p:nvPr/>
        </p:nvSpPr>
        <p:spPr>
          <a:xfrm rot="-176137">
            <a:off x="731997" y="307701"/>
            <a:ext cx="8558231" cy="1684003"/>
          </a:xfrm>
          <a:prstGeom prst="wedgeRoundRectCallout">
            <a:avLst>
              <a:gd fmla="val -3130" name="adj1"/>
              <a:gd fmla="val 82273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mẫu câu này khi muốn 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nhấn mạnh vào vị trí tồn tại của người hoặc vật.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trong câu hỏi khi muốn biết 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ở một vị trí đã xác định có/tồn tại ai/cái gì.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4" name="Google Shape;1454;p5"/>
          <p:cNvSpPr/>
          <p:nvPr/>
        </p:nvSpPr>
        <p:spPr>
          <a:xfrm rot="-176081">
            <a:off x="877003" y="4876831"/>
            <a:ext cx="9773918" cy="1828797"/>
          </a:xfrm>
          <a:prstGeom prst="wedgeRoundRectCallout">
            <a:avLst>
              <a:gd fmla="val -7054" name="adj1"/>
              <a:gd fmla="val -6695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mẫu câu này khi muốn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nhấn mạnh vào đối tượng (người hay vật)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trong câu hỏi khi muốn biết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đối tượng (người hay vật) hiện đang có/tồn tại/nằm ở vị trí nào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"/>
          <p:cNvSpPr/>
          <p:nvPr/>
        </p:nvSpPr>
        <p:spPr>
          <a:xfrm>
            <a:off x="2665412" y="1639887"/>
            <a:ext cx="1752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つくえ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6"/>
          <p:cNvSpPr/>
          <p:nvPr/>
        </p:nvSpPr>
        <p:spPr>
          <a:xfrm>
            <a:off x="2665412" y="2327275"/>
            <a:ext cx="1752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かばん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6"/>
          <p:cNvSpPr/>
          <p:nvPr/>
        </p:nvSpPr>
        <p:spPr>
          <a:xfrm>
            <a:off x="2665412" y="3048000"/>
            <a:ext cx="1752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6"/>
          <p:cNvSpPr/>
          <p:nvPr/>
        </p:nvSpPr>
        <p:spPr>
          <a:xfrm>
            <a:off x="6170612" y="1639887"/>
            <a:ext cx="1143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うえ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6"/>
          <p:cNvSpPr/>
          <p:nvPr/>
        </p:nvSpPr>
        <p:spPr>
          <a:xfrm>
            <a:off x="6170612" y="2286000"/>
            <a:ext cx="1143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した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6"/>
          <p:cNvSpPr/>
          <p:nvPr/>
        </p:nvSpPr>
        <p:spPr>
          <a:xfrm>
            <a:off x="6170612" y="3810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まえ／うしろ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6"/>
          <p:cNvSpPr/>
          <p:nvPr/>
        </p:nvSpPr>
        <p:spPr>
          <a:xfrm>
            <a:off x="6170612" y="3048000"/>
            <a:ext cx="1143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なか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6"/>
          <p:cNvSpPr/>
          <p:nvPr/>
        </p:nvSpPr>
        <p:spPr>
          <a:xfrm>
            <a:off x="6170612" y="4572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そば／となり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6"/>
          <p:cNvSpPr/>
          <p:nvPr/>
        </p:nvSpPr>
        <p:spPr>
          <a:xfrm>
            <a:off x="6170612" y="5334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ひだり／みぎ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6"/>
          <p:cNvSpPr/>
          <p:nvPr/>
        </p:nvSpPr>
        <p:spPr>
          <a:xfrm>
            <a:off x="6170612" y="6096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ちかく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6"/>
          <p:cNvSpPr/>
          <p:nvPr/>
        </p:nvSpPr>
        <p:spPr>
          <a:xfrm>
            <a:off x="2665412" y="3810000"/>
            <a:ext cx="1752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ほんや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6"/>
          <p:cNvSpPr/>
          <p:nvPr/>
        </p:nvSpPr>
        <p:spPr>
          <a:xfrm>
            <a:off x="2665412" y="4611687"/>
            <a:ext cx="1752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はなや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6"/>
          <p:cNvSpPr/>
          <p:nvPr/>
        </p:nvSpPr>
        <p:spPr>
          <a:xfrm>
            <a:off x="2665412" y="5334000"/>
            <a:ext cx="2133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ぎんこう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6"/>
          <p:cNvSpPr/>
          <p:nvPr/>
        </p:nvSpPr>
        <p:spPr>
          <a:xfrm>
            <a:off x="2665412" y="6019800"/>
            <a:ext cx="2133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"/>
          <p:cNvSpPr/>
          <p:nvPr/>
        </p:nvSpPr>
        <p:spPr>
          <a:xfrm>
            <a:off x="5027612" y="3278187"/>
            <a:ext cx="762000" cy="646113"/>
          </a:xfrm>
          <a:prstGeom prst="rect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4" name="Google Shape;1474;p6"/>
          <p:cNvCxnSpPr/>
          <p:nvPr/>
        </p:nvCxnSpPr>
        <p:spPr>
          <a:xfrm rot="5400000">
            <a:off x="2361406" y="4115593"/>
            <a:ext cx="4876800" cy="158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5" name="Google Shape;1475;p6"/>
          <p:cNvCxnSpPr/>
          <p:nvPr/>
        </p:nvCxnSpPr>
        <p:spPr>
          <a:xfrm rot="5400000">
            <a:off x="3579812" y="4114800"/>
            <a:ext cx="4878387" cy="158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6" name="Google Shape;1476;p6"/>
          <p:cNvSpPr/>
          <p:nvPr/>
        </p:nvSpPr>
        <p:spPr>
          <a:xfrm>
            <a:off x="2284412" y="382587"/>
            <a:ext cx="2133600" cy="461963"/>
          </a:xfrm>
          <a:prstGeom prst="rect">
            <a:avLst/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7" name="Google Shape;1477;p6"/>
          <p:cNvSpPr/>
          <p:nvPr/>
        </p:nvSpPr>
        <p:spPr>
          <a:xfrm>
            <a:off x="5637212" y="382587"/>
            <a:ext cx="2133600" cy="461963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Từ chỉ vị trí</a:t>
            </a:r>
            <a:endParaRPr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8" name="Google Shape;1478;p6"/>
          <p:cNvSpPr/>
          <p:nvPr/>
        </p:nvSpPr>
        <p:spPr>
          <a:xfrm>
            <a:off x="6018212" y="839787"/>
            <a:ext cx="1371600" cy="40005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9" name="Google Shape;1479;p6"/>
          <p:cNvSpPr/>
          <p:nvPr/>
        </p:nvSpPr>
        <p:spPr>
          <a:xfrm>
            <a:off x="4646612" y="382587"/>
            <a:ext cx="762000" cy="646113"/>
          </a:xfrm>
          <a:prstGeom prst="rect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6"/>
          <p:cNvSpPr/>
          <p:nvPr/>
        </p:nvSpPr>
        <p:spPr>
          <a:xfrm>
            <a:off x="7999412" y="611187"/>
            <a:ext cx="6858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6"/>
          <p:cNvSpPr/>
          <p:nvPr/>
        </p:nvSpPr>
        <p:spPr>
          <a:xfrm>
            <a:off x="8837612" y="306387"/>
            <a:ext cx="2971800" cy="923330"/>
          </a:xfrm>
          <a:prstGeom prst="rect">
            <a:avLst/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5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" name="Google Shape;14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6682">
            <a:off x="122819" y="318333"/>
            <a:ext cx="3298531" cy="239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65707">
            <a:off x="8006997" y="2373015"/>
            <a:ext cx="4077281" cy="295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7"/>
          <p:cNvSpPr/>
          <p:nvPr/>
        </p:nvSpPr>
        <p:spPr>
          <a:xfrm>
            <a:off x="3434420" y="6858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A：本は　どこに　ありますか。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"/>
          <p:cNvSpPr/>
          <p:nvPr/>
        </p:nvSpPr>
        <p:spPr>
          <a:xfrm>
            <a:off x="3434420" y="15240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B：（本は）机の上に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7"/>
          <p:cNvSpPr/>
          <p:nvPr/>
        </p:nvSpPr>
        <p:spPr>
          <a:xfrm>
            <a:off x="112712" y="4114298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A：ぼうしは　どこに　ありますか。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7"/>
          <p:cNvSpPr/>
          <p:nvPr/>
        </p:nvSpPr>
        <p:spPr>
          <a:xfrm>
            <a:off x="112712" y="4952498"/>
            <a:ext cx="9486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B：（ぼうしは）いすの後ろに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7"/>
          <p:cNvSpPr/>
          <p:nvPr/>
        </p:nvSpPr>
        <p:spPr>
          <a:xfrm>
            <a:off x="5913282" y="2029164"/>
            <a:ext cx="18956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つくえ　うえ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"/>
          <p:cNvSpPr/>
          <p:nvPr/>
        </p:nvSpPr>
        <p:spPr>
          <a:xfrm>
            <a:off x="4932362" y="5415988"/>
            <a:ext cx="1013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うし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8"/>
          <p:cNvSpPr txBox="1"/>
          <p:nvPr/>
        </p:nvSpPr>
        <p:spPr>
          <a:xfrm>
            <a:off x="3351212" y="1163638"/>
            <a:ext cx="4953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Trong cặp bạn có cái gì thế?</a:t>
            </a:r>
            <a:endParaRPr/>
          </a:p>
        </p:txBody>
      </p:sp>
      <p:sp>
        <p:nvSpPr>
          <p:cNvPr id="1499" name="Google Shape;1499;p8"/>
          <p:cNvSpPr txBox="1"/>
          <p:nvPr/>
        </p:nvSpPr>
        <p:spPr>
          <a:xfrm>
            <a:off x="3351212" y="23876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 tiếng Nhật</a:t>
            </a:r>
            <a:endParaRPr/>
          </a:p>
        </p:txBody>
      </p:sp>
      <p:sp>
        <p:nvSpPr>
          <p:cNvPr id="1500" name="Google Shape;1500;p8"/>
          <p:cNvSpPr txBox="1"/>
          <p:nvPr/>
        </p:nvSpPr>
        <p:spPr>
          <a:xfrm>
            <a:off x="3351212" y="47498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sách,vở, từ điển…</a:t>
            </a:r>
            <a:endParaRPr/>
          </a:p>
        </p:txBody>
      </p:sp>
      <p:sp>
        <p:nvSpPr>
          <p:cNvPr id="1501" name="Google Shape;1501;p8"/>
          <p:cNvSpPr txBox="1"/>
          <p:nvPr/>
        </p:nvSpPr>
        <p:spPr>
          <a:xfrm>
            <a:off x="3275012" y="35306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 và vở</a:t>
            </a:r>
            <a:endParaRPr/>
          </a:p>
        </p:txBody>
      </p:sp>
      <p:sp>
        <p:nvSpPr>
          <p:cNvPr id="1502" name="Google Shape;1502;p8"/>
          <p:cNvSpPr txBox="1"/>
          <p:nvPr/>
        </p:nvSpPr>
        <p:spPr>
          <a:xfrm>
            <a:off x="3275012" y="60452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Chả có gì cả…</a:t>
            </a:r>
            <a:endParaRPr/>
          </a:p>
        </p:txBody>
      </p:sp>
      <p:sp>
        <p:nvSpPr>
          <p:cNvPr id="1503" name="Google Shape;1503;p8"/>
          <p:cNvSpPr/>
          <p:nvPr/>
        </p:nvSpPr>
        <p:spPr>
          <a:xfrm>
            <a:off x="1674812" y="635000"/>
            <a:ext cx="8229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かばんの　なかに　何が　ありますか。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8"/>
          <p:cNvSpPr/>
          <p:nvPr/>
        </p:nvSpPr>
        <p:spPr>
          <a:xfrm>
            <a:off x="1979612" y="1854200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日本ごの　本が　あります。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8"/>
          <p:cNvSpPr/>
          <p:nvPr/>
        </p:nvSpPr>
        <p:spPr>
          <a:xfrm>
            <a:off x="1979612" y="3048000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本と　ノートが　あります。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8"/>
          <p:cNvSpPr/>
          <p:nvPr/>
        </p:nvSpPr>
        <p:spPr>
          <a:xfrm>
            <a:off x="1522412" y="4241800"/>
            <a:ext cx="8686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本や ノートや 辞書 などが　あります。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8"/>
          <p:cNvSpPr/>
          <p:nvPr/>
        </p:nvSpPr>
        <p:spPr>
          <a:xfrm>
            <a:off x="1522412" y="5511800"/>
            <a:ext cx="8686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何も　ありません。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8"/>
          <p:cNvSpPr/>
          <p:nvPr/>
        </p:nvSpPr>
        <p:spPr>
          <a:xfrm>
            <a:off x="4722812" y="4038600"/>
            <a:ext cx="114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じしょ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3" name="Google Shape;15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7612" y="1600201"/>
            <a:ext cx="22574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8399" y="17145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450" y="1556543"/>
            <a:ext cx="2371725" cy="192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6" name="Google Shape;1516;p9"/>
          <p:cNvCxnSpPr/>
          <p:nvPr/>
        </p:nvCxnSpPr>
        <p:spPr>
          <a:xfrm>
            <a:off x="176894" y="3810000"/>
            <a:ext cx="1178491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7" name="Google Shape;1517;p9"/>
          <p:cNvCxnSpPr/>
          <p:nvPr/>
        </p:nvCxnSpPr>
        <p:spPr>
          <a:xfrm>
            <a:off x="176894" y="4876800"/>
            <a:ext cx="507931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8" name="Google Shape;1518;p9"/>
          <p:cNvCxnSpPr/>
          <p:nvPr/>
        </p:nvCxnSpPr>
        <p:spPr>
          <a:xfrm>
            <a:off x="6630193" y="4864895"/>
            <a:ext cx="0" cy="1981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9" name="Google Shape;1519;p9"/>
          <p:cNvCxnSpPr/>
          <p:nvPr/>
        </p:nvCxnSpPr>
        <p:spPr>
          <a:xfrm>
            <a:off x="5242718" y="4867276"/>
            <a:ext cx="0" cy="199072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0" name="Google Shape;1520;p9"/>
          <p:cNvCxnSpPr/>
          <p:nvPr/>
        </p:nvCxnSpPr>
        <p:spPr>
          <a:xfrm>
            <a:off x="6627812" y="4876800"/>
            <a:ext cx="533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1" name="Google Shape;152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9724" y="4953000"/>
            <a:ext cx="3900488" cy="176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2412" y="1540271"/>
            <a:ext cx="2286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99556" y="1600201"/>
            <a:ext cx="1994694" cy="169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27412" y="4980856"/>
            <a:ext cx="1755776" cy="187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35587" y="76202"/>
            <a:ext cx="1352549" cy="13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22612" y="82874"/>
            <a:ext cx="1387872" cy="138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407535">
            <a:off x="8303591" y="5477488"/>
            <a:ext cx="1409700" cy="93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80685" y="4980855"/>
            <a:ext cx="1562100" cy="186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Google Shape;1529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41097" y="5081102"/>
            <a:ext cx="1956550" cy="144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32276" y="90412"/>
            <a:ext cx="3767536" cy="138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9444" y="90412"/>
            <a:ext cx="2040731" cy="132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9"/>
          <p:cNvSpPr/>
          <p:nvPr/>
        </p:nvSpPr>
        <p:spPr>
          <a:xfrm rot="-412206">
            <a:off x="197150" y="1154084"/>
            <a:ext cx="1247323" cy="413543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My house</a:t>
            </a:r>
            <a:endParaRPr b="1"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33" name="Google Shape;1533;p9"/>
          <p:cNvSpPr/>
          <p:nvPr/>
        </p:nvSpPr>
        <p:spPr>
          <a:xfrm rot="-412206">
            <a:off x="918061" y="6325960"/>
            <a:ext cx="1290656" cy="413543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Boss’s house</a:t>
            </a:r>
            <a:endParaRPr b="1"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34" name="Google Shape;1534;p9"/>
          <p:cNvSpPr/>
          <p:nvPr/>
        </p:nvSpPr>
        <p:spPr>
          <a:xfrm>
            <a:off x="1865509" y="3897990"/>
            <a:ext cx="8292703" cy="825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交番は　病院の　後ろに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5" name="Google Shape;1535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42012" y="2648123"/>
            <a:ext cx="584541" cy="116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72394" y="2245030"/>
            <a:ext cx="838200" cy="97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39671" y="5081102"/>
            <a:ext cx="801577" cy="13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9"/>
          <p:cNvSpPr/>
          <p:nvPr/>
        </p:nvSpPr>
        <p:spPr>
          <a:xfrm>
            <a:off x="2045930" y="3794212"/>
            <a:ext cx="4642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こうばん　　　びょういん　　うし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9"/>
          <p:cNvSpPr/>
          <p:nvPr/>
        </p:nvSpPr>
        <p:spPr>
          <a:xfrm>
            <a:off x="1870920" y="3897990"/>
            <a:ext cx="8292703" cy="825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会社は　公園の　隣に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9"/>
          <p:cNvSpPr/>
          <p:nvPr/>
        </p:nvSpPr>
        <p:spPr>
          <a:xfrm>
            <a:off x="2246211" y="3794212"/>
            <a:ext cx="4642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かいしゃ　　　こうえん　　　となり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9"/>
          <p:cNvSpPr/>
          <p:nvPr/>
        </p:nvSpPr>
        <p:spPr>
          <a:xfrm>
            <a:off x="650974" y="3895353"/>
            <a:ext cx="10582200" cy="82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銀行は　映画館と　病院の　間に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9"/>
          <p:cNvSpPr/>
          <p:nvPr/>
        </p:nvSpPr>
        <p:spPr>
          <a:xfrm>
            <a:off x="1065213" y="3791575"/>
            <a:ext cx="68926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ぎんこう　　　えいがかん　　　　びょういん　　あいだ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9"/>
          <p:cNvSpPr/>
          <p:nvPr/>
        </p:nvSpPr>
        <p:spPr>
          <a:xfrm>
            <a:off x="1860277" y="3895353"/>
            <a:ext cx="8354400" cy="82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リーさんは　病院の　前に　います。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9"/>
          <p:cNvSpPr/>
          <p:nvPr/>
        </p:nvSpPr>
        <p:spPr>
          <a:xfrm>
            <a:off x="4692510" y="3806121"/>
            <a:ext cx="30842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びょういん　　　まえ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9"/>
          <p:cNvSpPr/>
          <p:nvPr/>
        </p:nvSpPr>
        <p:spPr>
          <a:xfrm>
            <a:off x="1870920" y="3895270"/>
            <a:ext cx="8912400" cy="82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子供たちは　公園の　中に　います。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9"/>
          <p:cNvSpPr/>
          <p:nvPr/>
        </p:nvSpPr>
        <p:spPr>
          <a:xfrm>
            <a:off x="5071593" y="3806038"/>
            <a:ext cx="271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こうえん　　　なか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9"/>
          <p:cNvSpPr/>
          <p:nvPr/>
        </p:nvSpPr>
        <p:spPr>
          <a:xfrm rot="-957578">
            <a:off x="7570229" y="5815300"/>
            <a:ext cx="91507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子供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8" name="Google Shape;1548;p9"/>
          <p:cNvSpPr/>
          <p:nvPr/>
        </p:nvSpPr>
        <p:spPr>
          <a:xfrm rot="-957578">
            <a:off x="10284637" y="6117447"/>
            <a:ext cx="72305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9" name="Google Shape;1549;p9"/>
          <p:cNvSpPr/>
          <p:nvPr/>
        </p:nvSpPr>
        <p:spPr>
          <a:xfrm rot="-957578">
            <a:off x="5137766" y="2965925"/>
            <a:ext cx="91507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リー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0" name="Google Shape;1550;p9"/>
          <p:cNvSpPr/>
          <p:nvPr/>
        </p:nvSpPr>
        <p:spPr>
          <a:xfrm rot="-957578">
            <a:off x="4762385" y="614067"/>
            <a:ext cx="72305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1" name="Google Shape;1551;p9"/>
          <p:cNvSpPr/>
          <p:nvPr/>
        </p:nvSpPr>
        <p:spPr>
          <a:xfrm rot="-957578">
            <a:off x="2529140" y="2790299"/>
            <a:ext cx="72305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2014-12-19T07:23:54Z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