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47"/>
  </p:notesMasterIdLst>
  <p:sldIdLst>
    <p:sldId id="256" r:id="rId2"/>
    <p:sldId id="297" r:id="rId3"/>
    <p:sldId id="298" r:id="rId4"/>
    <p:sldId id="299" r:id="rId5"/>
    <p:sldId id="257" r:id="rId6"/>
    <p:sldId id="261" r:id="rId7"/>
    <p:sldId id="300" r:id="rId8"/>
    <p:sldId id="301" r:id="rId9"/>
    <p:sldId id="262" r:id="rId10"/>
    <p:sldId id="302" r:id="rId11"/>
    <p:sldId id="304" r:id="rId12"/>
    <p:sldId id="303" r:id="rId13"/>
    <p:sldId id="305" r:id="rId14"/>
    <p:sldId id="306" r:id="rId15"/>
    <p:sldId id="317" r:id="rId16"/>
    <p:sldId id="307" r:id="rId17"/>
    <p:sldId id="308" r:id="rId18"/>
    <p:sldId id="309" r:id="rId19"/>
    <p:sldId id="318" r:id="rId20"/>
    <p:sldId id="263" r:id="rId21"/>
    <p:sldId id="311" r:id="rId22"/>
    <p:sldId id="312" r:id="rId23"/>
    <p:sldId id="313" r:id="rId24"/>
    <p:sldId id="314" r:id="rId25"/>
    <p:sldId id="315" r:id="rId26"/>
    <p:sldId id="316" r:id="rId27"/>
    <p:sldId id="323" r:id="rId28"/>
    <p:sldId id="319" r:id="rId29"/>
    <p:sldId id="321" r:id="rId30"/>
    <p:sldId id="324" r:id="rId31"/>
    <p:sldId id="325" r:id="rId32"/>
    <p:sldId id="326" r:id="rId33"/>
    <p:sldId id="327" r:id="rId34"/>
    <p:sldId id="337" r:id="rId35"/>
    <p:sldId id="328" r:id="rId36"/>
    <p:sldId id="338" r:id="rId37"/>
    <p:sldId id="329" r:id="rId38"/>
    <p:sldId id="331" r:id="rId39"/>
    <p:sldId id="333" r:id="rId40"/>
    <p:sldId id="336" r:id="rId41"/>
    <p:sldId id="335" r:id="rId42"/>
    <p:sldId id="334" r:id="rId43"/>
    <p:sldId id="339" r:id="rId44"/>
    <p:sldId id="259" r:id="rId45"/>
    <p:sldId id="278" r:id="rId46"/>
  </p:sldIdLst>
  <p:sldSz cx="9144000" cy="5143500" type="screen16x9"/>
  <p:notesSz cx="6858000" cy="9144000"/>
  <p:embeddedFontLst>
    <p:embeddedFont>
      <p:font typeface="Bahnschrift SemiBold" pitchFamily="34" charset="0"/>
      <p:bold r:id="rId48"/>
    </p:embeddedFont>
    <p:embeddedFont>
      <p:font typeface="Barlow Light" charset="0"/>
      <p:regular r:id="rId49"/>
      <p:bold r:id="rId50"/>
      <p:italic r:id="rId51"/>
      <p:boldItalic r:id="rId52"/>
    </p:embeddedFont>
    <p:embeddedFont>
      <p:font typeface="Calibri" pitchFamily="34" charset="0"/>
      <p:regular r:id="rId53"/>
      <p:bold r:id="rId54"/>
      <p:italic r:id="rId55"/>
      <p:boldItalic r:id="rId56"/>
    </p:embeddedFont>
    <p:embeddedFont>
      <p:font typeface="Raleway Thin" charset="0"/>
      <p:regular r:id="rId57"/>
      <p:bold r:id="rId58"/>
      <p:italic r:id="rId59"/>
      <p:boldItalic r:id="rId60"/>
    </p:embeddedFont>
    <p:embeddedFont>
      <p:font typeface="Barlow" charset="0"/>
      <p:regular r:id="rId61"/>
      <p:bold r:id="rId62"/>
      <p:italic r:id="rId63"/>
      <p:boldItalic r:id="rId6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11E2214B-EEA6-4F0E-851E-DA328E0D34B4}">
  <a:tblStyle styleId="{11E2214B-EEA6-4F0E-851E-DA328E0D34B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E44D3EF-30E0-43DB-A017-93B0B98886E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24716" autoAdjust="0"/>
    <p:restoredTop sz="94680" autoAdjust="0"/>
  </p:normalViewPr>
  <p:slideViewPr>
    <p:cSldViewPr>
      <p:cViewPr>
        <p:scale>
          <a:sx n="121" d="100"/>
          <a:sy n="121" d="100"/>
        </p:scale>
        <p:origin x="-202" y="21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font" Target="fonts/font3.fntdata"/><Relationship Id="rId55" Type="http://schemas.openxmlformats.org/officeDocument/2006/relationships/font" Target="fonts/font8.fntdata"/><Relationship Id="rId63" Type="http://schemas.openxmlformats.org/officeDocument/2006/relationships/font" Target="fonts/font16.fntdata"/><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6.fntdata"/><Relationship Id="rId58" Type="http://schemas.openxmlformats.org/officeDocument/2006/relationships/font" Target="fonts/font11.fntdata"/><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font" Target="fonts/font14.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1.fntdata"/><Relationship Id="rId56" Type="http://schemas.openxmlformats.org/officeDocument/2006/relationships/font" Target="fonts/font9.fntdata"/><Relationship Id="rId64" Type="http://schemas.openxmlformats.org/officeDocument/2006/relationships/font" Target="fonts/font17.fntdata"/><Relationship Id="rId8" Type="http://schemas.openxmlformats.org/officeDocument/2006/relationships/slide" Target="slides/slide7.xml"/><Relationship Id="rId51" Type="http://schemas.openxmlformats.org/officeDocument/2006/relationships/font" Target="fonts/font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2.fntdata"/><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7.fntdata"/><Relationship Id="rId62"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2.fntdata"/><Relationship Id="rId57" Type="http://schemas.openxmlformats.org/officeDocument/2006/relationships/font" Target="fonts/font10.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5.fntdata"/><Relationship Id="rId60" Type="http://schemas.openxmlformats.org/officeDocument/2006/relationships/font" Target="fonts/font13.fntdata"/><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69030123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5"/>
        <p:cNvGrpSpPr/>
        <p:nvPr/>
      </p:nvGrpSpPr>
      <p:grpSpPr>
        <a:xfrm>
          <a:off x="0" y="0"/>
          <a:ext cx="0" cy="0"/>
          <a:chOff x="0" y="0"/>
          <a:chExt cx="0" cy="0"/>
        </a:xfrm>
      </p:grpSpPr>
      <p:sp>
        <p:nvSpPr>
          <p:cNvPr id="2226" name="Google Shape;2226;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7" name="Google Shape;2227;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5"/>
        <p:cNvGrpSpPr/>
        <p:nvPr/>
      </p:nvGrpSpPr>
      <p:grpSpPr>
        <a:xfrm>
          <a:off x="0" y="0"/>
          <a:ext cx="0" cy="0"/>
          <a:chOff x="0" y="0"/>
          <a:chExt cx="0" cy="0"/>
        </a:xfrm>
      </p:grpSpPr>
      <p:sp>
        <p:nvSpPr>
          <p:cNvPr id="2226" name="Google Shape;2226;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7" name="Google Shape;2227;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5"/>
        <p:cNvGrpSpPr/>
        <p:nvPr/>
      </p:nvGrpSpPr>
      <p:grpSpPr>
        <a:xfrm>
          <a:off x="0" y="0"/>
          <a:ext cx="0" cy="0"/>
          <a:chOff x="0" y="0"/>
          <a:chExt cx="0" cy="0"/>
        </a:xfrm>
      </p:grpSpPr>
      <p:sp>
        <p:nvSpPr>
          <p:cNvPr id="2226" name="Google Shape;2226;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7" name="Google Shape;2227;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5"/>
        <p:cNvGrpSpPr/>
        <p:nvPr/>
      </p:nvGrpSpPr>
      <p:grpSpPr>
        <a:xfrm>
          <a:off x="0" y="0"/>
          <a:ext cx="0" cy="0"/>
          <a:chOff x="0" y="0"/>
          <a:chExt cx="0" cy="0"/>
        </a:xfrm>
      </p:grpSpPr>
      <p:sp>
        <p:nvSpPr>
          <p:cNvPr id="2226" name="Google Shape;2226;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7" name="Google Shape;2227;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5"/>
        <p:cNvGrpSpPr/>
        <p:nvPr/>
      </p:nvGrpSpPr>
      <p:grpSpPr>
        <a:xfrm>
          <a:off x="0" y="0"/>
          <a:ext cx="0" cy="0"/>
          <a:chOff x="0" y="0"/>
          <a:chExt cx="0" cy="0"/>
        </a:xfrm>
      </p:grpSpPr>
      <p:sp>
        <p:nvSpPr>
          <p:cNvPr id="2226" name="Google Shape;2226;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7" name="Google Shape;2227;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5"/>
        <p:cNvGrpSpPr/>
        <p:nvPr/>
      </p:nvGrpSpPr>
      <p:grpSpPr>
        <a:xfrm>
          <a:off x="0" y="0"/>
          <a:ext cx="0" cy="0"/>
          <a:chOff x="0" y="0"/>
          <a:chExt cx="0" cy="0"/>
        </a:xfrm>
      </p:grpSpPr>
      <p:sp>
        <p:nvSpPr>
          <p:cNvPr id="2226" name="Google Shape;2226;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7" name="Google Shape;2227;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5"/>
        <p:cNvGrpSpPr/>
        <p:nvPr/>
      </p:nvGrpSpPr>
      <p:grpSpPr>
        <a:xfrm>
          <a:off x="0" y="0"/>
          <a:ext cx="0" cy="0"/>
          <a:chOff x="0" y="0"/>
          <a:chExt cx="0" cy="0"/>
        </a:xfrm>
      </p:grpSpPr>
      <p:sp>
        <p:nvSpPr>
          <p:cNvPr id="2226" name="Google Shape;2226;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7" name="Google Shape;2227;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0"/>
        <p:cNvGrpSpPr/>
        <p:nvPr/>
      </p:nvGrpSpPr>
      <p:grpSpPr>
        <a:xfrm>
          <a:off x="0" y="0"/>
          <a:ext cx="0" cy="0"/>
          <a:chOff x="0" y="0"/>
          <a:chExt cx="0" cy="0"/>
        </a:xfrm>
      </p:grpSpPr>
      <p:sp>
        <p:nvSpPr>
          <p:cNvPr id="2291" name="Google Shape;2291;gc620bbb036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2" name="Google Shape;2292;gc620bbb036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5"/>
        <p:cNvGrpSpPr/>
        <p:nvPr/>
      </p:nvGrpSpPr>
      <p:grpSpPr>
        <a:xfrm>
          <a:off x="0" y="0"/>
          <a:ext cx="0" cy="0"/>
          <a:chOff x="0" y="0"/>
          <a:chExt cx="0" cy="0"/>
        </a:xfrm>
      </p:grpSpPr>
      <p:sp>
        <p:nvSpPr>
          <p:cNvPr id="2226" name="Google Shape;2226;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7" name="Google Shape;2227;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5"/>
        <p:cNvGrpSpPr/>
        <p:nvPr/>
      </p:nvGrpSpPr>
      <p:grpSpPr>
        <a:xfrm>
          <a:off x="0" y="0"/>
          <a:ext cx="0" cy="0"/>
          <a:chOff x="0" y="0"/>
          <a:chExt cx="0" cy="0"/>
        </a:xfrm>
      </p:grpSpPr>
      <p:sp>
        <p:nvSpPr>
          <p:cNvPr id="2226" name="Google Shape;2226;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7" name="Google Shape;2227;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5"/>
        <p:cNvGrpSpPr/>
        <p:nvPr/>
      </p:nvGrpSpPr>
      <p:grpSpPr>
        <a:xfrm>
          <a:off x="0" y="0"/>
          <a:ext cx="0" cy="0"/>
          <a:chOff x="0" y="0"/>
          <a:chExt cx="0" cy="0"/>
        </a:xfrm>
      </p:grpSpPr>
      <p:sp>
        <p:nvSpPr>
          <p:cNvPr id="2226" name="Google Shape;2226;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7" name="Google Shape;2227;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5"/>
        <p:cNvGrpSpPr/>
        <p:nvPr/>
      </p:nvGrpSpPr>
      <p:grpSpPr>
        <a:xfrm>
          <a:off x="0" y="0"/>
          <a:ext cx="0" cy="0"/>
          <a:chOff x="0" y="0"/>
          <a:chExt cx="0" cy="0"/>
        </a:xfrm>
      </p:grpSpPr>
      <p:sp>
        <p:nvSpPr>
          <p:cNvPr id="2226" name="Google Shape;2226;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7" name="Google Shape;2227;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5"/>
        <p:cNvGrpSpPr/>
        <p:nvPr/>
      </p:nvGrpSpPr>
      <p:grpSpPr>
        <a:xfrm>
          <a:off x="0" y="0"/>
          <a:ext cx="0" cy="0"/>
          <a:chOff x="0" y="0"/>
          <a:chExt cx="0" cy="0"/>
        </a:xfrm>
      </p:grpSpPr>
      <p:sp>
        <p:nvSpPr>
          <p:cNvPr id="2226" name="Google Shape;2226;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7" name="Google Shape;2227;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5"/>
        <p:cNvGrpSpPr/>
        <p:nvPr/>
      </p:nvGrpSpPr>
      <p:grpSpPr>
        <a:xfrm>
          <a:off x="0" y="0"/>
          <a:ext cx="0" cy="0"/>
          <a:chOff x="0" y="0"/>
          <a:chExt cx="0" cy="0"/>
        </a:xfrm>
      </p:grpSpPr>
      <p:sp>
        <p:nvSpPr>
          <p:cNvPr id="2226" name="Google Shape;2226;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7" name="Google Shape;2227;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5"/>
        <p:cNvGrpSpPr/>
        <p:nvPr/>
      </p:nvGrpSpPr>
      <p:grpSpPr>
        <a:xfrm>
          <a:off x="0" y="0"/>
          <a:ext cx="0" cy="0"/>
          <a:chOff x="0" y="0"/>
          <a:chExt cx="0" cy="0"/>
        </a:xfrm>
      </p:grpSpPr>
      <p:sp>
        <p:nvSpPr>
          <p:cNvPr id="2226" name="Google Shape;2226;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7" name="Google Shape;2227;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5"/>
        <p:cNvGrpSpPr/>
        <p:nvPr/>
      </p:nvGrpSpPr>
      <p:grpSpPr>
        <a:xfrm>
          <a:off x="0" y="0"/>
          <a:ext cx="0" cy="0"/>
          <a:chOff x="0" y="0"/>
          <a:chExt cx="0" cy="0"/>
        </a:xfrm>
      </p:grpSpPr>
      <p:sp>
        <p:nvSpPr>
          <p:cNvPr id="2226" name="Google Shape;2226;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7" name="Google Shape;2227;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5"/>
        <p:cNvGrpSpPr/>
        <p:nvPr/>
      </p:nvGrpSpPr>
      <p:grpSpPr>
        <a:xfrm>
          <a:off x="0" y="0"/>
          <a:ext cx="0" cy="0"/>
          <a:chOff x="0" y="0"/>
          <a:chExt cx="0" cy="0"/>
        </a:xfrm>
      </p:grpSpPr>
      <p:sp>
        <p:nvSpPr>
          <p:cNvPr id="2226" name="Google Shape;2226;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7" name="Google Shape;2227;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5"/>
        <p:cNvGrpSpPr/>
        <p:nvPr/>
      </p:nvGrpSpPr>
      <p:grpSpPr>
        <a:xfrm>
          <a:off x="0" y="0"/>
          <a:ext cx="0" cy="0"/>
          <a:chOff x="0" y="0"/>
          <a:chExt cx="0" cy="0"/>
        </a:xfrm>
      </p:grpSpPr>
      <p:sp>
        <p:nvSpPr>
          <p:cNvPr id="2226" name="Google Shape;2226;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7" name="Google Shape;2227;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5"/>
        <p:cNvGrpSpPr/>
        <p:nvPr/>
      </p:nvGrpSpPr>
      <p:grpSpPr>
        <a:xfrm>
          <a:off x="0" y="0"/>
          <a:ext cx="0" cy="0"/>
          <a:chOff x="0" y="0"/>
          <a:chExt cx="0" cy="0"/>
        </a:xfrm>
      </p:grpSpPr>
      <p:sp>
        <p:nvSpPr>
          <p:cNvPr id="2226" name="Google Shape;2226;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7" name="Google Shape;2227;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5"/>
        <p:cNvGrpSpPr/>
        <p:nvPr/>
      </p:nvGrpSpPr>
      <p:grpSpPr>
        <a:xfrm>
          <a:off x="0" y="0"/>
          <a:ext cx="0" cy="0"/>
          <a:chOff x="0" y="0"/>
          <a:chExt cx="0" cy="0"/>
        </a:xfrm>
      </p:grpSpPr>
      <p:sp>
        <p:nvSpPr>
          <p:cNvPr id="2226" name="Google Shape;2226;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7" name="Google Shape;2227;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5"/>
        <p:cNvGrpSpPr/>
        <p:nvPr/>
      </p:nvGrpSpPr>
      <p:grpSpPr>
        <a:xfrm>
          <a:off x="0" y="0"/>
          <a:ext cx="0" cy="0"/>
          <a:chOff x="0" y="0"/>
          <a:chExt cx="0" cy="0"/>
        </a:xfrm>
      </p:grpSpPr>
      <p:sp>
        <p:nvSpPr>
          <p:cNvPr id="2226" name="Google Shape;2226;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7" name="Google Shape;2227;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5"/>
        <p:cNvGrpSpPr/>
        <p:nvPr/>
      </p:nvGrpSpPr>
      <p:grpSpPr>
        <a:xfrm>
          <a:off x="0" y="0"/>
          <a:ext cx="0" cy="0"/>
          <a:chOff x="0" y="0"/>
          <a:chExt cx="0" cy="0"/>
        </a:xfrm>
      </p:grpSpPr>
      <p:sp>
        <p:nvSpPr>
          <p:cNvPr id="2226" name="Google Shape;2226;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7" name="Google Shape;2227;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5"/>
        <p:cNvGrpSpPr/>
        <p:nvPr/>
      </p:nvGrpSpPr>
      <p:grpSpPr>
        <a:xfrm>
          <a:off x="0" y="0"/>
          <a:ext cx="0" cy="0"/>
          <a:chOff x="0" y="0"/>
          <a:chExt cx="0" cy="0"/>
        </a:xfrm>
      </p:grpSpPr>
      <p:sp>
        <p:nvSpPr>
          <p:cNvPr id="2226" name="Google Shape;2226;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7" name="Google Shape;2227;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5"/>
        <p:cNvGrpSpPr/>
        <p:nvPr/>
      </p:nvGrpSpPr>
      <p:grpSpPr>
        <a:xfrm>
          <a:off x="0" y="0"/>
          <a:ext cx="0" cy="0"/>
          <a:chOff x="0" y="0"/>
          <a:chExt cx="0" cy="0"/>
        </a:xfrm>
      </p:grpSpPr>
      <p:sp>
        <p:nvSpPr>
          <p:cNvPr id="2226" name="Google Shape;2226;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7" name="Google Shape;2227;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7"/>
        <p:cNvGrpSpPr/>
        <p:nvPr/>
      </p:nvGrpSpPr>
      <p:grpSpPr>
        <a:xfrm>
          <a:off x="0" y="0"/>
          <a:ext cx="0" cy="0"/>
          <a:chOff x="0" y="0"/>
          <a:chExt cx="0" cy="0"/>
        </a:xfrm>
      </p:grpSpPr>
      <p:sp>
        <p:nvSpPr>
          <p:cNvPr id="2348" name="Google Shape;2348;gc620bbb036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9" name="Google Shape;2349;gc620bbb036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2"/>
        <p:cNvGrpSpPr/>
        <p:nvPr/>
      </p:nvGrpSpPr>
      <p:grpSpPr>
        <a:xfrm>
          <a:off x="0" y="0"/>
          <a:ext cx="0" cy="0"/>
          <a:chOff x="0" y="0"/>
          <a:chExt cx="0" cy="0"/>
        </a:xfrm>
      </p:grpSpPr>
      <p:sp>
        <p:nvSpPr>
          <p:cNvPr id="2073" name="Google Shape;2073;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4" name="Google Shape;2074;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9" name="Google Shape;73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076325" y="1863600"/>
            <a:ext cx="4962600" cy="14163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sp>
        <p:nvSpPr>
          <p:cNvPr id="13" name="Google Shape;13;p3"/>
          <p:cNvSpPr txBox="1">
            <a:spLocks noGrp="1"/>
          </p:cNvSpPr>
          <p:nvPr>
            <p:ph type="ctrTitle"/>
          </p:nvPr>
        </p:nvSpPr>
        <p:spPr>
          <a:xfrm>
            <a:off x="1085850" y="2031025"/>
            <a:ext cx="4676700" cy="11598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4" name="Google Shape;14;p3"/>
          <p:cNvSpPr txBox="1">
            <a:spLocks noGrp="1"/>
          </p:cNvSpPr>
          <p:nvPr>
            <p:ph type="subTitle" idx="1"/>
          </p:nvPr>
        </p:nvSpPr>
        <p:spPr>
          <a:xfrm>
            <a:off x="1085850" y="3287726"/>
            <a:ext cx="4676700" cy="3837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18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a:endParaRPr/>
          </a:p>
        </p:txBody>
      </p:sp>
      <p:sp>
        <p:nvSpPr>
          <p:cNvPr id="15" name="Google Shape;15;p3"/>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sp>
        <p:nvSpPr>
          <p:cNvPr id="23" name="Google Shape;23;p5"/>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457200" y="1995750"/>
            <a:ext cx="5640900" cy="26409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a:lvl1pPr>
            <a:lvl2pPr marL="914400" lvl="1" indent="-342900">
              <a:spcBef>
                <a:spcPts val="600"/>
              </a:spcBef>
              <a:spcAft>
                <a:spcPts val="0"/>
              </a:spcAft>
              <a:buSzPts val="1800"/>
              <a:buChar char="▹"/>
              <a:defRPr/>
            </a:lvl2pPr>
            <a:lvl3pPr marL="1371600" lvl="2" indent="-342900">
              <a:spcBef>
                <a:spcPts val="600"/>
              </a:spcBef>
              <a:spcAft>
                <a:spcPts val="0"/>
              </a:spcAft>
              <a:buSzPts val="1800"/>
              <a:buChar char="▹"/>
              <a:defRPr/>
            </a:lvl3pPr>
            <a:lvl4pPr marL="1828800" lvl="3" indent="-355600">
              <a:spcBef>
                <a:spcPts val="600"/>
              </a:spcBef>
              <a:spcAft>
                <a:spcPts val="0"/>
              </a:spcAft>
              <a:buSzPts val="2000"/>
              <a:buChar char="▹"/>
              <a:defRPr/>
            </a:lvl4pPr>
            <a:lvl5pPr marL="2286000" lvl="4" indent="-355600">
              <a:spcBef>
                <a:spcPts val="600"/>
              </a:spcBef>
              <a:spcAft>
                <a:spcPts val="0"/>
              </a:spcAft>
              <a:buSzPts val="2000"/>
              <a:buChar char="▹"/>
              <a:defRPr/>
            </a:lvl5pPr>
            <a:lvl6pPr marL="2743200" lvl="5" indent="-355600">
              <a:spcBef>
                <a:spcPts val="600"/>
              </a:spcBef>
              <a:spcAft>
                <a:spcPts val="0"/>
              </a:spcAft>
              <a:buSzPts val="2000"/>
              <a:buChar char="▹"/>
              <a:defRPr/>
            </a:lvl6pPr>
            <a:lvl7pPr marL="3200400" lvl="6" indent="-355600">
              <a:spcBef>
                <a:spcPts val="600"/>
              </a:spcBef>
              <a:spcAft>
                <a:spcPts val="0"/>
              </a:spcAft>
              <a:buSzPts val="2000"/>
              <a:buChar char="▹"/>
              <a:defRPr/>
            </a:lvl7pPr>
            <a:lvl8pPr marL="3657600" lvl="7" indent="-355600">
              <a:spcBef>
                <a:spcPts val="600"/>
              </a:spcBef>
              <a:spcAft>
                <a:spcPts val="0"/>
              </a:spcAft>
              <a:buSzPts val="2000"/>
              <a:buChar char="▹"/>
              <a:defRPr/>
            </a:lvl8pPr>
            <a:lvl9pPr marL="4114800" lvl="8" indent="-355600">
              <a:spcBef>
                <a:spcPts val="600"/>
              </a:spcBef>
              <a:spcAft>
                <a:spcPts val="0"/>
              </a:spcAft>
              <a:buSzPts val="2000"/>
              <a:buChar char="▹"/>
              <a:defRPr/>
            </a:lvl9pPr>
          </a:lstStyle>
          <a:p>
            <a:endParaRPr/>
          </a:p>
        </p:txBody>
      </p:sp>
      <p:sp>
        <p:nvSpPr>
          <p:cNvPr id="27" name="Google Shape;27;p5"/>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8"/>
        <p:cNvGrpSpPr/>
        <p:nvPr/>
      </p:nvGrpSpPr>
      <p:grpSpPr>
        <a:xfrm>
          <a:off x="0" y="0"/>
          <a:ext cx="0" cy="0"/>
          <a:chOff x="0" y="0"/>
          <a:chExt cx="0" cy="0"/>
        </a:xfrm>
      </p:grpSpPr>
      <p:sp>
        <p:nvSpPr>
          <p:cNvPr id="29" name="Google Shape;29;p6"/>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6"/>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6"/>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32" name="Google Shape;32;p6"/>
          <p:cNvSpPr txBox="1">
            <a:spLocks noGrp="1"/>
          </p:cNvSpPr>
          <p:nvPr>
            <p:ph type="body" idx="1"/>
          </p:nvPr>
        </p:nvSpPr>
        <p:spPr>
          <a:xfrm>
            <a:off x="457200"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a:endParaRPr/>
          </a:p>
        </p:txBody>
      </p:sp>
      <p:sp>
        <p:nvSpPr>
          <p:cNvPr id="33" name="Google Shape;33;p6"/>
          <p:cNvSpPr txBox="1">
            <a:spLocks noGrp="1"/>
          </p:cNvSpPr>
          <p:nvPr>
            <p:ph type="body" idx="2"/>
          </p:nvPr>
        </p:nvSpPr>
        <p:spPr>
          <a:xfrm>
            <a:off x="3415578"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a:endParaRPr/>
          </a:p>
        </p:txBody>
      </p:sp>
      <p:sp>
        <p:nvSpPr>
          <p:cNvPr id="34" name="Google Shape;34;p6"/>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5"/>
        <p:cNvGrpSpPr/>
        <p:nvPr/>
      </p:nvGrpSpPr>
      <p:grpSpPr>
        <a:xfrm>
          <a:off x="0" y="0"/>
          <a:ext cx="0" cy="0"/>
          <a:chOff x="0" y="0"/>
          <a:chExt cx="0" cy="0"/>
        </a:xfrm>
      </p:grpSpPr>
      <p:sp>
        <p:nvSpPr>
          <p:cNvPr id="36" name="Google Shape;36;p7"/>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7"/>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rtl="0">
              <a:spcBef>
                <a:spcPts val="0"/>
              </a:spcBef>
              <a:spcAft>
                <a:spcPts val="0"/>
              </a:spcAft>
              <a:buSzPts val="4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a:endParaRPr/>
          </a:p>
        </p:txBody>
      </p:sp>
      <p:sp>
        <p:nvSpPr>
          <p:cNvPr id="39" name="Google Shape;39;p7"/>
          <p:cNvSpPr txBox="1">
            <a:spLocks noGrp="1"/>
          </p:cNvSpPr>
          <p:nvPr>
            <p:ph type="body" idx="1"/>
          </p:nvPr>
        </p:nvSpPr>
        <p:spPr>
          <a:xfrm>
            <a:off x="457200" y="1995750"/>
            <a:ext cx="2563500" cy="2679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0"/>
              </a:spcAft>
              <a:buSzPts val="1600"/>
              <a:buChar char="▹"/>
              <a:defRPr sz="1600"/>
            </a:lvl9pPr>
          </a:lstStyle>
          <a:p>
            <a:endParaRPr/>
          </a:p>
        </p:txBody>
      </p:sp>
      <p:sp>
        <p:nvSpPr>
          <p:cNvPr id="40" name="Google Shape;40;p7"/>
          <p:cNvSpPr txBox="1">
            <a:spLocks noGrp="1"/>
          </p:cNvSpPr>
          <p:nvPr>
            <p:ph type="body" idx="2"/>
          </p:nvPr>
        </p:nvSpPr>
        <p:spPr>
          <a:xfrm>
            <a:off x="3290250" y="1995750"/>
            <a:ext cx="2563500" cy="2679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0"/>
              </a:spcAft>
              <a:buSzPts val="1600"/>
              <a:buChar char="▹"/>
              <a:defRPr sz="1600"/>
            </a:lvl9pPr>
          </a:lstStyle>
          <a:p>
            <a:endParaRPr/>
          </a:p>
        </p:txBody>
      </p:sp>
      <p:sp>
        <p:nvSpPr>
          <p:cNvPr id="41" name="Google Shape;41;p7"/>
          <p:cNvSpPr txBox="1">
            <a:spLocks noGrp="1"/>
          </p:cNvSpPr>
          <p:nvPr>
            <p:ph type="body" idx="3"/>
          </p:nvPr>
        </p:nvSpPr>
        <p:spPr>
          <a:xfrm>
            <a:off x="6123300" y="1995750"/>
            <a:ext cx="2563500" cy="2679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0"/>
              </a:spcAft>
              <a:buSzPts val="1600"/>
              <a:buChar char="▹"/>
              <a:defRPr sz="1600"/>
            </a:lvl9pPr>
          </a:lstStyle>
          <a:p>
            <a:endParaRPr/>
          </a:p>
        </p:txBody>
      </p:sp>
      <p:sp>
        <p:nvSpPr>
          <p:cNvPr id="42" name="Google Shape;42;p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8"/>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8"/>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8"/>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47" name="Google Shape;47;p8"/>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0"/>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dark">
  <p:cSld name="Blank dark">
    <p:bg>
      <p:bgPr>
        <a:gradFill>
          <a:gsLst>
            <a:gs pos="0">
              <a:schemeClr val="accent1"/>
            </a:gs>
            <a:gs pos="50000">
              <a:schemeClr val="accent1"/>
            </a:gs>
            <a:gs pos="100000">
              <a:schemeClr val="accent2"/>
            </a:gs>
          </a:gsLst>
          <a:lin ang="16200038" scaled="0"/>
        </a:gradFill>
        <a:effectLst/>
      </p:bgPr>
    </p:bg>
    <p:spTree>
      <p:nvGrpSpPr>
        <p:cNvPr id="1" name="Shape 56"/>
        <p:cNvGrpSpPr/>
        <p:nvPr/>
      </p:nvGrpSpPr>
      <p:grpSpPr>
        <a:xfrm>
          <a:off x="0" y="0"/>
          <a:ext cx="0" cy="0"/>
          <a:chOff x="0" y="0"/>
          <a:chExt cx="0" cy="0"/>
        </a:xfrm>
      </p:grpSpPr>
      <p:sp>
        <p:nvSpPr>
          <p:cNvPr id="57" name="Google Shape;57;p11"/>
          <p:cNvSpPr/>
          <p:nvPr/>
        </p:nvSpPr>
        <p:spPr>
          <a:xfrm flipH="1">
            <a:off x="8686800" y="4674850"/>
            <a:ext cx="468600" cy="468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1"/>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rtl="0">
              <a:buNone/>
              <a:defRPr>
                <a:solidFill>
                  <a:schemeClr val="accent2"/>
                </a:solidFill>
              </a:defRPr>
            </a:lvl1pPr>
            <a:lvl2pPr lvl="1" rtl="0">
              <a:buNone/>
              <a:defRPr>
                <a:solidFill>
                  <a:schemeClr val="accent2"/>
                </a:solidFill>
              </a:defRPr>
            </a:lvl2pPr>
            <a:lvl3pPr lvl="2" rtl="0">
              <a:buNone/>
              <a:defRPr>
                <a:solidFill>
                  <a:schemeClr val="accent2"/>
                </a:solidFill>
              </a:defRPr>
            </a:lvl3pPr>
            <a:lvl4pPr lvl="3" rtl="0">
              <a:buNone/>
              <a:defRPr>
                <a:solidFill>
                  <a:schemeClr val="accent2"/>
                </a:solidFill>
              </a:defRPr>
            </a:lvl4pPr>
            <a:lvl5pPr lvl="4" rtl="0">
              <a:buNone/>
              <a:defRPr>
                <a:solidFill>
                  <a:schemeClr val="accent2"/>
                </a:solidFill>
              </a:defRPr>
            </a:lvl5pPr>
            <a:lvl6pPr lvl="5" rtl="0">
              <a:buNone/>
              <a:defRPr>
                <a:solidFill>
                  <a:schemeClr val="accent2"/>
                </a:solidFill>
              </a:defRPr>
            </a:lvl6pPr>
            <a:lvl7pPr lvl="6" rtl="0">
              <a:buNone/>
              <a:defRPr>
                <a:solidFill>
                  <a:schemeClr val="accent2"/>
                </a:solidFill>
              </a:defRPr>
            </a:lvl7pPr>
            <a:lvl8pPr lvl="7" rtl="0">
              <a:buNone/>
              <a:defRPr>
                <a:solidFill>
                  <a:schemeClr val="accent2"/>
                </a:solidFill>
              </a:defRPr>
            </a:lvl8pPr>
            <a:lvl9pPr lvl="8" rtl="0">
              <a:buNone/>
              <a:defRPr>
                <a:solidFill>
                  <a:schemeClr val="accent2"/>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234122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50000">
              <a:schemeClr val="lt1"/>
            </a:gs>
            <a:gs pos="100000">
              <a:schemeClr val="lt2"/>
            </a:gs>
          </a:gsLst>
          <a:lin ang="16200038"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605600"/>
            <a:ext cx="5640900" cy="1082700"/>
          </a:xfrm>
          <a:prstGeom prst="rect">
            <a:avLst/>
          </a:prstGeom>
          <a:noFill/>
          <a:ln>
            <a:noFill/>
          </a:ln>
        </p:spPr>
        <p:txBody>
          <a:bodyPr spcFirstLastPara="1" wrap="square" lIns="0" tIns="0" rIns="0" bIns="0" anchor="t" anchorCtr="0">
            <a:noAutofit/>
          </a:bodyPr>
          <a:lstStyle>
            <a:lvl1pPr lvl="0">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1pPr>
            <a:lvl2pPr lvl="1">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2pPr>
            <a:lvl3pPr lvl="2">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3pPr>
            <a:lvl4pPr lvl="3">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4pPr>
            <a:lvl5pPr lvl="4">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5pPr>
            <a:lvl6pPr lvl="5">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6pPr>
            <a:lvl7pPr lvl="6">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7pPr>
            <a:lvl8pPr lvl="7">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8pPr>
            <a:lvl9pPr lvl="8">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9pPr>
          </a:lstStyle>
          <a:p>
            <a:endParaRPr/>
          </a:p>
        </p:txBody>
      </p:sp>
      <p:sp>
        <p:nvSpPr>
          <p:cNvPr id="7" name="Google Shape;7;p1"/>
          <p:cNvSpPr txBox="1">
            <a:spLocks noGrp="1"/>
          </p:cNvSpPr>
          <p:nvPr>
            <p:ph type="body" idx="1"/>
          </p:nvPr>
        </p:nvSpPr>
        <p:spPr>
          <a:xfrm>
            <a:off x="457200" y="1995750"/>
            <a:ext cx="5640900" cy="2679000"/>
          </a:xfrm>
          <a:prstGeom prst="rect">
            <a:avLst/>
          </a:prstGeom>
          <a:noFill/>
          <a:ln>
            <a:noFill/>
          </a:ln>
        </p:spPr>
        <p:txBody>
          <a:bodyPr spcFirstLastPara="1" wrap="square" lIns="0" tIns="0" rIns="0" bIns="0" anchor="t" anchorCtr="0">
            <a:noAutofit/>
          </a:bodyPr>
          <a:lstStyle>
            <a:lvl1pPr marL="457200" lvl="0"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marL="914400" lvl="1"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marL="1371600" lvl="2"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marL="1828800" lvl="3"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marL="2286000" lvl="4"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marL="2743200" lvl="5"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marL="3200400" lvl="6"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marL="3657600" lvl="7"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marL="4114800" lvl="8"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lvl1pPr lvl="0" algn="r">
              <a:buNone/>
              <a:defRPr sz="1200">
                <a:solidFill>
                  <a:schemeClr val="lt1"/>
                </a:solidFill>
                <a:latin typeface="Barlow Light"/>
                <a:ea typeface="Barlow Light"/>
                <a:cs typeface="Barlow Light"/>
                <a:sym typeface="Barlow Light"/>
              </a:defRPr>
            </a:lvl1pPr>
            <a:lvl2pPr lvl="1" algn="r">
              <a:buNone/>
              <a:defRPr sz="1200">
                <a:solidFill>
                  <a:schemeClr val="lt1"/>
                </a:solidFill>
                <a:latin typeface="Barlow Light"/>
                <a:ea typeface="Barlow Light"/>
                <a:cs typeface="Barlow Light"/>
                <a:sym typeface="Barlow Light"/>
              </a:defRPr>
            </a:lvl2pPr>
            <a:lvl3pPr lvl="2" algn="r">
              <a:buNone/>
              <a:defRPr sz="1200">
                <a:solidFill>
                  <a:schemeClr val="lt1"/>
                </a:solidFill>
                <a:latin typeface="Barlow Light"/>
                <a:ea typeface="Barlow Light"/>
                <a:cs typeface="Barlow Light"/>
                <a:sym typeface="Barlow Light"/>
              </a:defRPr>
            </a:lvl3pPr>
            <a:lvl4pPr lvl="3" algn="r">
              <a:buNone/>
              <a:defRPr sz="1200">
                <a:solidFill>
                  <a:schemeClr val="lt1"/>
                </a:solidFill>
                <a:latin typeface="Barlow Light"/>
                <a:ea typeface="Barlow Light"/>
                <a:cs typeface="Barlow Light"/>
                <a:sym typeface="Barlow Light"/>
              </a:defRPr>
            </a:lvl4pPr>
            <a:lvl5pPr lvl="4" algn="r">
              <a:buNone/>
              <a:defRPr sz="1200">
                <a:solidFill>
                  <a:schemeClr val="lt1"/>
                </a:solidFill>
                <a:latin typeface="Barlow Light"/>
                <a:ea typeface="Barlow Light"/>
                <a:cs typeface="Barlow Light"/>
                <a:sym typeface="Barlow Light"/>
              </a:defRPr>
            </a:lvl5pPr>
            <a:lvl6pPr lvl="5" algn="r">
              <a:buNone/>
              <a:defRPr sz="1200">
                <a:solidFill>
                  <a:schemeClr val="lt1"/>
                </a:solidFill>
                <a:latin typeface="Barlow Light"/>
                <a:ea typeface="Barlow Light"/>
                <a:cs typeface="Barlow Light"/>
                <a:sym typeface="Barlow Light"/>
              </a:defRPr>
            </a:lvl6pPr>
            <a:lvl7pPr lvl="6" algn="r">
              <a:buNone/>
              <a:defRPr sz="1200">
                <a:solidFill>
                  <a:schemeClr val="lt1"/>
                </a:solidFill>
                <a:latin typeface="Barlow Light"/>
                <a:ea typeface="Barlow Light"/>
                <a:cs typeface="Barlow Light"/>
                <a:sym typeface="Barlow Light"/>
              </a:defRPr>
            </a:lvl7pPr>
            <a:lvl8pPr lvl="7" algn="r">
              <a:buNone/>
              <a:defRPr sz="1200">
                <a:solidFill>
                  <a:schemeClr val="lt1"/>
                </a:solidFill>
                <a:latin typeface="Barlow Light"/>
                <a:ea typeface="Barlow Light"/>
                <a:cs typeface="Barlow Light"/>
                <a:sym typeface="Barlow Light"/>
              </a:defRPr>
            </a:lvl8pPr>
            <a:lvl9pPr lvl="8" algn="r">
              <a:buNone/>
              <a:defRPr sz="1200">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6" r:id="rId7"/>
    <p:sldLayoutId id="2147483660"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3.xml"/><Relationship Id="rId5" Type="http://schemas.openxmlformats.org/officeDocument/2006/relationships/image" Target="../media/image32.png"/><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7.xml"/><Relationship Id="rId1" Type="http://schemas.openxmlformats.org/officeDocument/2006/relationships/slideLayout" Target="../slideLayouts/slideLayout3.xml"/><Relationship Id="rId4" Type="http://schemas.openxmlformats.org/officeDocument/2006/relationships/image" Target="../media/image41.png"/></Relationships>
</file>

<file path=ppt/slides/_rels/slide3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9.xml"/><Relationship Id="rId1" Type="http://schemas.openxmlformats.org/officeDocument/2006/relationships/slideLayout" Target="../slideLayouts/slideLayout3.xml"/><Relationship Id="rId4" Type="http://schemas.openxmlformats.org/officeDocument/2006/relationships/image" Target="../media/image4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0.jpe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5935429" y="1278187"/>
            <a:ext cx="2958458" cy="2753370"/>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1076325" y="1863600"/>
            <a:ext cx="4962600" cy="141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smtClean="0"/>
              <a:t>FINAL PROJECT</a:t>
            </a:r>
            <a:endParaRPr dirty="0"/>
          </a:p>
        </p:txBody>
      </p:sp>
      <p:sp>
        <p:nvSpPr>
          <p:cNvPr id="340" name="Google Shape;380;p14"/>
          <p:cNvSpPr txBox="1">
            <a:spLocks/>
          </p:cNvSpPr>
          <p:nvPr/>
        </p:nvSpPr>
        <p:spPr>
          <a:xfrm>
            <a:off x="1066800" y="3210989"/>
            <a:ext cx="4528382" cy="1417253"/>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None/>
            </a:pPr>
            <a:r>
              <a:rPr lang="en-US" sz="1800" dirty="0">
                <a:solidFill>
                  <a:schemeClr val="accent1"/>
                </a:solidFill>
                <a:latin typeface="Barlow Light" charset="0"/>
                <a:ea typeface="Barlow"/>
                <a:cs typeface="Barlow"/>
                <a:sym typeface="Barlow"/>
              </a:rPr>
              <a:t>FOUNDATION TRAINING </a:t>
            </a:r>
            <a:r>
              <a:rPr lang="en-US" sz="1800" dirty="0" smtClean="0">
                <a:solidFill>
                  <a:schemeClr val="accent1"/>
                </a:solidFill>
                <a:latin typeface="Barlow Light" charset="0"/>
                <a:ea typeface="Barlow"/>
                <a:cs typeface="Barlow"/>
                <a:sym typeface="Barlow"/>
              </a:rPr>
              <a:t>PROGRAM</a:t>
            </a:r>
          </a:p>
          <a:p>
            <a:pPr marL="0" indent="0">
              <a:spcBef>
                <a:spcPts val="0"/>
              </a:spcBef>
              <a:buClr>
                <a:schemeClr val="dk2"/>
              </a:buClr>
              <a:buNone/>
            </a:pPr>
            <a:r>
              <a:rPr lang="en-US" sz="1400" dirty="0" smtClean="0">
                <a:solidFill>
                  <a:schemeClr val="dk2"/>
                </a:solidFill>
                <a:latin typeface="Bahnschrift SemiBold" pitchFamily="34" charset="0"/>
              </a:rPr>
              <a:t>Student’s Name </a:t>
            </a:r>
            <a:r>
              <a:rPr lang="en-US" sz="1400" dirty="0">
                <a:solidFill>
                  <a:schemeClr val="dk2"/>
                </a:solidFill>
                <a:latin typeface="Bahnschrift SemiBold" pitchFamily="34" charset="0"/>
              </a:rPr>
              <a:t>: </a:t>
            </a:r>
            <a:r>
              <a:rPr lang="en-US" sz="1400" dirty="0" err="1" smtClean="0">
                <a:solidFill>
                  <a:schemeClr val="dk2"/>
                </a:solidFill>
                <a:latin typeface="Bahnschrift SemiBold" pitchFamily="34" charset="0"/>
              </a:rPr>
              <a:t>Trần</a:t>
            </a:r>
            <a:r>
              <a:rPr lang="en-US" sz="1400" dirty="0" smtClean="0">
                <a:solidFill>
                  <a:schemeClr val="dk2"/>
                </a:solidFill>
                <a:latin typeface="Bahnschrift SemiBold" pitchFamily="34" charset="0"/>
              </a:rPr>
              <a:t> </a:t>
            </a:r>
            <a:r>
              <a:rPr lang="en-US" sz="1400" dirty="0" err="1" smtClean="0">
                <a:solidFill>
                  <a:schemeClr val="dk2"/>
                </a:solidFill>
                <a:latin typeface="Bahnschrift SemiBold" pitchFamily="34" charset="0"/>
              </a:rPr>
              <a:t>Kiều</a:t>
            </a:r>
            <a:r>
              <a:rPr lang="en-US" sz="1400" dirty="0" smtClean="0">
                <a:solidFill>
                  <a:schemeClr val="dk2"/>
                </a:solidFill>
                <a:latin typeface="Bahnschrift SemiBold" pitchFamily="34" charset="0"/>
              </a:rPr>
              <a:t> </a:t>
            </a:r>
            <a:r>
              <a:rPr lang="en-US" sz="1400" dirty="0" err="1" smtClean="0">
                <a:solidFill>
                  <a:schemeClr val="dk2"/>
                </a:solidFill>
                <a:latin typeface="Bahnschrift SemiBold" pitchFamily="34" charset="0"/>
              </a:rPr>
              <a:t>Anh</a:t>
            </a:r>
            <a:endParaRPr lang="en-US" sz="1400" dirty="0" smtClean="0">
              <a:solidFill>
                <a:schemeClr val="dk2"/>
              </a:solidFill>
              <a:latin typeface="Bahnschrift SemiBold" pitchFamily="34" charset="0"/>
            </a:endParaRPr>
          </a:p>
          <a:p>
            <a:pPr marL="0" indent="0">
              <a:spcBef>
                <a:spcPts val="0"/>
              </a:spcBef>
              <a:buClr>
                <a:schemeClr val="dk2"/>
              </a:buClr>
              <a:buNone/>
            </a:pPr>
            <a:r>
              <a:rPr lang="en-US" sz="1400" dirty="0" smtClean="0">
                <a:solidFill>
                  <a:schemeClr val="dk2"/>
                </a:solidFill>
                <a:latin typeface="Bahnschrift SemiBold" pitchFamily="34" charset="0"/>
              </a:rPr>
              <a:t>Mentor : </a:t>
            </a:r>
            <a:r>
              <a:rPr lang="en-US" sz="1400" dirty="0" err="1" smtClean="0">
                <a:solidFill>
                  <a:schemeClr val="dk2"/>
                </a:solidFill>
                <a:latin typeface="Bahnschrift SemiBold" pitchFamily="34" charset="0"/>
              </a:rPr>
              <a:t>Nguyễn</a:t>
            </a:r>
            <a:r>
              <a:rPr lang="en-US" sz="1400" dirty="0" smtClean="0">
                <a:solidFill>
                  <a:schemeClr val="dk2"/>
                </a:solidFill>
                <a:latin typeface="Bahnschrift SemiBold" pitchFamily="34" charset="0"/>
              </a:rPr>
              <a:t> </a:t>
            </a:r>
            <a:r>
              <a:rPr lang="en-US" sz="1400" dirty="0" err="1" smtClean="0">
                <a:solidFill>
                  <a:schemeClr val="dk2"/>
                </a:solidFill>
                <a:latin typeface="Bahnschrift SemiBold" pitchFamily="34" charset="0"/>
              </a:rPr>
              <a:t>Công</a:t>
            </a:r>
            <a:r>
              <a:rPr lang="en-US" sz="1400" dirty="0" smtClean="0">
                <a:solidFill>
                  <a:schemeClr val="dk2"/>
                </a:solidFill>
                <a:latin typeface="Bahnschrift SemiBold" pitchFamily="34" charset="0"/>
              </a:rPr>
              <a:t> </a:t>
            </a:r>
            <a:r>
              <a:rPr lang="en-US" sz="1400" dirty="0" err="1" smtClean="0">
                <a:solidFill>
                  <a:schemeClr val="dk2"/>
                </a:solidFill>
                <a:latin typeface="Bahnschrift SemiBold" pitchFamily="34" charset="0"/>
              </a:rPr>
              <a:t>Trạng</a:t>
            </a:r>
            <a:endParaRPr lang="en-US" sz="1400" dirty="0">
              <a:solidFill>
                <a:schemeClr val="dk2"/>
              </a:solidFill>
              <a:latin typeface="Bahnschrift SemiBold" pitchFamily="34" charset="0"/>
            </a:endParaRPr>
          </a:p>
          <a:p>
            <a:pPr marL="0" indent="0">
              <a:spcBef>
                <a:spcPts val="0"/>
              </a:spcBef>
              <a:buClr>
                <a:schemeClr val="dk2"/>
              </a:buClr>
              <a:buNone/>
            </a:pPr>
            <a:r>
              <a:rPr lang="en-US" sz="1400" dirty="0">
                <a:solidFill>
                  <a:schemeClr val="dk2"/>
                </a:solidFill>
                <a:latin typeface="Bahnschrift SemiBold" pitchFamily="34" charset="0"/>
              </a:rPr>
              <a:t>Front End Development </a:t>
            </a:r>
            <a:r>
              <a:rPr lang="en-US" sz="1400" dirty="0" smtClean="0">
                <a:solidFill>
                  <a:schemeClr val="dk2"/>
                </a:solidFill>
                <a:latin typeface="Bahnschrift SemiBold" pitchFamily="34" charset="0"/>
              </a:rPr>
              <a:t>Internship</a:t>
            </a:r>
            <a:endParaRPr lang="en-US" sz="1400" dirty="0">
              <a:solidFill>
                <a:schemeClr val="dk2"/>
              </a:solidFill>
              <a:latin typeface="Bahnschrift SemiBold"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28"/>
        <p:cNvGrpSpPr/>
        <p:nvPr/>
      </p:nvGrpSpPr>
      <p:grpSpPr>
        <a:xfrm>
          <a:off x="0" y="0"/>
          <a:ext cx="0" cy="0"/>
          <a:chOff x="0" y="0"/>
          <a:chExt cx="0" cy="0"/>
        </a:xfrm>
      </p:grpSpPr>
      <p:sp>
        <p:nvSpPr>
          <p:cNvPr id="2229" name="Google Shape;2229;p35"/>
          <p:cNvSpPr txBox="1">
            <a:spLocks noGrp="1"/>
          </p:cNvSpPr>
          <p:nvPr>
            <p:ph type="title"/>
          </p:nvPr>
        </p:nvSpPr>
        <p:spPr>
          <a:xfrm>
            <a:off x="457200" y="605600"/>
            <a:ext cx="7696200" cy="1082700"/>
          </a:xfrm>
          <a:prstGeom prst="rect">
            <a:avLst/>
          </a:prstGeom>
        </p:spPr>
        <p:txBody>
          <a:bodyPr spcFirstLastPara="1" wrap="square" lIns="0" tIns="0" rIns="0" bIns="0" anchor="t" anchorCtr="0">
            <a:noAutofit/>
          </a:bodyPr>
          <a:lstStyle/>
          <a:p>
            <a:pPr lvl="0"/>
            <a:r>
              <a:rPr lang="en-US" sz="4000" dirty="0" smtClean="0"/>
              <a:t>What is Angular ?</a:t>
            </a:r>
            <a:endParaRPr sz="4000" dirty="0"/>
          </a:p>
        </p:txBody>
      </p:sp>
      <p:sp>
        <p:nvSpPr>
          <p:cNvPr id="2230" name="Google Shape;2230;p35"/>
          <p:cNvSpPr txBox="1">
            <a:spLocks noGrp="1"/>
          </p:cNvSpPr>
          <p:nvPr>
            <p:ph type="body" idx="1"/>
          </p:nvPr>
        </p:nvSpPr>
        <p:spPr>
          <a:xfrm>
            <a:off x="457200" y="1462350"/>
            <a:ext cx="8191800" cy="2252400"/>
          </a:xfrm>
          <a:prstGeom prst="rect">
            <a:avLst/>
          </a:prstGeom>
        </p:spPr>
        <p:txBody>
          <a:bodyPr spcFirstLastPara="1" wrap="square" lIns="0" tIns="0" rIns="0" bIns="0" anchor="t" anchorCtr="0">
            <a:noAutofit/>
          </a:bodyPr>
          <a:lstStyle/>
          <a:p>
            <a:pPr indent="-381000">
              <a:lnSpc>
                <a:spcPct val="115000"/>
              </a:lnSpc>
              <a:spcBef>
                <a:spcPts val="0"/>
              </a:spcBef>
              <a:buSzPts val="2400"/>
            </a:pPr>
            <a:r>
              <a:rPr lang="en-US" sz="1800" dirty="0">
                <a:latin typeface="Bahnschrift SemiBold" pitchFamily="34" charset="0"/>
              </a:rPr>
              <a:t>Angular </a:t>
            </a:r>
            <a:r>
              <a:rPr lang="en-US" sz="1800" dirty="0" err="1">
                <a:latin typeface="Bahnschrift SemiBold" pitchFamily="34" charset="0"/>
              </a:rPr>
              <a:t>là</a:t>
            </a:r>
            <a:r>
              <a:rPr lang="en-US" sz="1800" dirty="0">
                <a:latin typeface="Bahnschrift SemiBold" pitchFamily="34" charset="0"/>
              </a:rPr>
              <a:t> </a:t>
            </a:r>
            <a:r>
              <a:rPr lang="en-US" sz="1800" dirty="0" err="1">
                <a:latin typeface="Bahnschrift SemiBold" pitchFamily="34" charset="0"/>
              </a:rPr>
              <a:t>một</a:t>
            </a:r>
            <a:r>
              <a:rPr lang="en-US" sz="1800" dirty="0">
                <a:latin typeface="Bahnschrift SemiBold" pitchFamily="34" charset="0"/>
              </a:rPr>
              <a:t> </a:t>
            </a:r>
            <a:r>
              <a:rPr lang="en-US" sz="1800" dirty="0" err="1">
                <a:latin typeface="Bahnschrift SemiBold" pitchFamily="34" charset="0"/>
              </a:rPr>
              <a:t>Javascript</a:t>
            </a:r>
            <a:r>
              <a:rPr lang="en-US" sz="1800" dirty="0">
                <a:latin typeface="Bahnschrift SemiBold" pitchFamily="34" charset="0"/>
              </a:rPr>
              <a:t> Framework </a:t>
            </a:r>
            <a:endParaRPr lang="en-US" sz="1800" dirty="0" smtClean="0">
              <a:latin typeface="Bahnschrift SemiBold" pitchFamily="34" charset="0"/>
            </a:endParaRPr>
          </a:p>
          <a:p>
            <a:pPr indent="-381000">
              <a:lnSpc>
                <a:spcPct val="115000"/>
              </a:lnSpc>
              <a:spcBef>
                <a:spcPts val="0"/>
              </a:spcBef>
              <a:buSzPts val="2400"/>
            </a:pPr>
            <a:endParaRPr lang="en-US" sz="1800" dirty="0">
              <a:latin typeface="Bahnschrift SemiBold" pitchFamily="34" charset="0"/>
            </a:endParaRPr>
          </a:p>
          <a:p>
            <a:pPr indent="-381000">
              <a:lnSpc>
                <a:spcPct val="115000"/>
              </a:lnSpc>
              <a:spcBef>
                <a:spcPts val="0"/>
              </a:spcBef>
              <a:buSzPts val="2400"/>
            </a:pPr>
            <a:r>
              <a:rPr lang="en-US" sz="1800" dirty="0" err="1" smtClean="0">
                <a:latin typeface="Bahnschrift SemiBold" pitchFamily="34" charset="0"/>
              </a:rPr>
              <a:t>Th</a:t>
            </a:r>
            <a:r>
              <a:rPr lang="vi-VN" sz="1800" dirty="0" smtClean="0">
                <a:latin typeface="Bahnschrift SemiBold" pitchFamily="34" charset="0"/>
              </a:rPr>
              <a:t>ường </a:t>
            </a:r>
            <a:r>
              <a:rPr lang="vi-VN" sz="1800" dirty="0">
                <a:latin typeface="Bahnschrift SemiBold" pitchFamily="34" charset="0"/>
              </a:rPr>
              <a:t>được sử dụng để </a:t>
            </a:r>
            <a:r>
              <a:rPr lang="vi-VN" sz="1800" dirty="0" smtClean="0">
                <a:latin typeface="Bahnschrift SemiBold" pitchFamily="34" charset="0"/>
              </a:rPr>
              <a:t>tạo ra các ứng dụng </a:t>
            </a:r>
            <a:r>
              <a:rPr lang="en-US" sz="1800" dirty="0" smtClean="0">
                <a:latin typeface="Bahnschrift SemiBold" pitchFamily="34" charset="0"/>
              </a:rPr>
              <a:t>SPA</a:t>
            </a:r>
          </a:p>
          <a:p>
            <a:pPr indent="-381000">
              <a:lnSpc>
                <a:spcPct val="115000"/>
              </a:lnSpc>
              <a:spcBef>
                <a:spcPts val="0"/>
              </a:spcBef>
              <a:buSzPts val="2400"/>
            </a:pPr>
            <a:r>
              <a:rPr lang="vi-VN" sz="1800" dirty="0" smtClean="0">
                <a:latin typeface="Bahnschrift SemiBold" pitchFamily="34" charset="0"/>
              </a:rPr>
              <a:t>Single </a:t>
            </a:r>
            <a:r>
              <a:rPr lang="vi-VN" sz="1800" dirty="0">
                <a:latin typeface="Bahnschrift SemiBold" pitchFamily="34" charset="0"/>
              </a:rPr>
              <a:t>Page </a:t>
            </a:r>
            <a:r>
              <a:rPr lang="vi-VN" sz="1800" dirty="0" smtClean="0">
                <a:latin typeface="Bahnschrift SemiBold" pitchFamily="34" charset="0"/>
              </a:rPr>
              <a:t>Application - SPA</a:t>
            </a:r>
            <a:endParaRPr lang="en-US" sz="1800" dirty="0" smtClean="0">
              <a:latin typeface="Bahnschrift SemiBold" pitchFamily="34" charset="0"/>
            </a:endParaRPr>
          </a:p>
          <a:p>
            <a:pPr indent="-381000">
              <a:lnSpc>
                <a:spcPct val="115000"/>
              </a:lnSpc>
              <a:spcBef>
                <a:spcPts val="0"/>
              </a:spcBef>
              <a:buSzPts val="2400"/>
            </a:pPr>
            <a:endParaRPr lang="en-US" sz="1800" dirty="0">
              <a:latin typeface="Bahnschrift SemiBold" pitchFamily="34" charset="0"/>
            </a:endParaRPr>
          </a:p>
          <a:p>
            <a:pPr lvl="0" indent="-381000">
              <a:lnSpc>
                <a:spcPct val="115000"/>
              </a:lnSpc>
              <a:spcBef>
                <a:spcPts val="0"/>
              </a:spcBef>
              <a:buSzPts val="2400"/>
            </a:pPr>
            <a:r>
              <a:rPr lang="vi-VN" sz="1800" dirty="0">
                <a:latin typeface="Bahnschrift SemiBold" pitchFamily="34" charset="0"/>
              </a:rPr>
              <a:t>Hoạt động dựa trên việc mở rộng thêm các thuộc tính (attribute) cho các thẻ của </a:t>
            </a:r>
            <a:r>
              <a:rPr lang="vi-VN" sz="1800" dirty="0" smtClean="0">
                <a:latin typeface="Bahnschrift SemiBold" pitchFamily="34" charset="0"/>
              </a:rPr>
              <a:t>HTML</a:t>
            </a:r>
            <a:endParaRPr lang="en-US" sz="1800" dirty="0" smtClean="0">
              <a:latin typeface="Bahnschrift SemiBold" pitchFamily="34" charset="0"/>
            </a:endParaRPr>
          </a:p>
        </p:txBody>
      </p:sp>
      <p:sp>
        <p:nvSpPr>
          <p:cNvPr id="2231" name="Google Shape;2231;p35"/>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2939759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1066800" y="1898300"/>
            <a:ext cx="450665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smtClean="0"/>
              <a:t>Installation and</a:t>
            </a:r>
            <a:br>
              <a:rPr lang="en" dirty="0" smtClean="0"/>
            </a:br>
            <a:r>
              <a:rPr lang="en" dirty="0" smtClean="0"/>
              <a:t>Configuration </a:t>
            </a:r>
            <a:endParaRPr dirty="0"/>
          </a:p>
        </p:txBody>
      </p:sp>
      <p:sp>
        <p:nvSpPr>
          <p:cNvPr id="407" name="Google Shape;407;p15"/>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600" b="1" dirty="0">
              <a:solidFill>
                <a:schemeClr val="lt1"/>
              </a:solidFill>
              <a:latin typeface="Barlow"/>
              <a:ea typeface="Barlow"/>
              <a:cs typeface="Barlow"/>
              <a:sym typeface="Barlow"/>
            </a:endParaRPr>
          </a:p>
        </p:txBody>
      </p:sp>
      <p:pic>
        <p:nvPicPr>
          <p:cNvPr id="1027" name="Picture 3" descr="C:\Users\Admin\AppData\Local\Microsoft\Windows\INetCache\IE\QR4JZ4PK\Visual_Studio_Code_1.35_icon.svg[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1733550"/>
            <a:ext cx="1335307" cy="1335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81881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28"/>
        <p:cNvGrpSpPr/>
        <p:nvPr/>
      </p:nvGrpSpPr>
      <p:grpSpPr>
        <a:xfrm>
          <a:off x="0" y="0"/>
          <a:ext cx="0" cy="0"/>
          <a:chOff x="0" y="0"/>
          <a:chExt cx="0" cy="0"/>
        </a:xfrm>
      </p:grpSpPr>
      <p:sp>
        <p:nvSpPr>
          <p:cNvPr id="2229" name="Google Shape;2229;p35"/>
          <p:cNvSpPr txBox="1">
            <a:spLocks noGrp="1"/>
          </p:cNvSpPr>
          <p:nvPr>
            <p:ph type="title"/>
          </p:nvPr>
        </p:nvSpPr>
        <p:spPr>
          <a:xfrm>
            <a:off x="457200" y="605600"/>
            <a:ext cx="7696200" cy="1082700"/>
          </a:xfrm>
          <a:prstGeom prst="rect">
            <a:avLst/>
          </a:prstGeom>
        </p:spPr>
        <p:txBody>
          <a:bodyPr spcFirstLastPara="1" wrap="square" lIns="0" tIns="0" rIns="0" bIns="0" anchor="t" anchorCtr="0">
            <a:noAutofit/>
          </a:bodyPr>
          <a:lstStyle/>
          <a:p>
            <a:pPr lvl="0"/>
            <a:r>
              <a:rPr lang="en-US" sz="4000" dirty="0" smtClean="0"/>
              <a:t>Install Node</a:t>
            </a:r>
            <a:endParaRPr sz="4000" dirty="0"/>
          </a:p>
        </p:txBody>
      </p:sp>
      <p:sp>
        <p:nvSpPr>
          <p:cNvPr id="2230" name="Google Shape;2230;p35"/>
          <p:cNvSpPr txBox="1">
            <a:spLocks noGrp="1"/>
          </p:cNvSpPr>
          <p:nvPr>
            <p:ph type="body" idx="1"/>
          </p:nvPr>
        </p:nvSpPr>
        <p:spPr>
          <a:xfrm>
            <a:off x="457200" y="1462350"/>
            <a:ext cx="8191800" cy="2252400"/>
          </a:xfrm>
          <a:prstGeom prst="rect">
            <a:avLst/>
          </a:prstGeom>
        </p:spPr>
        <p:txBody>
          <a:bodyPr spcFirstLastPara="1" wrap="square" lIns="0" tIns="0" rIns="0" bIns="0" anchor="t" anchorCtr="0">
            <a:noAutofit/>
          </a:bodyPr>
          <a:lstStyle/>
          <a:p>
            <a:pPr indent="-381000">
              <a:lnSpc>
                <a:spcPct val="115000"/>
              </a:lnSpc>
              <a:spcBef>
                <a:spcPts val="0"/>
              </a:spcBef>
              <a:buSzPts val="2400"/>
            </a:pPr>
            <a:r>
              <a:rPr lang="vi-VN" sz="1800" dirty="0" smtClean="0">
                <a:latin typeface="Bahnschrift SemiBold" pitchFamily="34" charset="0"/>
              </a:rPr>
              <a:t>Node.js </a:t>
            </a:r>
            <a:r>
              <a:rPr lang="vi-VN" sz="1800" dirty="0">
                <a:latin typeface="Bahnschrift SemiBold" pitchFamily="34" charset="0"/>
              </a:rPr>
              <a:t>là 1 nền tảng phía server mã nguồn mở và miễn phí, cho phép dịch và chạy các Web Server sử dụng </a:t>
            </a:r>
            <a:r>
              <a:rPr lang="vi-VN" sz="1800" dirty="0" smtClean="0">
                <a:latin typeface="Bahnschrift SemiBold" pitchFamily="34" charset="0"/>
              </a:rPr>
              <a:t>JavaScript</a:t>
            </a:r>
            <a:endParaRPr lang="en-US" sz="1800" dirty="0" smtClean="0">
              <a:latin typeface="Bahnschrift SemiBold" pitchFamily="34" charset="0"/>
            </a:endParaRPr>
          </a:p>
          <a:p>
            <a:pPr indent="-381000">
              <a:lnSpc>
                <a:spcPct val="115000"/>
              </a:lnSpc>
              <a:spcBef>
                <a:spcPts val="0"/>
              </a:spcBef>
              <a:buSzPts val="2400"/>
            </a:pPr>
            <a:endParaRPr lang="en-US" sz="1800" dirty="0">
              <a:latin typeface="Bahnschrift SemiBold" pitchFamily="34" charset="0"/>
            </a:endParaRPr>
          </a:p>
          <a:p>
            <a:pPr indent="-381000">
              <a:lnSpc>
                <a:spcPct val="115000"/>
              </a:lnSpc>
              <a:spcBef>
                <a:spcPts val="0"/>
              </a:spcBef>
              <a:buSzPts val="2400"/>
            </a:pPr>
            <a:r>
              <a:rPr lang="en-US" sz="1800" dirty="0" smtClean="0">
                <a:latin typeface="Bahnschrift SemiBold" pitchFamily="34" charset="0"/>
              </a:rPr>
              <a:t>NPM (node package </a:t>
            </a:r>
            <a:r>
              <a:rPr lang="en-US" sz="1800" dirty="0">
                <a:latin typeface="Bahnschrift SemiBold" pitchFamily="34" charset="0"/>
              </a:rPr>
              <a:t>manager) </a:t>
            </a:r>
            <a:r>
              <a:rPr lang="en-US" sz="1800" dirty="0" err="1">
                <a:latin typeface="Bahnschrift SemiBold" pitchFamily="34" charset="0"/>
              </a:rPr>
              <a:t>được</a:t>
            </a:r>
            <a:r>
              <a:rPr lang="en-US" sz="1800" dirty="0">
                <a:latin typeface="Bahnschrift SemiBold" pitchFamily="34" charset="0"/>
              </a:rPr>
              <a:t> </a:t>
            </a:r>
            <a:r>
              <a:rPr lang="en-US" sz="1800" dirty="0" err="1">
                <a:latin typeface="Bahnschrift SemiBold" pitchFamily="34" charset="0"/>
              </a:rPr>
              <a:t>sử</a:t>
            </a:r>
            <a:r>
              <a:rPr lang="en-US" sz="1800" dirty="0">
                <a:latin typeface="Bahnschrift SemiBold" pitchFamily="34" charset="0"/>
              </a:rPr>
              <a:t> </a:t>
            </a:r>
            <a:r>
              <a:rPr lang="en-US" sz="1800" dirty="0" err="1">
                <a:latin typeface="Bahnschrift SemiBold" pitchFamily="34" charset="0"/>
              </a:rPr>
              <a:t>dụng</a:t>
            </a:r>
            <a:r>
              <a:rPr lang="en-US" sz="1800" dirty="0">
                <a:latin typeface="Bahnschrift SemiBold" pitchFamily="34" charset="0"/>
              </a:rPr>
              <a:t> </a:t>
            </a:r>
            <a:r>
              <a:rPr lang="en-US" sz="1800" dirty="0" err="1">
                <a:latin typeface="Bahnschrift SemiBold" pitchFamily="34" charset="0"/>
              </a:rPr>
              <a:t>để</a:t>
            </a:r>
            <a:r>
              <a:rPr lang="en-US" sz="1800" dirty="0">
                <a:latin typeface="Bahnschrift SemiBold" pitchFamily="34" charset="0"/>
              </a:rPr>
              <a:t> </a:t>
            </a:r>
            <a:r>
              <a:rPr lang="en-US" sz="1800" dirty="0" err="1">
                <a:latin typeface="Bahnschrift SemiBold" pitchFamily="34" charset="0"/>
              </a:rPr>
              <a:t>quản</a:t>
            </a:r>
            <a:r>
              <a:rPr lang="en-US" sz="1800" dirty="0">
                <a:latin typeface="Bahnschrift SemiBold" pitchFamily="34" charset="0"/>
              </a:rPr>
              <a:t> </a:t>
            </a:r>
            <a:r>
              <a:rPr lang="en-US" sz="1800" dirty="0" err="1">
                <a:latin typeface="Bahnschrift SemiBold" pitchFamily="34" charset="0"/>
              </a:rPr>
              <a:t>lý</a:t>
            </a:r>
            <a:r>
              <a:rPr lang="en-US" sz="1800" dirty="0">
                <a:latin typeface="Bahnschrift SemiBold" pitchFamily="34" charset="0"/>
              </a:rPr>
              <a:t> </a:t>
            </a:r>
            <a:r>
              <a:rPr lang="en-US" sz="1800" dirty="0" err="1">
                <a:latin typeface="Bahnschrift SemiBold" pitchFamily="34" charset="0"/>
              </a:rPr>
              <a:t>các</a:t>
            </a:r>
            <a:r>
              <a:rPr lang="en-US" sz="1800" dirty="0">
                <a:latin typeface="Bahnschrift SemiBold" pitchFamily="34" charset="0"/>
              </a:rPr>
              <a:t> </a:t>
            </a:r>
            <a:r>
              <a:rPr lang="en-US" sz="1800" dirty="0" err="1">
                <a:latin typeface="Bahnschrift SemiBold" pitchFamily="34" charset="0"/>
              </a:rPr>
              <a:t>gói</a:t>
            </a:r>
            <a:r>
              <a:rPr lang="en-US" sz="1800" dirty="0">
                <a:latin typeface="Bahnschrift SemiBold" pitchFamily="34" charset="0"/>
              </a:rPr>
              <a:t> </a:t>
            </a:r>
            <a:r>
              <a:rPr lang="en-US" sz="1800" dirty="0" err="1">
                <a:latin typeface="Bahnschrift SemiBold" pitchFamily="34" charset="0"/>
              </a:rPr>
              <a:t>thông</a:t>
            </a:r>
            <a:r>
              <a:rPr lang="en-US" sz="1800" dirty="0">
                <a:latin typeface="Bahnschrift SemiBold" pitchFamily="34" charset="0"/>
              </a:rPr>
              <a:t> tin </a:t>
            </a:r>
            <a:r>
              <a:rPr lang="en-US" sz="1800" dirty="0" err="1">
                <a:latin typeface="Bahnschrift SemiBold" pitchFamily="34" charset="0"/>
              </a:rPr>
              <a:t>của</a:t>
            </a:r>
            <a:r>
              <a:rPr lang="en-US" sz="1800" dirty="0">
                <a:latin typeface="Bahnschrift SemiBold" pitchFamily="34" charset="0"/>
              </a:rPr>
              <a:t> Node.js</a:t>
            </a:r>
            <a:r>
              <a:rPr lang="en-US" sz="1800" dirty="0" smtClean="0">
                <a:latin typeface="Bahnschrift SemiBold" pitchFamily="34" charset="0"/>
              </a:rPr>
              <a:t>.</a:t>
            </a:r>
          </a:p>
          <a:p>
            <a:pPr indent="-381000">
              <a:lnSpc>
                <a:spcPct val="115000"/>
              </a:lnSpc>
              <a:spcBef>
                <a:spcPts val="0"/>
              </a:spcBef>
              <a:buSzPts val="2400"/>
            </a:pPr>
            <a:endParaRPr lang="en-US" sz="1800" dirty="0" smtClean="0">
              <a:latin typeface="Bahnschrift SemiBold" pitchFamily="34" charset="0"/>
            </a:endParaRPr>
          </a:p>
          <a:p>
            <a:pPr indent="-381000">
              <a:lnSpc>
                <a:spcPct val="115000"/>
              </a:lnSpc>
              <a:spcBef>
                <a:spcPts val="0"/>
              </a:spcBef>
              <a:buSzPts val="2400"/>
            </a:pPr>
            <a:r>
              <a:rPr lang="en-US" sz="1800" dirty="0" err="1" smtClean="0">
                <a:latin typeface="Bahnschrift SemiBold" pitchFamily="34" charset="0"/>
              </a:rPr>
              <a:t>Kiểm</a:t>
            </a:r>
            <a:r>
              <a:rPr lang="en-US" sz="1800" dirty="0" smtClean="0">
                <a:latin typeface="Bahnschrift SemiBold" pitchFamily="34" charset="0"/>
              </a:rPr>
              <a:t> </a:t>
            </a:r>
            <a:r>
              <a:rPr lang="en-US" sz="1800" dirty="0" err="1" smtClean="0">
                <a:latin typeface="Bahnschrift SemiBold" pitchFamily="34" charset="0"/>
              </a:rPr>
              <a:t>tra</a:t>
            </a:r>
            <a:r>
              <a:rPr lang="en-US" sz="1800" dirty="0" smtClean="0">
                <a:latin typeface="Bahnschrift SemiBold" pitchFamily="34" charset="0"/>
              </a:rPr>
              <a:t> </a:t>
            </a:r>
            <a:r>
              <a:rPr lang="en-US" sz="1800" dirty="0" err="1" smtClean="0">
                <a:latin typeface="Bahnschrift SemiBold" pitchFamily="34" charset="0"/>
              </a:rPr>
              <a:t>npm</a:t>
            </a:r>
            <a:r>
              <a:rPr lang="en-US" sz="1800" dirty="0" smtClean="0">
                <a:latin typeface="Bahnschrift SemiBold" pitchFamily="34" charset="0"/>
              </a:rPr>
              <a:t> version </a:t>
            </a:r>
            <a:r>
              <a:rPr lang="en-US" sz="1800" dirty="0" err="1" smtClean="0">
                <a:latin typeface="Bahnschrift SemiBold" pitchFamily="34" charset="0"/>
              </a:rPr>
              <a:t>bằng</a:t>
            </a:r>
            <a:r>
              <a:rPr lang="en-US" sz="1800" dirty="0" smtClean="0">
                <a:latin typeface="Bahnschrift SemiBold" pitchFamily="34" charset="0"/>
              </a:rPr>
              <a:t> </a:t>
            </a:r>
            <a:r>
              <a:rPr lang="en-US" sz="1800" dirty="0" err="1" smtClean="0">
                <a:latin typeface="Bahnschrift SemiBold" pitchFamily="34" charset="0"/>
              </a:rPr>
              <a:t>lệnh</a:t>
            </a:r>
            <a:r>
              <a:rPr lang="en-US" sz="1800" dirty="0" smtClean="0">
                <a:latin typeface="Bahnschrift SemiBold" pitchFamily="34" charset="0"/>
              </a:rPr>
              <a:t> : </a:t>
            </a:r>
            <a:r>
              <a:rPr lang="en-US" sz="1800" dirty="0" err="1" smtClean="0">
                <a:latin typeface="Bahnschrift SemiBold" pitchFamily="34" charset="0"/>
              </a:rPr>
              <a:t>npm</a:t>
            </a:r>
            <a:r>
              <a:rPr lang="en-US" sz="1800" dirty="0" smtClean="0">
                <a:latin typeface="Bahnschrift SemiBold" pitchFamily="34" charset="0"/>
              </a:rPr>
              <a:t> -v</a:t>
            </a:r>
            <a:endParaRPr lang="en-US" sz="1800" dirty="0">
              <a:latin typeface="Bahnschrift SemiBold" pitchFamily="34" charset="0"/>
            </a:endParaRPr>
          </a:p>
        </p:txBody>
      </p:sp>
      <p:sp>
        <p:nvSpPr>
          <p:cNvPr id="2231" name="Google Shape;2231;p35"/>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12</a:t>
            </a:fld>
            <a:endParaRPr/>
          </a:p>
        </p:txBody>
      </p:sp>
      <p:pic>
        <p:nvPicPr>
          <p:cNvPr id="5" name="Picture 2" descr="C:\Users\Admin\AppData\Local\Microsoft\Windows\INetCache\IE\1ELP8JUY\1280px-Node.js_logo_2015.svg[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3665" y="4215904"/>
            <a:ext cx="1752600" cy="471011"/>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Admin\AppData\Local\Microsoft\Windows\INetCache\IE\QR4JZ4PK\npm_logo[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4243793"/>
            <a:ext cx="962769" cy="64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56064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28"/>
        <p:cNvGrpSpPr/>
        <p:nvPr/>
      </p:nvGrpSpPr>
      <p:grpSpPr>
        <a:xfrm>
          <a:off x="0" y="0"/>
          <a:ext cx="0" cy="0"/>
          <a:chOff x="0" y="0"/>
          <a:chExt cx="0" cy="0"/>
        </a:xfrm>
      </p:grpSpPr>
      <p:sp>
        <p:nvSpPr>
          <p:cNvPr id="2229" name="Google Shape;2229;p35"/>
          <p:cNvSpPr txBox="1">
            <a:spLocks noGrp="1"/>
          </p:cNvSpPr>
          <p:nvPr>
            <p:ph type="title"/>
          </p:nvPr>
        </p:nvSpPr>
        <p:spPr>
          <a:xfrm>
            <a:off x="457200" y="605600"/>
            <a:ext cx="7696200" cy="1082700"/>
          </a:xfrm>
          <a:prstGeom prst="rect">
            <a:avLst/>
          </a:prstGeom>
        </p:spPr>
        <p:txBody>
          <a:bodyPr spcFirstLastPara="1" wrap="square" lIns="0" tIns="0" rIns="0" bIns="0" anchor="t" anchorCtr="0">
            <a:noAutofit/>
          </a:bodyPr>
          <a:lstStyle/>
          <a:p>
            <a:pPr lvl="0"/>
            <a:r>
              <a:rPr lang="en-US" sz="4000" dirty="0" smtClean="0"/>
              <a:t>Install Angular CLI</a:t>
            </a:r>
            <a:endParaRPr sz="4000" dirty="0"/>
          </a:p>
        </p:txBody>
      </p:sp>
      <p:sp>
        <p:nvSpPr>
          <p:cNvPr id="2230" name="Google Shape;2230;p35"/>
          <p:cNvSpPr txBox="1">
            <a:spLocks noGrp="1"/>
          </p:cNvSpPr>
          <p:nvPr>
            <p:ph type="body" idx="1"/>
          </p:nvPr>
        </p:nvSpPr>
        <p:spPr>
          <a:xfrm>
            <a:off x="457200" y="1462350"/>
            <a:ext cx="8191800" cy="3395400"/>
          </a:xfrm>
          <a:prstGeom prst="rect">
            <a:avLst/>
          </a:prstGeom>
        </p:spPr>
        <p:txBody>
          <a:bodyPr spcFirstLastPara="1" wrap="square" lIns="0" tIns="0" rIns="0" bIns="0" anchor="t" anchorCtr="0">
            <a:noAutofit/>
          </a:bodyPr>
          <a:lstStyle/>
          <a:p>
            <a:pPr indent="-381000">
              <a:lnSpc>
                <a:spcPct val="115000"/>
              </a:lnSpc>
              <a:spcBef>
                <a:spcPts val="0"/>
              </a:spcBef>
              <a:buSzPts val="2400"/>
            </a:pPr>
            <a:r>
              <a:rPr lang="en-US" sz="1800" dirty="0" smtClean="0">
                <a:latin typeface="Bahnschrift SemiBold" pitchFamily="34" charset="0"/>
              </a:rPr>
              <a:t>Angular CLI </a:t>
            </a:r>
            <a:r>
              <a:rPr lang="en-US" sz="1800" dirty="0" err="1" smtClean="0">
                <a:latin typeface="Bahnschrift SemiBold" pitchFamily="34" charset="0"/>
              </a:rPr>
              <a:t>là</a:t>
            </a:r>
            <a:r>
              <a:rPr lang="en-US" sz="1800" dirty="0" smtClean="0">
                <a:latin typeface="Bahnschrift SemiBold" pitchFamily="34" charset="0"/>
              </a:rPr>
              <a:t> </a:t>
            </a:r>
            <a:r>
              <a:rPr lang="vi-VN" sz="1800" dirty="0" smtClean="0">
                <a:latin typeface="Bahnschrift SemiBold" pitchFamily="34" charset="0"/>
              </a:rPr>
              <a:t>một </a:t>
            </a:r>
            <a:r>
              <a:rPr lang="vi-VN" sz="1800" dirty="0">
                <a:latin typeface="Bahnschrift SemiBold" pitchFamily="34" charset="0"/>
              </a:rPr>
              <a:t>công cụ được phát </a:t>
            </a:r>
            <a:r>
              <a:rPr lang="vi-VN" sz="1800" dirty="0" smtClean="0">
                <a:latin typeface="Bahnschrift SemiBold" pitchFamily="34" charset="0"/>
              </a:rPr>
              <a:t>triển</a:t>
            </a:r>
            <a:r>
              <a:rPr lang="en-US" sz="1800" dirty="0" smtClean="0">
                <a:latin typeface="Bahnschrift SemiBold" pitchFamily="34" charset="0"/>
              </a:rPr>
              <a:t> </a:t>
            </a:r>
            <a:r>
              <a:rPr lang="en-US" sz="1800" dirty="0" err="1" smtClean="0">
                <a:latin typeface="Bahnschrift SemiBold" pitchFamily="34" charset="0"/>
              </a:rPr>
              <a:t>để</a:t>
            </a:r>
            <a:r>
              <a:rPr lang="vi-VN" sz="1800" dirty="0" smtClean="0">
                <a:latin typeface="Bahnschrift SemiBold" pitchFamily="34" charset="0"/>
              </a:rPr>
              <a:t> </a:t>
            </a:r>
            <a:r>
              <a:rPr lang="vi-VN" sz="1800" dirty="0">
                <a:latin typeface="Bahnschrift SemiBold" pitchFamily="34" charset="0"/>
              </a:rPr>
              <a:t>chạy trên giao diện cửa sổ ứng </a:t>
            </a:r>
            <a:r>
              <a:rPr lang="vi-VN" sz="1800" dirty="0" smtClean="0">
                <a:latin typeface="Bahnschrift SemiBold" pitchFamily="34" charset="0"/>
              </a:rPr>
              <a:t>dụng </a:t>
            </a:r>
            <a:r>
              <a:rPr lang="vi-VN" sz="1800" dirty="0">
                <a:latin typeface="Bahnschrift SemiBold" pitchFamily="34" charset="0"/>
              </a:rPr>
              <a:t>nhằm giúp đỡ việc tạo dự án, quản lý tập tin trong dự án và thực hiện nhiều tác vụ khác nhau như test (kiểm thử</a:t>
            </a:r>
            <a:r>
              <a:rPr lang="vi-VN" sz="1800" dirty="0" smtClean="0">
                <a:latin typeface="Bahnschrift SemiBold" pitchFamily="34" charset="0"/>
              </a:rPr>
              <a:t>)</a:t>
            </a:r>
            <a:r>
              <a:rPr lang="en-US" sz="1800" dirty="0" smtClean="0">
                <a:latin typeface="Bahnschrift SemiBold" pitchFamily="34" charset="0"/>
              </a:rPr>
              <a:t> </a:t>
            </a:r>
            <a:r>
              <a:rPr lang="en-US" sz="1800" dirty="0" err="1" smtClean="0">
                <a:latin typeface="Bahnschrift SemiBold" pitchFamily="34" charset="0"/>
              </a:rPr>
              <a:t>và</a:t>
            </a:r>
            <a:r>
              <a:rPr lang="vi-VN" sz="1800" dirty="0" smtClean="0">
                <a:latin typeface="Bahnschrift SemiBold" pitchFamily="34" charset="0"/>
              </a:rPr>
              <a:t> </a:t>
            </a:r>
            <a:r>
              <a:rPr lang="vi-VN" sz="1800" dirty="0">
                <a:latin typeface="Bahnschrift SemiBold" pitchFamily="34" charset="0"/>
              </a:rPr>
              <a:t>deploy dự án một cách nhanh chóng và hiệu quả</a:t>
            </a:r>
            <a:r>
              <a:rPr lang="vi-VN" sz="1800" dirty="0" smtClean="0">
                <a:latin typeface="Bahnschrift SemiBold" pitchFamily="34" charset="0"/>
              </a:rPr>
              <a:t>.</a:t>
            </a:r>
            <a:endParaRPr lang="en-US" sz="1800" dirty="0" smtClean="0">
              <a:latin typeface="Bahnschrift SemiBold" pitchFamily="34" charset="0"/>
            </a:endParaRPr>
          </a:p>
          <a:p>
            <a:pPr indent="-381000">
              <a:lnSpc>
                <a:spcPct val="115000"/>
              </a:lnSpc>
              <a:spcBef>
                <a:spcPts val="0"/>
              </a:spcBef>
              <a:buSzPts val="2400"/>
            </a:pPr>
            <a:endParaRPr lang="en-US" sz="1800" dirty="0" smtClean="0">
              <a:latin typeface="Bahnschrift SemiBold" pitchFamily="34" charset="0"/>
            </a:endParaRPr>
          </a:p>
          <a:p>
            <a:pPr indent="-381000">
              <a:lnSpc>
                <a:spcPct val="115000"/>
              </a:lnSpc>
              <a:spcBef>
                <a:spcPts val="0"/>
              </a:spcBef>
              <a:buSzPts val="2400"/>
            </a:pPr>
            <a:r>
              <a:rPr lang="en-US" sz="1800" dirty="0" err="1" smtClean="0">
                <a:latin typeface="Bahnschrift SemiBold" pitchFamily="34" charset="0"/>
              </a:rPr>
              <a:t>Để</a:t>
            </a:r>
            <a:r>
              <a:rPr lang="en-US" sz="1800" dirty="0" smtClean="0">
                <a:latin typeface="Bahnschrift SemiBold" pitchFamily="34" charset="0"/>
              </a:rPr>
              <a:t> </a:t>
            </a:r>
            <a:r>
              <a:rPr lang="en-US" sz="1800" dirty="0" err="1" smtClean="0">
                <a:latin typeface="Bahnschrift SemiBold" pitchFamily="34" charset="0"/>
              </a:rPr>
              <a:t>cài</a:t>
            </a:r>
            <a:r>
              <a:rPr lang="en-US" sz="1800" dirty="0" smtClean="0">
                <a:latin typeface="Bahnschrift SemiBold" pitchFamily="34" charset="0"/>
              </a:rPr>
              <a:t> </a:t>
            </a:r>
            <a:r>
              <a:rPr lang="en-US" sz="1800" dirty="0" err="1" smtClean="0">
                <a:latin typeface="Bahnschrift SemiBold" pitchFamily="34" charset="0"/>
              </a:rPr>
              <a:t>đặt</a:t>
            </a:r>
            <a:r>
              <a:rPr lang="en-US" sz="1800" dirty="0" smtClean="0">
                <a:latin typeface="Bahnschrift SemiBold" pitchFamily="34" charset="0"/>
              </a:rPr>
              <a:t> Angular CLI ta </a:t>
            </a:r>
            <a:r>
              <a:rPr lang="en-US" sz="1800" dirty="0" err="1" smtClean="0">
                <a:latin typeface="Bahnschrift SemiBold" pitchFamily="34" charset="0"/>
              </a:rPr>
              <a:t>có</a:t>
            </a:r>
            <a:r>
              <a:rPr lang="en-US" sz="1800" dirty="0" smtClean="0">
                <a:latin typeface="Bahnschrift SemiBold" pitchFamily="34" charset="0"/>
              </a:rPr>
              <a:t> </a:t>
            </a:r>
            <a:r>
              <a:rPr lang="en-US" sz="1800" dirty="0" err="1" smtClean="0">
                <a:latin typeface="Bahnschrift SemiBold" pitchFamily="34" charset="0"/>
              </a:rPr>
              <a:t>thể</a:t>
            </a:r>
            <a:r>
              <a:rPr lang="en-US" sz="1800" dirty="0" smtClean="0">
                <a:latin typeface="Bahnschrift SemiBold" pitchFamily="34" charset="0"/>
              </a:rPr>
              <a:t> </a:t>
            </a:r>
            <a:r>
              <a:rPr lang="en-US" sz="1800" dirty="0" err="1" smtClean="0">
                <a:latin typeface="Bahnschrift SemiBold" pitchFamily="34" charset="0"/>
              </a:rPr>
              <a:t>chạy</a:t>
            </a:r>
            <a:r>
              <a:rPr lang="en-US" sz="1800" dirty="0" smtClean="0">
                <a:latin typeface="Bahnschrift SemiBold" pitchFamily="34" charset="0"/>
              </a:rPr>
              <a:t> </a:t>
            </a:r>
            <a:r>
              <a:rPr lang="en-US" sz="1800" dirty="0" err="1" smtClean="0">
                <a:latin typeface="Bahnschrift SemiBold" pitchFamily="34" charset="0"/>
              </a:rPr>
              <a:t>lệnh</a:t>
            </a:r>
            <a:r>
              <a:rPr lang="en-US" sz="1800" dirty="0" smtClean="0">
                <a:latin typeface="Bahnschrift SemiBold" pitchFamily="34" charset="0"/>
              </a:rPr>
              <a:t>:</a:t>
            </a:r>
          </a:p>
          <a:p>
            <a:pPr lvl="1" indent="-381000">
              <a:lnSpc>
                <a:spcPct val="115000"/>
              </a:lnSpc>
              <a:spcBef>
                <a:spcPts val="0"/>
              </a:spcBef>
              <a:buSzPts val="2400"/>
            </a:pPr>
            <a:r>
              <a:rPr lang="en-US" sz="1800" dirty="0" smtClean="0">
                <a:latin typeface="Bahnschrift SemiBold" pitchFamily="34" charset="0"/>
              </a:rPr>
              <a:t>(</a:t>
            </a:r>
            <a:r>
              <a:rPr lang="en-US" sz="1800" dirty="0" err="1" smtClean="0">
                <a:latin typeface="Bahnschrift SemiBold" pitchFamily="34" charset="0"/>
              </a:rPr>
              <a:t>sudo</a:t>
            </a:r>
            <a:r>
              <a:rPr lang="en-US" sz="1800" dirty="0" smtClean="0">
                <a:latin typeface="Bahnschrift SemiBold" pitchFamily="34" charset="0"/>
              </a:rPr>
              <a:t>) </a:t>
            </a:r>
            <a:r>
              <a:rPr lang="en-US" sz="1800" dirty="0" err="1">
                <a:latin typeface="Bahnschrift SemiBold" pitchFamily="34" charset="0"/>
              </a:rPr>
              <a:t>n</a:t>
            </a:r>
            <a:r>
              <a:rPr lang="en-US" sz="1800" dirty="0" err="1" smtClean="0">
                <a:latin typeface="Bahnschrift SemiBold" pitchFamily="34" charset="0"/>
              </a:rPr>
              <a:t>pm</a:t>
            </a:r>
            <a:r>
              <a:rPr lang="en-US" sz="1800" dirty="0" smtClean="0">
                <a:latin typeface="Bahnschrift SemiBold" pitchFamily="34" charset="0"/>
              </a:rPr>
              <a:t> install @angular/cli –g</a:t>
            </a:r>
          </a:p>
          <a:p>
            <a:pPr lvl="1" indent="-381000">
              <a:lnSpc>
                <a:spcPct val="115000"/>
              </a:lnSpc>
              <a:spcBef>
                <a:spcPts val="0"/>
              </a:spcBef>
              <a:buSzPts val="2400"/>
            </a:pPr>
            <a:endParaRPr lang="en-US" sz="1800" dirty="0" smtClean="0">
              <a:latin typeface="Bahnschrift SemiBold" pitchFamily="34" charset="0"/>
            </a:endParaRPr>
          </a:p>
          <a:p>
            <a:pPr indent="-381000">
              <a:lnSpc>
                <a:spcPct val="115000"/>
              </a:lnSpc>
              <a:spcBef>
                <a:spcPts val="0"/>
              </a:spcBef>
              <a:buSzPts val="2400"/>
            </a:pPr>
            <a:r>
              <a:rPr lang="en-US" sz="1800" dirty="0" err="1" smtClean="0">
                <a:latin typeface="Bahnschrift SemiBold" pitchFamily="34" charset="0"/>
              </a:rPr>
              <a:t>Sau</a:t>
            </a:r>
            <a:r>
              <a:rPr lang="en-US" sz="1800" dirty="0" smtClean="0">
                <a:latin typeface="Bahnschrift SemiBold" pitchFamily="34" charset="0"/>
              </a:rPr>
              <a:t> </a:t>
            </a:r>
            <a:r>
              <a:rPr lang="en-US" sz="1800" dirty="0" err="1" smtClean="0">
                <a:latin typeface="Bahnschrift SemiBold" pitchFamily="34" charset="0"/>
              </a:rPr>
              <a:t>khi</a:t>
            </a:r>
            <a:r>
              <a:rPr lang="en-US" sz="1800" dirty="0" smtClean="0">
                <a:latin typeface="Bahnschrift SemiBold" pitchFamily="34" charset="0"/>
              </a:rPr>
              <a:t> </a:t>
            </a:r>
            <a:r>
              <a:rPr lang="en-US" sz="1800" dirty="0" err="1" smtClean="0">
                <a:latin typeface="Bahnschrift SemiBold" pitchFamily="34" charset="0"/>
              </a:rPr>
              <a:t>cài</a:t>
            </a:r>
            <a:r>
              <a:rPr lang="en-US" sz="1800" dirty="0" smtClean="0">
                <a:latin typeface="Bahnschrift SemiBold" pitchFamily="34" charset="0"/>
              </a:rPr>
              <a:t> </a:t>
            </a:r>
            <a:r>
              <a:rPr lang="en-US" sz="1800" dirty="0" err="1" smtClean="0">
                <a:latin typeface="Bahnschrift SemiBold" pitchFamily="34" charset="0"/>
              </a:rPr>
              <a:t>đặt</a:t>
            </a:r>
            <a:r>
              <a:rPr lang="en-US" sz="1800" dirty="0" smtClean="0">
                <a:latin typeface="Bahnschrift SemiBold" pitchFamily="34" charset="0"/>
              </a:rPr>
              <a:t>, </a:t>
            </a:r>
            <a:r>
              <a:rPr lang="en-US" sz="1800" dirty="0" err="1" smtClean="0">
                <a:latin typeface="Bahnschrift SemiBold" pitchFamily="34" charset="0"/>
              </a:rPr>
              <a:t>kiểm</a:t>
            </a:r>
            <a:r>
              <a:rPr lang="en-US" sz="1800" dirty="0" smtClean="0">
                <a:latin typeface="Bahnschrift SemiBold" pitchFamily="34" charset="0"/>
              </a:rPr>
              <a:t> </a:t>
            </a:r>
            <a:r>
              <a:rPr lang="en-US" sz="1800" dirty="0" err="1" smtClean="0">
                <a:latin typeface="Bahnschrift SemiBold" pitchFamily="34" charset="0"/>
              </a:rPr>
              <a:t>tra</a:t>
            </a:r>
            <a:r>
              <a:rPr lang="en-US" sz="1800" dirty="0" smtClean="0">
                <a:latin typeface="Bahnschrift SemiBold" pitchFamily="34" charset="0"/>
              </a:rPr>
              <a:t> version qua </a:t>
            </a:r>
            <a:r>
              <a:rPr lang="en-US" sz="1800" dirty="0" err="1" smtClean="0">
                <a:latin typeface="Bahnschrift SemiBold" pitchFamily="34" charset="0"/>
              </a:rPr>
              <a:t>lệnh</a:t>
            </a:r>
            <a:r>
              <a:rPr lang="en-US" sz="1800" dirty="0" smtClean="0">
                <a:latin typeface="Bahnschrift SemiBold" pitchFamily="34" charset="0"/>
              </a:rPr>
              <a:t>:</a:t>
            </a:r>
          </a:p>
          <a:p>
            <a:pPr lvl="1" indent="-381000">
              <a:lnSpc>
                <a:spcPct val="115000"/>
              </a:lnSpc>
              <a:spcBef>
                <a:spcPts val="0"/>
              </a:spcBef>
              <a:buSzPts val="2400"/>
            </a:pPr>
            <a:r>
              <a:rPr lang="en-US" sz="1800" dirty="0" err="1">
                <a:latin typeface="Bahnschrift SemiBold" pitchFamily="34" charset="0"/>
              </a:rPr>
              <a:t>n</a:t>
            </a:r>
            <a:r>
              <a:rPr lang="en-US" sz="1800" dirty="0" err="1" smtClean="0">
                <a:latin typeface="Bahnschrift SemiBold" pitchFamily="34" charset="0"/>
              </a:rPr>
              <a:t>g</a:t>
            </a:r>
            <a:r>
              <a:rPr lang="en-US" sz="1800" dirty="0" smtClean="0">
                <a:latin typeface="Bahnschrift SemiBold" pitchFamily="34" charset="0"/>
              </a:rPr>
              <a:t> version </a:t>
            </a:r>
          </a:p>
          <a:p>
            <a:pPr marL="533400" lvl="1" indent="0">
              <a:lnSpc>
                <a:spcPct val="115000"/>
              </a:lnSpc>
              <a:spcBef>
                <a:spcPts val="0"/>
              </a:spcBef>
              <a:buSzPts val="2400"/>
              <a:buNone/>
            </a:pPr>
            <a:endParaRPr lang="en-US" dirty="0" smtClean="0">
              <a:latin typeface="Bahnschrift SemiBold" pitchFamily="34" charset="0"/>
            </a:endParaRPr>
          </a:p>
        </p:txBody>
      </p:sp>
      <p:sp>
        <p:nvSpPr>
          <p:cNvPr id="2231" name="Google Shape;2231;p35"/>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13</a:t>
            </a:fld>
            <a:endParaRPr/>
          </a:p>
        </p:txBody>
      </p:sp>
    </p:spTree>
    <p:extLst>
      <p:ext uri="{BB962C8B-B14F-4D97-AF65-F5344CB8AC3E}">
        <p14:creationId xmlns:p14="http://schemas.microsoft.com/office/powerpoint/2010/main" val="7656465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28"/>
        <p:cNvGrpSpPr/>
        <p:nvPr/>
      </p:nvGrpSpPr>
      <p:grpSpPr>
        <a:xfrm>
          <a:off x="0" y="0"/>
          <a:ext cx="0" cy="0"/>
          <a:chOff x="0" y="0"/>
          <a:chExt cx="0" cy="0"/>
        </a:xfrm>
      </p:grpSpPr>
      <p:sp>
        <p:nvSpPr>
          <p:cNvPr id="2229" name="Google Shape;2229;p35"/>
          <p:cNvSpPr txBox="1">
            <a:spLocks noGrp="1"/>
          </p:cNvSpPr>
          <p:nvPr>
            <p:ph type="title"/>
          </p:nvPr>
        </p:nvSpPr>
        <p:spPr>
          <a:xfrm>
            <a:off x="457200" y="605600"/>
            <a:ext cx="7696200" cy="1082700"/>
          </a:xfrm>
          <a:prstGeom prst="rect">
            <a:avLst/>
          </a:prstGeom>
        </p:spPr>
        <p:txBody>
          <a:bodyPr spcFirstLastPara="1" wrap="square" lIns="0" tIns="0" rIns="0" bIns="0" anchor="t" anchorCtr="0">
            <a:noAutofit/>
          </a:bodyPr>
          <a:lstStyle/>
          <a:p>
            <a:pPr lvl="0"/>
            <a:r>
              <a:rPr lang="en-US" sz="4000" dirty="0" smtClean="0"/>
              <a:t>Angular Project</a:t>
            </a:r>
            <a:endParaRPr sz="4000" dirty="0"/>
          </a:p>
        </p:txBody>
      </p:sp>
      <p:sp>
        <p:nvSpPr>
          <p:cNvPr id="2230" name="Google Shape;2230;p35"/>
          <p:cNvSpPr txBox="1">
            <a:spLocks noGrp="1"/>
          </p:cNvSpPr>
          <p:nvPr>
            <p:ph type="body" idx="1"/>
          </p:nvPr>
        </p:nvSpPr>
        <p:spPr>
          <a:xfrm>
            <a:off x="457200" y="1462350"/>
            <a:ext cx="8191800" cy="3395400"/>
          </a:xfrm>
          <a:prstGeom prst="rect">
            <a:avLst/>
          </a:prstGeom>
        </p:spPr>
        <p:txBody>
          <a:bodyPr spcFirstLastPara="1" wrap="square" lIns="0" tIns="0" rIns="0" bIns="0" anchor="t" anchorCtr="0">
            <a:noAutofit/>
          </a:bodyPr>
          <a:lstStyle/>
          <a:p>
            <a:pPr indent="-381000">
              <a:lnSpc>
                <a:spcPct val="115000"/>
              </a:lnSpc>
              <a:spcBef>
                <a:spcPts val="0"/>
              </a:spcBef>
              <a:buSzPts val="2400"/>
            </a:pPr>
            <a:r>
              <a:rPr lang="en-US" sz="1800" dirty="0" smtClean="0">
                <a:latin typeface="Bahnschrift SemiBold" pitchFamily="34" charset="0"/>
              </a:rPr>
              <a:t>Angular </a:t>
            </a:r>
            <a:r>
              <a:rPr lang="en-US" sz="1800" dirty="0">
                <a:latin typeface="Bahnschrift SemiBold" pitchFamily="34" charset="0"/>
              </a:rPr>
              <a:t>project is created using command</a:t>
            </a:r>
            <a:r>
              <a:rPr lang="en-US" sz="1800" dirty="0" smtClean="0">
                <a:latin typeface="Bahnschrift SemiBold" pitchFamily="34" charset="0"/>
              </a:rPr>
              <a:t>:</a:t>
            </a:r>
          </a:p>
          <a:p>
            <a:pPr lvl="1" indent="-381000">
              <a:lnSpc>
                <a:spcPct val="115000"/>
              </a:lnSpc>
              <a:spcBef>
                <a:spcPts val="0"/>
              </a:spcBef>
              <a:buSzPts val="2400"/>
            </a:pPr>
            <a:r>
              <a:rPr lang="en-US" sz="1800" dirty="0" err="1">
                <a:latin typeface="Bahnschrift SemiBold" pitchFamily="34" charset="0"/>
              </a:rPr>
              <a:t>n</a:t>
            </a:r>
            <a:r>
              <a:rPr lang="en-US" sz="1800" dirty="0" err="1" smtClean="0">
                <a:latin typeface="Bahnschrift SemiBold" pitchFamily="34" charset="0"/>
              </a:rPr>
              <a:t>g</a:t>
            </a:r>
            <a:r>
              <a:rPr lang="en-US" sz="1800" dirty="0" smtClean="0">
                <a:latin typeface="Bahnschrift SemiBold" pitchFamily="34" charset="0"/>
              </a:rPr>
              <a:t> new project-name</a:t>
            </a:r>
          </a:p>
          <a:p>
            <a:pPr indent="-381000">
              <a:lnSpc>
                <a:spcPct val="115000"/>
              </a:lnSpc>
              <a:spcBef>
                <a:spcPts val="0"/>
              </a:spcBef>
              <a:buSzPts val="2400"/>
            </a:pPr>
            <a:r>
              <a:rPr lang="en-US" sz="1800" dirty="0"/>
              <a:t>A</a:t>
            </a:r>
            <a:r>
              <a:rPr lang="en-US" sz="1800" dirty="0" smtClean="0"/>
              <a:t>ssuming </a:t>
            </a:r>
            <a:r>
              <a:rPr lang="en-US" sz="1800" dirty="0"/>
              <a:t>project name is </a:t>
            </a:r>
            <a:r>
              <a:rPr lang="en-US" sz="1800" dirty="0" smtClean="0"/>
              <a:t>“angular-document”</a:t>
            </a:r>
            <a:r>
              <a:rPr lang="en-US" sz="1800" dirty="0">
                <a:latin typeface="Bahnschrift SemiBold" pitchFamily="34" charset="0"/>
              </a:rPr>
              <a:t> </a:t>
            </a:r>
            <a:endParaRPr lang="en-US" sz="1800" dirty="0" smtClean="0">
              <a:latin typeface="Bahnschrift SemiBold" pitchFamily="34" charset="0"/>
            </a:endParaRPr>
          </a:p>
          <a:p>
            <a:pPr lvl="1" indent="-381000">
              <a:lnSpc>
                <a:spcPct val="115000"/>
              </a:lnSpc>
              <a:spcBef>
                <a:spcPts val="0"/>
              </a:spcBef>
              <a:buSzPts val="2400"/>
            </a:pPr>
            <a:r>
              <a:rPr lang="en-US" sz="1800" dirty="0" err="1">
                <a:latin typeface="Bahnschrift SemiBold" pitchFamily="34" charset="0"/>
              </a:rPr>
              <a:t>n</a:t>
            </a:r>
            <a:r>
              <a:rPr lang="en-US" sz="1800" dirty="0" err="1" smtClean="0">
                <a:latin typeface="Bahnschrift SemiBold" pitchFamily="34" charset="0"/>
              </a:rPr>
              <a:t>g</a:t>
            </a:r>
            <a:r>
              <a:rPr lang="en-US" sz="1800" dirty="0" smtClean="0">
                <a:latin typeface="Bahnschrift SemiBold" pitchFamily="34" charset="0"/>
              </a:rPr>
              <a:t> new angular-document</a:t>
            </a:r>
          </a:p>
          <a:p>
            <a:pPr lvl="1" indent="-381000">
              <a:lnSpc>
                <a:spcPct val="115000"/>
              </a:lnSpc>
              <a:spcBef>
                <a:spcPts val="0"/>
              </a:spcBef>
              <a:buSzPts val="2400"/>
            </a:pPr>
            <a:endParaRPr lang="en-US" sz="1800" dirty="0">
              <a:latin typeface="Bahnschrift SemiBold" pitchFamily="34" charset="0"/>
            </a:endParaRPr>
          </a:p>
          <a:p>
            <a:pPr indent="-381000">
              <a:lnSpc>
                <a:spcPct val="115000"/>
              </a:lnSpc>
              <a:spcBef>
                <a:spcPts val="0"/>
              </a:spcBef>
              <a:buSzPts val="2400"/>
            </a:pPr>
            <a:r>
              <a:rPr lang="en-US" sz="1800" dirty="0" smtClean="0">
                <a:latin typeface="Bahnschrift SemiBold" pitchFamily="34" charset="0"/>
              </a:rPr>
              <a:t>Running the project</a:t>
            </a:r>
          </a:p>
          <a:p>
            <a:pPr lvl="1" indent="-381000">
              <a:lnSpc>
                <a:spcPct val="115000"/>
              </a:lnSpc>
              <a:spcBef>
                <a:spcPts val="0"/>
              </a:spcBef>
              <a:buSzPts val="2400"/>
            </a:pPr>
            <a:r>
              <a:rPr lang="en-US" sz="1800" dirty="0"/>
              <a:t>Run following </a:t>
            </a:r>
            <a:r>
              <a:rPr lang="en-US" sz="1800" dirty="0" smtClean="0"/>
              <a:t>command</a:t>
            </a:r>
            <a:r>
              <a:rPr lang="en-US" sz="1800" dirty="0" smtClean="0">
                <a:latin typeface="Bahnschrift SemiBold" pitchFamily="34" charset="0"/>
              </a:rPr>
              <a:t> inside of project folder:</a:t>
            </a:r>
          </a:p>
          <a:p>
            <a:pPr lvl="2" indent="-381000">
              <a:lnSpc>
                <a:spcPct val="115000"/>
              </a:lnSpc>
              <a:spcBef>
                <a:spcPts val="0"/>
              </a:spcBef>
              <a:buSzPts val="2400"/>
            </a:pPr>
            <a:r>
              <a:rPr lang="en-US" sz="1800" dirty="0" err="1">
                <a:latin typeface="Bahnschrift SemiBold" pitchFamily="34" charset="0"/>
              </a:rPr>
              <a:t>n</a:t>
            </a:r>
            <a:r>
              <a:rPr lang="en-US" sz="1800" dirty="0" err="1" smtClean="0">
                <a:latin typeface="Bahnschrift SemiBold" pitchFamily="34" charset="0"/>
              </a:rPr>
              <a:t>pm</a:t>
            </a:r>
            <a:r>
              <a:rPr lang="en-US" sz="1800" dirty="0" smtClean="0">
                <a:latin typeface="Bahnschrift SemiBold" pitchFamily="34" charset="0"/>
              </a:rPr>
              <a:t> run start</a:t>
            </a:r>
          </a:p>
          <a:p>
            <a:pPr lvl="1" indent="-381000">
              <a:lnSpc>
                <a:spcPct val="115000"/>
              </a:lnSpc>
              <a:spcBef>
                <a:spcPts val="0"/>
              </a:spcBef>
              <a:buSzPts val="2400"/>
            </a:pPr>
            <a:r>
              <a:rPr lang="en-US" sz="1800" dirty="0" smtClean="0">
                <a:latin typeface="Bahnschrift SemiBold" pitchFamily="34" charset="0"/>
              </a:rPr>
              <a:t>It </a:t>
            </a:r>
            <a:r>
              <a:rPr lang="en-US" sz="1800" dirty="0">
                <a:latin typeface="Bahnschrift SemiBold" pitchFamily="34" charset="0"/>
              </a:rPr>
              <a:t>will start angular server at default port number #4200 and make application accessible using http://localhost:4200</a:t>
            </a:r>
            <a:endParaRPr lang="en-US" sz="1800" dirty="0" smtClean="0">
              <a:latin typeface="Bahnschrift SemiBold" pitchFamily="34" charset="0"/>
            </a:endParaRPr>
          </a:p>
        </p:txBody>
      </p:sp>
      <p:sp>
        <p:nvSpPr>
          <p:cNvPr id="2231" name="Google Shape;2231;p35"/>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34163117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1066800" y="1898300"/>
            <a:ext cx="450665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smtClean="0"/>
              <a:t>Angular</a:t>
            </a:r>
            <a:br>
              <a:rPr lang="en" dirty="0" smtClean="0"/>
            </a:br>
            <a:r>
              <a:rPr lang="en" dirty="0" smtClean="0"/>
              <a:t>Component</a:t>
            </a:r>
            <a:endParaRPr dirty="0"/>
          </a:p>
        </p:txBody>
      </p:sp>
      <p:sp>
        <p:nvSpPr>
          <p:cNvPr id="407" name="Google Shape;407;p15"/>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600" b="1" dirty="0">
              <a:solidFill>
                <a:schemeClr val="lt1"/>
              </a:solidFill>
              <a:latin typeface="Barlow"/>
              <a:ea typeface="Barlow"/>
              <a:cs typeface="Barlow"/>
              <a:sym typeface="Barlow"/>
            </a:endParaRPr>
          </a:p>
        </p:txBody>
      </p:sp>
      <p:grpSp>
        <p:nvGrpSpPr>
          <p:cNvPr id="5" name="Google Shape;3917;p48"/>
          <p:cNvGrpSpPr/>
          <p:nvPr/>
        </p:nvGrpSpPr>
        <p:grpSpPr>
          <a:xfrm>
            <a:off x="5544347" y="1005696"/>
            <a:ext cx="3002139" cy="3420400"/>
            <a:chOff x="2244025" y="145922"/>
            <a:chExt cx="4382832" cy="4762352"/>
          </a:xfrm>
        </p:grpSpPr>
        <p:grpSp>
          <p:nvGrpSpPr>
            <p:cNvPr id="6" name="Google Shape;3918;p48"/>
            <p:cNvGrpSpPr/>
            <p:nvPr/>
          </p:nvGrpSpPr>
          <p:grpSpPr>
            <a:xfrm>
              <a:off x="4124355" y="330300"/>
              <a:ext cx="2502502" cy="3373185"/>
              <a:chOff x="5785580" y="1232275"/>
              <a:chExt cx="2502502" cy="3373185"/>
            </a:xfrm>
          </p:grpSpPr>
          <p:sp>
            <p:nvSpPr>
              <p:cNvPr id="154" name="Google Shape;3919;p48"/>
              <p:cNvSpPr/>
              <p:nvPr/>
            </p:nvSpPr>
            <p:spPr>
              <a:xfrm>
                <a:off x="6314607" y="3851433"/>
                <a:ext cx="944490" cy="545783"/>
              </a:xfrm>
              <a:custGeom>
                <a:avLst/>
                <a:gdLst/>
                <a:ahLst/>
                <a:cxnLst/>
                <a:rect l="l" t="t" r="r" b="b"/>
                <a:pathLst>
                  <a:path w="944490" h="545783" extrusionOk="0">
                    <a:moveTo>
                      <a:pt x="500911" y="532447"/>
                    </a:moveTo>
                    <a:lnTo>
                      <a:pt x="23232" y="256222"/>
                    </a:lnTo>
                    <a:cubicBezTo>
                      <a:pt x="-11153" y="236411"/>
                      <a:pt x="-6867" y="201644"/>
                      <a:pt x="32757" y="178689"/>
                    </a:cubicBezTo>
                    <a:lnTo>
                      <a:pt x="342129" y="0"/>
                    </a:lnTo>
                    <a:lnTo>
                      <a:pt x="944490" y="347758"/>
                    </a:lnTo>
                    <a:lnTo>
                      <a:pt x="635023" y="526447"/>
                    </a:lnTo>
                    <a:cubicBezTo>
                      <a:pt x="595494" y="549783"/>
                      <a:pt x="535296" y="552259"/>
                      <a:pt x="500911" y="532447"/>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3920;p48"/>
              <p:cNvSpPr/>
              <p:nvPr/>
            </p:nvSpPr>
            <p:spPr>
              <a:xfrm>
                <a:off x="6357717" y="3826573"/>
                <a:ext cx="944624" cy="545413"/>
              </a:xfrm>
              <a:custGeom>
                <a:avLst/>
                <a:gdLst/>
                <a:ahLst/>
                <a:cxnLst/>
                <a:rect l="l" t="t" r="r" b="b"/>
                <a:pathLst>
                  <a:path w="944624" h="545413" extrusionOk="0">
                    <a:moveTo>
                      <a:pt x="500854" y="531971"/>
                    </a:moveTo>
                    <a:lnTo>
                      <a:pt x="23271" y="256223"/>
                    </a:lnTo>
                    <a:cubicBezTo>
                      <a:pt x="-11210" y="236315"/>
                      <a:pt x="-6828" y="201644"/>
                      <a:pt x="32796" y="178689"/>
                    </a:cubicBezTo>
                    <a:lnTo>
                      <a:pt x="342263" y="0"/>
                    </a:lnTo>
                    <a:lnTo>
                      <a:pt x="944624" y="347758"/>
                    </a:lnTo>
                    <a:lnTo>
                      <a:pt x="635252" y="526352"/>
                    </a:lnTo>
                    <a:cubicBezTo>
                      <a:pt x="595533" y="549402"/>
                      <a:pt x="535335" y="551879"/>
                      <a:pt x="500854" y="531971"/>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3921;p48"/>
              <p:cNvSpPr/>
              <p:nvPr/>
            </p:nvSpPr>
            <p:spPr>
              <a:xfrm>
                <a:off x="7274623" y="4156138"/>
                <a:ext cx="27813" cy="18192"/>
              </a:xfrm>
              <a:custGeom>
                <a:avLst/>
                <a:gdLst/>
                <a:ahLst/>
                <a:cxnLst/>
                <a:rect l="l" t="t" r="r" b="b"/>
                <a:pathLst>
                  <a:path w="27813" h="18192" extrusionOk="0">
                    <a:moveTo>
                      <a:pt x="27813" y="18193"/>
                    </a:moveTo>
                    <a:lnTo>
                      <a:pt x="27813" y="0"/>
                    </a:lnTo>
                    <a:lnTo>
                      <a:pt x="0" y="16002"/>
                    </a:lnTo>
                    <a:lnTo>
                      <a:pt x="27813" y="18193"/>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3922;p48"/>
              <p:cNvSpPr/>
              <p:nvPr/>
            </p:nvSpPr>
            <p:spPr>
              <a:xfrm>
                <a:off x="6357747" y="4031456"/>
                <a:ext cx="28575" cy="18478"/>
              </a:xfrm>
              <a:custGeom>
                <a:avLst/>
                <a:gdLst/>
                <a:ahLst/>
                <a:cxnLst/>
                <a:rect l="l" t="t" r="r" b="b"/>
                <a:pathLst>
                  <a:path w="28575" h="18478" extrusionOk="0">
                    <a:moveTo>
                      <a:pt x="0" y="18479"/>
                    </a:moveTo>
                    <a:lnTo>
                      <a:pt x="0" y="0"/>
                    </a:lnTo>
                    <a:lnTo>
                      <a:pt x="28575" y="11811"/>
                    </a:lnTo>
                    <a:lnTo>
                      <a:pt x="0" y="18479"/>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3923;p48"/>
              <p:cNvSpPr/>
              <p:nvPr/>
            </p:nvSpPr>
            <p:spPr>
              <a:xfrm>
                <a:off x="6357717" y="3808380"/>
                <a:ext cx="944624" cy="545381"/>
              </a:xfrm>
              <a:custGeom>
                <a:avLst/>
                <a:gdLst/>
                <a:ahLst/>
                <a:cxnLst/>
                <a:rect l="l" t="t" r="r" b="b"/>
                <a:pathLst>
                  <a:path w="944624" h="545381" extrusionOk="0">
                    <a:moveTo>
                      <a:pt x="500854" y="531971"/>
                    </a:moveTo>
                    <a:lnTo>
                      <a:pt x="23271" y="256223"/>
                    </a:lnTo>
                    <a:cubicBezTo>
                      <a:pt x="-11210" y="236316"/>
                      <a:pt x="-6828" y="201549"/>
                      <a:pt x="32796" y="178594"/>
                    </a:cubicBezTo>
                    <a:lnTo>
                      <a:pt x="342263" y="0"/>
                    </a:lnTo>
                    <a:lnTo>
                      <a:pt x="944624" y="347758"/>
                    </a:lnTo>
                    <a:lnTo>
                      <a:pt x="635157" y="526352"/>
                    </a:lnTo>
                    <a:cubicBezTo>
                      <a:pt x="595533" y="549307"/>
                      <a:pt x="535335" y="551879"/>
                      <a:pt x="500854" y="531971"/>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3924;p48"/>
              <p:cNvSpPr/>
              <p:nvPr/>
            </p:nvSpPr>
            <p:spPr>
              <a:xfrm>
                <a:off x="6627114" y="3561873"/>
                <a:ext cx="675322" cy="594264"/>
              </a:xfrm>
              <a:custGeom>
                <a:avLst/>
                <a:gdLst/>
                <a:ahLst/>
                <a:cxnLst/>
                <a:rect l="l" t="t" r="r" b="b"/>
                <a:pathLst>
                  <a:path w="675322" h="594264" extrusionOk="0">
                    <a:moveTo>
                      <a:pt x="74581" y="247269"/>
                    </a:moveTo>
                    <a:lnTo>
                      <a:pt x="0" y="0"/>
                    </a:lnTo>
                    <a:lnTo>
                      <a:pt x="608933" y="349186"/>
                    </a:lnTo>
                    <a:lnTo>
                      <a:pt x="675322" y="594265"/>
                    </a:lnTo>
                    <a:lnTo>
                      <a:pt x="74581" y="247269"/>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3925;p48"/>
              <p:cNvSpPr/>
              <p:nvPr/>
            </p:nvSpPr>
            <p:spPr>
              <a:xfrm>
                <a:off x="7276147" y="4135183"/>
                <a:ext cx="26289" cy="31146"/>
              </a:xfrm>
              <a:custGeom>
                <a:avLst/>
                <a:gdLst/>
                <a:ahLst/>
                <a:cxnLst/>
                <a:rect l="l" t="t" r="r" b="b"/>
                <a:pathLst>
                  <a:path w="26289" h="31146" extrusionOk="0">
                    <a:moveTo>
                      <a:pt x="8572" y="31147"/>
                    </a:moveTo>
                    <a:lnTo>
                      <a:pt x="26289" y="20955"/>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3926;p48"/>
              <p:cNvSpPr/>
              <p:nvPr/>
            </p:nvSpPr>
            <p:spPr>
              <a:xfrm>
                <a:off x="6607968" y="3571113"/>
                <a:ext cx="676751" cy="595217"/>
              </a:xfrm>
              <a:custGeom>
                <a:avLst/>
                <a:gdLst/>
                <a:ahLst/>
                <a:cxnLst/>
                <a:rect l="l" t="t" r="r" b="b"/>
                <a:pathLst>
                  <a:path w="676751" h="595217" extrusionOk="0">
                    <a:moveTo>
                      <a:pt x="74486" y="247364"/>
                    </a:moveTo>
                    <a:lnTo>
                      <a:pt x="0" y="0"/>
                    </a:lnTo>
                    <a:lnTo>
                      <a:pt x="608933" y="349282"/>
                    </a:lnTo>
                    <a:lnTo>
                      <a:pt x="676751" y="595217"/>
                    </a:lnTo>
                    <a:lnTo>
                      <a:pt x="74486" y="247364"/>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3927;p48"/>
              <p:cNvSpPr/>
              <p:nvPr/>
            </p:nvSpPr>
            <p:spPr>
              <a:xfrm>
                <a:off x="5811392" y="1232275"/>
                <a:ext cx="2476690" cy="3358041"/>
              </a:xfrm>
              <a:custGeom>
                <a:avLst/>
                <a:gdLst/>
                <a:ahLst/>
                <a:cxnLst/>
                <a:rect l="l" t="t" r="r" b="b"/>
                <a:pathLst>
                  <a:path w="2476690" h="3358041" extrusionOk="0">
                    <a:moveTo>
                      <a:pt x="2416778" y="3350869"/>
                    </a:moveTo>
                    <a:lnTo>
                      <a:pt x="59817" y="1990032"/>
                    </a:lnTo>
                    <a:cubicBezTo>
                      <a:pt x="26765" y="1970982"/>
                      <a:pt x="0" y="1919737"/>
                      <a:pt x="0" y="1875732"/>
                    </a:cubicBezTo>
                    <a:lnTo>
                      <a:pt x="0" y="52456"/>
                    </a:lnTo>
                    <a:cubicBezTo>
                      <a:pt x="0" y="8356"/>
                      <a:pt x="26765" y="-11933"/>
                      <a:pt x="59817" y="7213"/>
                    </a:cubicBezTo>
                    <a:lnTo>
                      <a:pt x="2416778" y="1368050"/>
                    </a:lnTo>
                    <a:cubicBezTo>
                      <a:pt x="2449925" y="1387100"/>
                      <a:pt x="2476691" y="1438344"/>
                      <a:pt x="2476691" y="1482350"/>
                    </a:cubicBezTo>
                    <a:lnTo>
                      <a:pt x="2476691" y="3305625"/>
                    </a:lnTo>
                    <a:cubicBezTo>
                      <a:pt x="2476691" y="3349726"/>
                      <a:pt x="2449925" y="3369919"/>
                      <a:pt x="2416778" y="3350869"/>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3928;p48"/>
              <p:cNvSpPr/>
              <p:nvPr/>
            </p:nvSpPr>
            <p:spPr>
              <a:xfrm>
                <a:off x="8240363" y="4509420"/>
                <a:ext cx="26098" cy="92487"/>
              </a:xfrm>
              <a:custGeom>
                <a:avLst/>
                <a:gdLst/>
                <a:ahLst/>
                <a:cxnLst/>
                <a:rect l="l" t="t" r="r" b="b"/>
                <a:pathLst>
                  <a:path w="26098" h="92487" extrusionOk="0">
                    <a:moveTo>
                      <a:pt x="0" y="92488"/>
                    </a:moveTo>
                    <a:lnTo>
                      <a:pt x="26098" y="77438"/>
                    </a:lnTo>
                    <a:lnTo>
                      <a:pt x="14859" y="0"/>
                    </a:lnTo>
                    <a:lnTo>
                      <a:pt x="0" y="92488"/>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3929;p48"/>
              <p:cNvSpPr/>
              <p:nvPr/>
            </p:nvSpPr>
            <p:spPr>
              <a:xfrm>
                <a:off x="5807106" y="1235868"/>
                <a:ext cx="62674" cy="27245"/>
              </a:xfrm>
              <a:custGeom>
                <a:avLst/>
                <a:gdLst/>
                <a:ahLst/>
                <a:cxnLst/>
                <a:rect l="l" t="t" r="r" b="b"/>
                <a:pathLst>
                  <a:path w="62674" h="27245" extrusionOk="0">
                    <a:moveTo>
                      <a:pt x="0" y="14859"/>
                    </a:moveTo>
                    <a:lnTo>
                      <a:pt x="25717" y="0"/>
                    </a:lnTo>
                    <a:lnTo>
                      <a:pt x="62675" y="21431"/>
                    </a:lnTo>
                    <a:cubicBezTo>
                      <a:pt x="62675" y="21431"/>
                      <a:pt x="23336" y="27432"/>
                      <a:pt x="22384" y="27242"/>
                    </a:cubicBezTo>
                    <a:cubicBezTo>
                      <a:pt x="21431" y="27051"/>
                      <a:pt x="0" y="14859"/>
                      <a:pt x="0" y="14859"/>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3930;p48"/>
              <p:cNvSpPr/>
              <p:nvPr/>
            </p:nvSpPr>
            <p:spPr>
              <a:xfrm>
                <a:off x="5789771" y="1244753"/>
                <a:ext cx="2476690" cy="3358040"/>
              </a:xfrm>
              <a:custGeom>
                <a:avLst/>
                <a:gdLst/>
                <a:ahLst/>
                <a:cxnLst/>
                <a:rect l="l" t="t" r="r" b="b"/>
                <a:pathLst>
                  <a:path w="2476690" h="3358040" extrusionOk="0">
                    <a:moveTo>
                      <a:pt x="2416874" y="3350869"/>
                    </a:moveTo>
                    <a:lnTo>
                      <a:pt x="59817" y="1990032"/>
                    </a:lnTo>
                    <a:cubicBezTo>
                      <a:pt x="26765" y="1970982"/>
                      <a:pt x="0" y="1919737"/>
                      <a:pt x="0" y="1875732"/>
                    </a:cubicBezTo>
                    <a:lnTo>
                      <a:pt x="0" y="52456"/>
                    </a:lnTo>
                    <a:cubicBezTo>
                      <a:pt x="0" y="8356"/>
                      <a:pt x="26765" y="-11933"/>
                      <a:pt x="59817" y="7213"/>
                    </a:cubicBezTo>
                    <a:lnTo>
                      <a:pt x="2416874" y="1368049"/>
                    </a:lnTo>
                    <a:cubicBezTo>
                      <a:pt x="2449925" y="1387099"/>
                      <a:pt x="2476691" y="1438344"/>
                      <a:pt x="2476691" y="1482349"/>
                    </a:cubicBezTo>
                    <a:lnTo>
                      <a:pt x="2476691" y="3305625"/>
                    </a:lnTo>
                    <a:cubicBezTo>
                      <a:pt x="2476691" y="3349726"/>
                      <a:pt x="2449925" y="3369919"/>
                      <a:pt x="2416874" y="3350869"/>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3931;p48"/>
              <p:cNvSpPr/>
              <p:nvPr/>
            </p:nvSpPr>
            <p:spPr>
              <a:xfrm>
                <a:off x="5785580" y="1247175"/>
                <a:ext cx="2476785" cy="3358285"/>
              </a:xfrm>
              <a:custGeom>
                <a:avLst/>
                <a:gdLst/>
                <a:ahLst/>
                <a:cxnLst/>
                <a:rect l="l" t="t" r="r" b="b"/>
                <a:pathLst>
                  <a:path w="2476785" h="3358285" extrusionOk="0">
                    <a:moveTo>
                      <a:pt x="2476786" y="1482309"/>
                    </a:moveTo>
                    <a:lnTo>
                      <a:pt x="2476786" y="3305775"/>
                    </a:lnTo>
                    <a:cubicBezTo>
                      <a:pt x="2476786" y="3349971"/>
                      <a:pt x="2449925" y="3370259"/>
                      <a:pt x="2416874" y="3351019"/>
                    </a:cubicBezTo>
                    <a:lnTo>
                      <a:pt x="59817" y="1989992"/>
                    </a:lnTo>
                    <a:cubicBezTo>
                      <a:pt x="26765" y="1970942"/>
                      <a:pt x="0" y="1919697"/>
                      <a:pt x="0" y="1875692"/>
                    </a:cubicBezTo>
                    <a:lnTo>
                      <a:pt x="0" y="52416"/>
                    </a:lnTo>
                    <a:cubicBezTo>
                      <a:pt x="0" y="8315"/>
                      <a:pt x="26765" y="-11878"/>
                      <a:pt x="59817" y="7172"/>
                    </a:cubicBezTo>
                    <a:lnTo>
                      <a:pt x="2416874" y="1368009"/>
                    </a:lnTo>
                    <a:cubicBezTo>
                      <a:pt x="2449925" y="1387059"/>
                      <a:pt x="2476786" y="1438304"/>
                      <a:pt x="2476786" y="148230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3932;p48"/>
              <p:cNvSpPr/>
              <p:nvPr/>
            </p:nvSpPr>
            <p:spPr>
              <a:xfrm>
                <a:off x="5815488" y="1286421"/>
                <a:ext cx="2415539" cy="3200710"/>
              </a:xfrm>
              <a:custGeom>
                <a:avLst/>
                <a:gdLst/>
                <a:ahLst/>
                <a:cxnLst/>
                <a:rect l="l" t="t" r="r" b="b"/>
                <a:pathLst>
                  <a:path w="2415539" h="3200710" extrusionOk="0">
                    <a:moveTo>
                      <a:pt x="2414111" y="3200711"/>
                    </a:moveTo>
                    <a:lnTo>
                      <a:pt x="0" y="1806727"/>
                    </a:lnTo>
                    <a:lnTo>
                      <a:pt x="1333" y="20504"/>
                    </a:lnTo>
                    <a:cubicBezTo>
                      <a:pt x="1333" y="2121"/>
                      <a:pt x="14097" y="-5214"/>
                      <a:pt x="29908" y="3930"/>
                    </a:cubicBezTo>
                    <a:lnTo>
                      <a:pt x="2386965" y="1364672"/>
                    </a:lnTo>
                    <a:cubicBezTo>
                      <a:pt x="2403853" y="1375759"/>
                      <a:pt x="2414464" y="1394219"/>
                      <a:pt x="2415540" y="141439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3933;p48"/>
              <p:cNvSpPr/>
              <p:nvPr/>
            </p:nvSpPr>
            <p:spPr>
              <a:xfrm>
                <a:off x="5915882" y="1476290"/>
                <a:ext cx="2188940" cy="1460906"/>
              </a:xfrm>
              <a:custGeom>
                <a:avLst/>
                <a:gdLst/>
                <a:ahLst/>
                <a:cxnLst/>
                <a:rect l="l" t="t" r="r" b="b"/>
                <a:pathLst>
                  <a:path w="2188940" h="1460906" extrusionOk="0">
                    <a:moveTo>
                      <a:pt x="2164556" y="1457981"/>
                    </a:moveTo>
                    <a:lnTo>
                      <a:pt x="24384" y="222303"/>
                    </a:lnTo>
                    <a:cubicBezTo>
                      <a:pt x="9306" y="211583"/>
                      <a:pt x="248" y="194317"/>
                      <a:pt x="0" y="175821"/>
                    </a:cubicBezTo>
                    <a:lnTo>
                      <a:pt x="0" y="21326"/>
                    </a:lnTo>
                    <a:cubicBezTo>
                      <a:pt x="0" y="3419"/>
                      <a:pt x="10858" y="-4868"/>
                      <a:pt x="24384" y="2942"/>
                    </a:cubicBezTo>
                    <a:lnTo>
                      <a:pt x="2164556" y="1238335"/>
                    </a:lnTo>
                    <a:cubicBezTo>
                      <a:pt x="2179587" y="1249136"/>
                      <a:pt x="2188626" y="1266405"/>
                      <a:pt x="2188940" y="1284912"/>
                    </a:cubicBezTo>
                    <a:lnTo>
                      <a:pt x="2188940" y="1439408"/>
                    </a:lnTo>
                    <a:cubicBezTo>
                      <a:pt x="2188940" y="1457410"/>
                      <a:pt x="2177987" y="1465792"/>
                      <a:pt x="2164556" y="145798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3934;p48"/>
              <p:cNvSpPr/>
              <p:nvPr/>
            </p:nvSpPr>
            <p:spPr>
              <a:xfrm rot="-1801764">
                <a:off x="5975652" y="1564561"/>
                <a:ext cx="76512" cy="132469"/>
              </a:xfrm>
              <a:custGeom>
                <a:avLst/>
                <a:gdLst/>
                <a:ahLst/>
                <a:cxnLst/>
                <a:rect l="l" t="t" r="r" b="b"/>
                <a:pathLst>
                  <a:path w="76580" h="132587" extrusionOk="0">
                    <a:moveTo>
                      <a:pt x="76581" y="66294"/>
                    </a:moveTo>
                    <a:cubicBezTo>
                      <a:pt x="76581" y="102907"/>
                      <a:pt x="59438" y="132588"/>
                      <a:pt x="38290" y="132588"/>
                    </a:cubicBezTo>
                    <a:cubicBezTo>
                      <a:pt x="17143" y="132588"/>
                      <a:pt x="0" y="102907"/>
                      <a:pt x="0" y="66294"/>
                    </a:cubicBezTo>
                    <a:cubicBezTo>
                      <a:pt x="0" y="29681"/>
                      <a:pt x="17143" y="0"/>
                      <a:pt x="38290" y="0"/>
                    </a:cubicBezTo>
                    <a:cubicBezTo>
                      <a:pt x="59438" y="0"/>
                      <a:pt x="76581" y="29681"/>
                      <a:pt x="76581" y="66294"/>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3935;p48"/>
              <p:cNvSpPr/>
              <p:nvPr/>
            </p:nvSpPr>
            <p:spPr>
              <a:xfrm>
                <a:off x="6935438" y="2145169"/>
                <a:ext cx="197262" cy="149154"/>
              </a:xfrm>
              <a:custGeom>
                <a:avLst/>
                <a:gdLst/>
                <a:ahLst/>
                <a:cxnLst/>
                <a:rect l="l" t="t" r="r" b="b"/>
                <a:pathLst>
                  <a:path w="197262" h="149154" extrusionOk="0">
                    <a:moveTo>
                      <a:pt x="191167" y="148450"/>
                    </a:moveTo>
                    <a:lnTo>
                      <a:pt x="6096" y="41485"/>
                    </a:lnTo>
                    <a:cubicBezTo>
                      <a:pt x="2314" y="38818"/>
                      <a:pt x="48" y="34493"/>
                      <a:pt x="0" y="29864"/>
                    </a:cubicBezTo>
                    <a:lnTo>
                      <a:pt x="0" y="5385"/>
                    </a:lnTo>
                    <a:cubicBezTo>
                      <a:pt x="0" y="813"/>
                      <a:pt x="2667" y="-1187"/>
                      <a:pt x="6096" y="718"/>
                    </a:cubicBezTo>
                    <a:lnTo>
                      <a:pt x="191167" y="107683"/>
                    </a:lnTo>
                    <a:cubicBezTo>
                      <a:pt x="194948" y="110350"/>
                      <a:pt x="197215" y="114675"/>
                      <a:pt x="197263" y="119304"/>
                    </a:cubicBezTo>
                    <a:lnTo>
                      <a:pt x="197263" y="143783"/>
                    </a:lnTo>
                    <a:cubicBezTo>
                      <a:pt x="197263" y="148260"/>
                      <a:pt x="194596" y="150355"/>
                      <a:pt x="191167" y="148450"/>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3936;p48"/>
              <p:cNvSpPr/>
              <p:nvPr/>
            </p:nvSpPr>
            <p:spPr>
              <a:xfrm>
                <a:off x="7235094" y="2318577"/>
                <a:ext cx="197262" cy="148968"/>
              </a:xfrm>
              <a:custGeom>
                <a:avLst/>
                <a:gdLst/>
                <a:ahLst/>
                <a:cxnLst/>
                <a:rect l="l" t="t" r="r" b="b"/>
                <a:pathLst>
                  <a:path w="197262" h="148968" extrusionOk="0">
                    <a:moveTo>
                      <a:pt x="191167" y="148397"/>
                    </a:moveTo>
                    <a:lnTo>
                      <a:pt x="6096" y="41527"/>
                    </a:lnTo>
                    <a:cubicBezTo>
                      <a:pt x="2324" y="38850"/>
                      <a:pt x="57" y="34535"/>
                      <a:pt x="0" y="29906"/>
                    </a:cubicBezTo>
                    <a:lnTo>
                      <a:pt x="0" y="5332"/>
                    </a:lnTo>
                    <a:cubicBezTo>
                      <a:pt x="0" y="855"/>
                      <a:pt x="2667" y="-1241"/>
                      <a:pt x="6096" y="760"/>
                    </a:cubicBezTo>
                    <a:lnTo>
                      <a:pt x="191167" y="107630"/>
                    </a:lnTo>
                    <a:cubicBezTo>
                      <a:pt x="194948" y="110297"/>
                      <a:pt x="197215" y="114622"/>
                      <a:pt x="197263" y="119251"/>
                    </a:cubicBezTo>
                    <a:lnTo>
                      <a:pt x="197263" y="143825"/>
                    </a:lnTo>
                    <a:cubicBezTo>
                      <a:pt x="197263" y="148397"/>
                      <a:pt x="194405" y="149921"/>
                      <a:pt x="191167" y="148397"/>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3937;p48"/>
              <p:cNvSpPr/>
              <p:nvPr/>
            </p:nvSpPr>
            <p:spPr>
              <a:xfrm>
                <a:off x="7529798" y="2488369"/>
                <a:ext cx="197358" cy="149033"/>
              </a:xfrm>
              <a:custGeom>
                <a:avLst/>
                <a:gdLst/>
                <a:ahLst/>
                <a:cxnLst/>
                <a:rect l="l" t="t" r="r" b="b"/>
                <a:pathLst>
                  <a:path w="197358" h="149033" extrusionOk="0">
                    <a:moveTo>
                      <a:pt x="191262" y="148437"/>
                    </a:moveTo>
                    <a:lnTo>
                      <a:pt x="6096" y="41566"/>
                    </a:lnTo>
                    <a:cubicBezTo>
                      <a:pt x="2353" y="38823"/>
                      <a:pt x="105" y="34489"/>
                      <a:pt x="0" y="29851"/>
                    </a:cubicBezTo>
                    <a:lnTo>
                      <a:pt x="0" y="5371"/>
                    </a:lnTo>
                    <a:cubicBezTo>
                      <a:pt x="0" y="894"/>
                      <a:pt x="2762" y="-1201"/>
                      <a:pt x="6096" y="704"/>
                    </a:cubicBezTo>
                    <a:lnTo>
                      <a:pt x="191262" y="107670"/>
                    </a:lnTo>
                    <a:cubicBezTo>
                      <a:pt x="195043" y="110337"/>
                      <a:pt x="197310" y="114661"/>
                      <a:pt x="197358" y="119290"/>
                    </a:cubicBezTo>
                    <a:lnTo>
                      <a:pt x="197358" y="143769"/>
                    </a:lnTo>
                    <a:cubicBezTo>
                      <a:pt x="197358" y="148342"/>
                      <a:pt x="194977" y="150056"/>
                      <a:pt x="191262" y="148437"/>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3938;p48"/>
              <p:cNvSpPr/>
              <p:nvPr/>
            </p:nvSpPr>
            <p:spPr>
              <a:xfrm>
                <a:off x="7829454" y="2661668"/>
                <a:ext cx="197358" cy="148943"/>
              </a:xfrm>
              <a:custGeom>
                <a:avLst/>
                <a:gdLst/>
                <a:ahLst/>
                <a:cxnLst/>
                <a:rect l="l" t="t" r="r" b="b"/>
                <a:pathLst>
                  <a:path w="197358" h="148943" extrusionOk="0">
                    <a:moveTo>
                      <a:pt x="191262" y="148207"/>
                    </a:moveTo>
                    <a:lnTo>
                      <a:pt x="6096" y="41336"/>
                    </a:lnTo>
                    <a:cubicBezTo>
                      <a:pt x="2362" y="38631"/>
                      <a:pt x="105" y="34326"/>
                      <a:pt x="0" y="29716"/>
                    </a:cubicBezTo>
                    <a:lnTo>
                      <a:pt x="0" y="5332"/>
                    </a:lnTo>
                    <a:cubicBezTo>
                      <a:pt x="0" y="855"/>
                      <a:pt x="2762" y="-1241"/>
                      <a:pt x="6096" y="760"/>
                    </a:cubicBezTo>
                    <a:lnTo>
                      <a:pt x="191262" y="107630"/>
                    </a:lnTo>
                    <a:cubicBezTo>
                      <a:pt x="195024" y="110316"/>
                      <a:pt x="197282" y="114631"/>
                      <a:pt x="197358" y="119251"/>
                    </a:cubicBezTo>
                    <a:lnTo>
                      <a:pt x="197358" y="143825"/>
                    </a:lnTo>
                    <a:cubicBezTo>
                      <a:pt x="197358" y="148207"/>
                      <a:pt x="194596" y="150112"/>
                      <a:pt x="191262" y="148207"/>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3939;p48"/>
              <p:cNvSpPr/>
              <p:nvPr/>
            </p:nvSpPr>
            <p:spPr>
              <a:xfrm>
                <a:off x="7391400" y="2634856"/>
                <a:ext cx="551783" cy="685887"/>
              </a:xfrm>
              <a:custGeom>
                <a:avLst/>
                <a:gdLst/>
                <a:ahLst/>
                <a:cxnLst/>
                <a:rect l="l" t="t" r="r" b="b"/>
                <a:pathLst>
                  <a:path w="551783" h="685887" extrusionOk="0">
                    <a:moveTo>
                      <a:pt x="527018" y="682987"/>
                    </a:moveTo>
                    <a:lnTo>
                      <a:pt x="23908" y="392474"/>
                    </a:lnTo>
                    <a:cubicBezTo>
                      <a:pt x="9173" y="381730"/>
                      <a:pt x="324" y="364700"/>
                      <a:pt x="0" y="346469"/>
                    </a:cubicBezTo>
                    <a:lnTo>
                      <a:pt x="0" y="21285"/>
                    </a:lnTo>
                    <a:cubicBezTo>
                      <a:pt x="0" y="3378"/>
                      <a:pt x="10859" y="-4813"/>
                      <a:pt x="24289" y="2902"/>
                    </a:cubicBezTo>
                    <a:lnTo>
                      <a:pt x="527399" y="293319"/>
                    </a:lnTo>
                    <a:cubicBezTo>
                      <a:pt x="542430" y="304120"/>
                      <a:pt x="551469" y="321389"/>
                      <a:pt x="551783" y="339896"/>
                    </a:cubicBezTo>
                    <a:lnTo>
                      <a:pt x="551783" y="664508"/>
                    </a:lnTo>
                    <a:cubicBezTo>
                      <a:pt x="551402" y="682511"/>
                      <a:pt x="540448" y="690702"/>
                      <a:pt x="527018" y="68298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3940;p48"/>
              <p:cNvSpPr/>
              <p:nvPr/>
            </p:nvSpPr>
            <p:spPr>
              <a:xfrm>
                <a:off x="5981604" y="2604685"/>
                <a:ext cx="1286351" cy="820016"/>
              </a:xfrm>
              <a:custGeom>
                <a:avLst/>
                <a:gdLst/>
                <a:ahLst/>
                <a:cxnLst/>
                <a:rect l="l" t="t" r="r" b="b"/>
                <a:pathLst>
                  <a:path w="1286351" h="820016" extrusionOk="0">
                    <a:moveTo>
                      <a:pt x="1274159" y="818599"/>
                    </a:moveTo>
                    <a:lnTo>
                      <a:pt x="12192" y="89937"/>
                    </a:lnTo>
                    <a:cubicBezTo>
                      <a:pt x="4686" y="84555"/>
                      <a:pt x="162" y="75935"/>
                      <a:pt x="0" y="66696"/>
                    </a:cubicBezTo>
                    <a:lnTo>
                      <a:pt x="0" y="10784"/>
                    </a:lnTo>
                    <a:cubicBezTo>
                      <a:pt x="0" y="1830"/>
                      <a:pt x="5525" y="-2265"/>
                      <a:pt x="12192" y="1259"/>
                    </a:cubicBezTo>
                    <a:lnTo>
                      <a:pt x="1274159" y="729826"/>
                    </a:lnTo>
                    <a:cubicBezTo>
                      <a:pt x="1281693" y="735189"/>
                      <a:pt x="1286218" y="743818"/>
                      <a:pt x="1286351" y="753067"/>
                    </a:cubicBezTo>
                    <a:lnTo>
                      <a:pt x="1286351" y="808979"/>
                    </a:lnTo>
                    <a:cubicBezTo>
                      <a:pt x="1285970" y="818313"/>
                      <a:pt x="1280922" y="822409"/>
                      <a:pt x="1274159" y="81859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3941;p48"/>
              <p:cNvSpPr/>
              <p:nvPr/>
            </p:nvSpPr>
            <p:spPr>
              <a:xfrm>
                <a:off x="5985319" y="2767047"/>
                <a:ext cx="1158430" cy="718178"/>
              </a:xfrm>
              <a:custGeom>
                <a:avLst/>
                <a:gdLst/>
                <a:ahLst/>
                <a:cxnLst/>
                <a:rect l="l" t="t" r="r" b="b"/>
                <a:pathLst>
                  <a:path w="1158430" h="718178" extrusionOk="0">
                    <a:moveTo>
                      <a:pt x="1146239" y="716722"/>
                    </a:moveTo>
                    <a:lnTo>
                      <a:pt x="12192" y="61878"/>
                    </a:lnTo>
                    <a:cubicBezTo>
                      <a:pt x="4658" y="56515"/>
                      <a:pt x="133" y="47886"/>
                      <a:pt x="0" y="38637"/>
                    </a:cubicBezTo>
                    <a:lnTo>
                      <a:pt x="0" y="10824"/>
                    </a:lnTo>
                    <a:cubicBezTo>
                      <a:pt x="0" y="1870"/>
                      <a:pt x="5429" y="-2321"/>
                      <a:pt x="12192" y="1299"/>
                    </a:cubicBezTo>
                    <a:lnTo>
                      <a:pt x="1146239" y="656047"/>
                    </a:lnTo>
                    <a:cubicBezTo>
                      <a:pt x="1153735" y="661448"/>
                      <a:pt x="1158249" y="670059"/>
                      <a:pt x="1158431" y="679288"/>
                    </a:cubicBezTo>
                    <a:lnTo>
                      <a:pt x="1158431" y="707101"/>
                    </a:lnTo>
                    <a:cubicBezTo>
                      <a:pt x="1158431" y="716436"/>
                      <a:pt x="1152906" y="720627"/>
                      <a:pt x="1146239" y="71672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3942;p48"/>
              <p:cNvSpPr/>
              <p:nvPr/>
            </p:nvSpPr>
            <p:spPr>
              <a:xfrm>
                <a:off x="5985319" y="2872624"/>
                <a:ext cx="1158430" cy="718059"/>
              </a:xfrm>
              <a:custGeom>
                <a:avLst/>
                <a:gdLst/>
                <a:ahLst/>
                <a:cxnLst/>
                <a:rect l="l" t="t" r="r" b="b"/>
                <a:pathLst>
                  <a:path w="1158430" h="718059" extrusionOk="0">
                    <a:moveTo>
                      <a:pt x="1146239" y="716587"/>
                    </a:moveTo>
                    <a:lnTo>
                      <a:pt x="12192" y="61933"/>
                    </a:lnTo>
                    <a:cubicBezTo>
                      <a:pt x="4658" y="56523"/>
                      <a:pt x="133" y="47865"/>
                      <a:pt x="0" y="38597"/>
                    </a:cubicBezTo>
                    <a:lnTo>
                      <a:pt x="0" y="10784"/>
                    </a:lnTo>
                    <a:cubicBezTo>
                      <a:pt x="0" y="1830"/>
                      <a:pt x="5429" y="-2265"/>
                      <a:pt x="12192" y="1259"/>
                    </a:cubicBezTo>
                    <a:lnTo>
                      <a:pt x="1146239" y="655912"/>
                    </a:lnTo>
                    <a:cubicBezTo>
                      <a:pt x="1153735" y="661351"/>
                      <a:pt x="1158249" y="669990"/>
                      <a:pt x="1158431" y="679248"/>
                    </a:cubicBezTo>
                    <a:lnTo>
                      <a:pt x="1158431" y="707062"/>
                    </a:lnTo>
                    <a:cubicBezTo>
                      <a:pt x="1158431" y="716396"/>
                      <a:pt x="1152906" y="720492"/>
                      <a:pt x="1146239" y="71658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3943;p48"/>
              <p:cNvSpPr/>
              <p:nvPr/>
            </p:nvSpPr>
            <p:spPr>
              <a:xfrm>
                <a:off x="5985319" y="2978121"/>
                <a:ext cx="868489" cy="550694"/>
              </a:xfrm>
              <a:custGeom>
                <a:avLst/>
                <a:gdLst/>
                <a:ahLst/>
                <a:cxnLst/>
                <a:rect l="l" t="t" r="r" b="b"/>
                <a:pathLst>
                  <a:path w="868489" h="550694" extrusionOk="0">
                    <a:moveTo>
                      <a:pt x="856297" y="549272"/>
                    </a:moveTo>
                    <a:lnTo>
                      <a:pt x="12192" y="61878"/>
                    </a:lnTo>
                    <a:cubicBezTo>
                      <a:pt x="4658" y="56515"/>
                      <a:pt x="133" y="47885"/>
                      <a:pt x="0" y="38637"/>
                    </a:cubicBezTo>
                    <a:lnTo>
                      <a:pt x="0" y="10824"/>
                    </a:lnTo>
                    <a:cubicBezTo>
                      <a:pt x="0" y="1870"/>
                      <a:pt x="5429" y="-2321"/>
                      <a:pt x="12192" y="1299"/>
                    </a:cubicBezTo>
                    <a:lnTo>
                      <a:pt x="856297" y="488979"/>
                    </a:lnTo>
                    <a:cubicBezTo>
                      <a:pt x="863889" y="494294"/>
                      <a:pt x="868432" y="502952"/>
                      <a:pt x="868489" y="512220"/>
                    </a:cubicBezTo>
                    <a:lnTo>
                      <a:pt x="868489" y="540033"/>
                    </a:lnTo>
                    <a:cubicBezTo>
                      <a:pt x="868489" y="548986"/>
                      <a:pt x="863155" y="553082"/>
                      <a:pt x="856297" y="54927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3944;p48"/>
              <p:cNvSpPr/>
              <p:nvPr/>
            </p:nvSpPr>
            <p:spPr>
              <a:xfrm>
                <a:off x="7391018" y="3086134"/>
                <a:ext cx="551783" cy="368151"/>
              </a:xfrm>
              <a:custGeom>
                <a:avLst/>
                <a:gdLst/>
                <a:ahLst/>
                <a:cxnLst/>
                <a:rect l="l" t="t" r="r" b="b"/>
                <a:pathLst>
                  <a:path w="551783" h="368151" extrusionOk="0">
                    <a:moveTo>
                      <a:pt x="539591" y="366678"/>
                    </a:moveTo>
                    <a:lnTo>
                      <a:pt x="12192" y="61878"/>
                    </a:lnTo>
                    <a:cubicBezTo>
                      <a:pt x="4658" y="56515"/>
                      <a:pt x="133" y="47886"/>
                      <a:pt x="0" y="38637"/>
                    </a:cubicBezTo>
                    <a:lnTo>
                      <a:pt x="0" y="10824"/>
                    </a:lnTo>
                    <a:cubicBezTo>
                      <a:pt x="0" y="1870"/>
                      <a:pt x="5429" y="-2321"/>
                      <a:pt x="12192" y="1299"/>
                    </a:cubicBezTo>
                    <a:lnTo>
                      <a:pt x="539591" y="306099"/>
                    </a:lnTo>
                    <a:cubicBezTo>
                      <a:pt x="547135" y="311490"/>
                      <a:pt x="551669" y="320158"/>
                      <a:pt x="551784" y="329435"/>
                    </a:cubicBezTo>
                    <a:lnTo>
                      <a:pt x="551784" y="357248"/>
                    </a:lnTo>
                    <a:cubicBezTo>
                      <a:pt x="551784" y="366487"/>
                      <a:pt x="546354" y="370583"/>
                      <a:pt x="539591" y="36667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3945;p48"/>
              <p:cNvSpPr/>
              <p:nvPr/>
            </p:nvSpPr>
            <p:spPr>
              <a:xfrm>
                <a:off x="7391018" y="3191616"/>
                <a:ext cx="551783" cy="368230"/>
              </a:xfrm>
              <a:custGeom>
                <a:avLst/>
                <a:gdLst/>
                <a:ahLst/>
                <a:cxnLst/>
                <a:rect l="l" t="t" r="r" b="b"/>
                <a:pathLst>
                  <a:path w="551783" h="368230" extrusionOk="0">
                    <a:moveTo>
                      <a:pt x="539591" y="366733"/>
                    </a:moveTo>
                    <a:lnTo>
                      <a:pt x="12192" y="61933"/>
                    </a:lnTo>
                    <a:cubicBezTo>
                      <a:pt x="4648" y="56542"/>
                      <a:pt x="114" y="47874"/>
                      <a:pt x="0" y="38597"/>
                    </a:cubicBezTo>
                    <a:lnTo>
                      <a:pt x="0" y="10784"/>
                    </a:lnTo>
                    <a:cubicBezTo>
                      <a:pt x="0" y="1831"/>
                      <a:pt x="5429" y="-2265"/>
                      <a:pt x="12192" y="1259"/>
                    </a:cubicBezTo>
                    <a:lnTo>
                      <a:pt x="539591" y="306059"/>
                    </a:lnTo>
                    <a:cubicBezTo>
                      <a:pt x="547126" y="311422"/>
                      <a:pt x="551650" y="320051"/>
                      <a:pt x="551784" y="329300"/>
                    </a:cubicBezTo>
                    <a:lnTo>
                      <a:pt x="551784" y="357113"/>
                    </a:lnTo>
                    <a:cubicBezTo>
                      <a:pt x="551784" y="366447"/>
                      <a:pt x="546354" y="370734"/>
                      <a:pt x="539591" y="36673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3946;p48"/>
              <p:cNvSpPr/>
              <p:nvPr/>
            </p:nvSpPr>
            <p:spPr>
              <a:xfrm>
                <a:off x="7391018" y="3297399"/>
                <a:ext cx="413670" cy="288153"/>
              </a:xfrm>
              <a:custGeom>
                <a:avLst/>
                <a:gdLst/>
                <a:ahLst/>
                <a:cxnLst/>
                <a:rect l="l" t="t" r="r" b="b"/>
                <a:pathLst>
                  <a:path w="413670" h="288153" extrusionOk="0">
                    <a:moveTo>
                      <a:pt x="401479" y="286668"/>
                    </a:moveTo>
                    <a:lnTo>
                      <a:pt x="12192" y="61878"/>
                    </a:lnTo>
                    <a:cubicBezTo>
                      <a:pt x="4658" y="56515"/>
                      <a:pt x="133" y="47885"/>
                      <a:pt x="0" y="38637"/>
                    </a:cubicBezTo>
                    <a:lnTo>
                      <a:pt x="0" y="10824"/>
                    </a:lnTo>
                    <a:cubicBezTo>
                      <a:pt x="0" y="1870"/>
                      <a:pt x="5429" y="-2321"/>
                      <a:pt x="12192" y="1299"/>
                    </a:cubicBezTo>
                    <a:lnTo>
                      <a:pt x="401479" y="226851"/>
                    </a:lnTo>
                    <a:cubicBezTo>
                      <a:pt x="409023" y="232242"/>
                      <a:pt x="413556" y="240910"/>
                      <a:pt x="413671" y="250187"/>
                    </a:cubicBezTo>
                    <a:lnTo>
                      <a:pt x="413671" y="277905"/>
                    </a:lnTo>
                    <a:cubicBezTo>
                      <a:pt x="413671" y="286477"/>
                      <a:pt x="408242" y="290573"/>
                      <a:pt x="401479" y="28666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3947;p48"/>
              <p:cNvSpPr/>
              <p:nvPr/>
            </p:nvSpPr>
            <p:spPr>
              <a:xfrm>
                <a:off x="7391400" y="3447774"/>
                <a:ext cx="551783" cy="685927"/>
              </a:xfrm>
              <a:custGeom>
                <a:avLst/>
                <a:gdLst/>
                <a:ahLst/>
                <a:cxnLst/>
                <a:rect l="l" t="t" r="r" b="b"/>
                <a:pathLst>
                  <a:path w="551783" h="685927" extrusionOk="0">
                    <a:moveTo>
                      <a:pt x="527018" y="683027"/>
                    </a:moveTo>
                    <a:lnTo>
                      <a:pt x="23908" y="392515"/>
                    </a:lnTo>
                    <a:cubicBezTo>
                      <a:pt x="9039" y="381675"/>
                      <a:pt x="172" y="364435"/>
                      <a:pt x="0" y="346033"/>
                    </a:cubicBezTo>
                    <a:lnTo>
                      <a:pt x="0" y="21326"/>
                    </a:lnTo>
                    <a:cubicBezTo>
                      <a:pt x="0" y="3419"/>
                      <a:pt x="10859" y="-4868"/>
                      <a:pt x="24289" y="2942"/>
                    </a:cubicBezTo>
                    <a:lnTo>
                      <a:pt x="527399" y="293359"/>
                    </a:lnTo>
                    <a:cubicBezTo>
                      <a:pt x="542430" y="304161"/>
                      <a:pt x="551469" y="321430"/>
                      <a:pt x="551783" y="339937"/>
                    </a:cubicBezTo>
                    <a:lnTo>
                      <a:pt x="551783" y="664549"/>
                    </a:lnTo>
                    <a:cubicBezTo>
                      <a:pt x="551402" y="682551"/>
                      <a:pt x="540448" y="690742"/>
                      <a:pt x="527018" y="68302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3948;p48"/>
              <p:cNvSpPr/>
              <p:nvPr/>
            </p:nvSpPr>
            <p:spPr>
              <a:xfrm>
                <a:off x="7391018" y="3899093"/>
                <a:ext cx="551783" cy="368152"/>
              </a:xfrm>
              <a:custGeom>
                <a:avLst/>
                <a:gdLst/>
                <a:ahLst/>
                <a:cxnLst/>
                <a:rect l="l" t="t" r="r" b="b"/>
                <a:pathLst>
                  <a:path w="551783" h="368152" extrusionOk="0">
                    <a:moveTo>
                      <a:pt x="539591" y="366678"/>
                    </a:moveTo>
                    <a:lnTo>
                      <a:pt x="12192" y="61878"/>
                    </a:lnTo>
                    <a:cubicBezTo>
                      <a:pt x="4658" y="56515"/>
                      <a:pt x="133" y="47886"/>
                      <a:pt x="0" y="38637"/>
                    </a:cubicBezTo>
                    <a:lnTo>
                      <a:pt x="0" y="10824"/>
                    </a:lnTo>
                    <a:cubicBezTo>
                      <a:pt x="0" y="1870"/>
                      <a:pt x="5429" y="-2321"/>
                      <a:pt x="12192" y="1299"/>
                    </a:cubicBezTo>
                    <a:lnTo>
                      <a:pt x="539591" y="306099"/>
                    </a:lnTo>
                    <a:cubicBezTo>
                      <a:pt x="547135" y="311490"/>
                      <a:pt x="551669" y="320158"/>
                      <a:pt x="551784" y="329435"/>
                    </a:cubicBezTo>
                    <a:lnTo>
                      <a:pt x="551784" y="357248"/>
                    </a:lnTo>
                    <a:cubicBezTo>
                      <a:pt x="551784" y="366487"/>
                      <a:pt x="546354" y="370583"/>
                      <a:pt x="539591" y="36667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3949;p48"/>
              <p:cNvSpPr/>
              <p:nvPr/>
            </p:nvSpPr>
            <p:spPr>
              <a:xfrm>
                <a:off x="7462456" y="2876264"/>
                <a:ext cx="257937" cy="241458"/>
              </a:xfrm>
              <a:custGeom>
                <a:avLst/>
                <a:gdLst/>
                <a:ahLst/>
                <a:cxnLst/>
                <a:rect l="l" t="t" r="r" b="b"/>
                <a:pathLst>
                  <a:path w="257937" h="241458" extrusionOk="0">
                    <a:moveTo>
                      <a:pt x="99632" y="92012"/>
                    </a:moveTo>
                    <a:lnTo>
                      <a:pt x="64294" y="1048"/>
                    </a:lnTo>
                    <a:lnTo>
                      <a:pt x="0" y="92488"/>
                    </a:lnTo>
                    <a:lnTo>
                      <a:pt x="70580" y="133255"/>
                    </a:lnTo>
                    <a:lnTo>
                      <a:pt x="128588" y="166783"/>
                    </a:lnTo>
                    <a:lnTo>
                      <a:pt x="257937" y="241459"/>
                    </a:lnTo>
                    <a:lnTo>
                      <a:pt x="164306" y="0"/>
                    </a:lnTo>
                    <a:lnTo>
                      <a:pt x="99632" y="92012"/>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3950;p48"/>
              <p:cNvSpPr/>
              <p:nvPr/>
            </p:nvSpPr>
            <p:spPr>
              <a:xfrm rot="-1801764">
                <a:off x="7788337" y="2912905"/>
                <a:ext cx="68709" cy="119146"/>
              </a:xfrm>
              <a:custGeom>
                <a:avLst/>
                <a:gdLst/>
                <a:ahLst/>
                <a:cxnLst/>
                <a:rect l="l" t="t" r="r" b="b"/>
                <a:pathLst>
                  <a:path w="68770" h="119252" extrusionOk="0">
                    <a:moveTo>
                      <a:pt x="68771" y="59627"/>
                    </a:moveTo>
                    <a:cubicBezTo>
                      <a:pt x="68771" y="92557"/>
                      <a:pt x="53376" y="119253"/>
                      <a:pt x="34386" y="119253"/>
                    </a:cubicBezTo>
                    <a:cubicBezTo>
                      <a:pt x="15395" y="119253"/>
                      <a:pt x="0" y="92557"/>
                      <a:pt x="0" y="59627"/>
                    </a:cubicBezTo>
                    <a:cubicBezTo>
                      <a:pt x="0" y="26696"/>
                      <a:pt x="15395" y="0"/>
                      <a:pt x="34386" y="0"/>
                    </a:cubicBezTo>
                    <a:cubicBezTo>
                      <a:pt x="53376" y="0"/>
                      <a:pt x="68771" y="26696"/>
                      <a:pt x="68771" y="59627"/>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3951;p48"/>
              <p:cNvSpPr/>
              <p:nvPr/>
            </p:nvSpPr>
            <p:spPr>
              <a:xfrm>
                <a:off x="7466171" y="3701224"/>
                <a:ext cx="257936" cy="241363"/>
              </a:xfrm>
              <a:custGeom>
                <a:avLst/>
                <a:gdLst/>
                <a:ahLst/>
                <a:cxnLst/>
                <a:rect l="l" t="t" r="r" b="b"/>
                <a:pathLst>
                  <a:path w="257936" h="241363" extrusionOk="0">
                    <a:moveTo>
                      <a:pt x="99536" y="92012"/>
                    </a:moveTo>
                    <a:lnTo>
                      <a:pt x="64294" y="1048"/>
                    </a:lnTo>
                    <a:lnTo>
                      <a:pt x="0" y="92488"/>
                    </a:lnTo>
                    <a:lnTo>
                      <a:pt x="70580" y="133255"/>
                    </a:lnTo>
                    <a:lnTo>
                      <a:pt x="128588" y="166688"/>
                    </a:lnTo>
                    <a:lnTo>
                      <a:pt x="257937" y="241364"/>
                    </a:lnTo>
                    <a:lnTo>
                      <a:pt x="164211" y="0"/>
                    </a:lnTo>
                    <a:lnTo>
                      <a:pt x="99536" y="92012"/>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3952;p48"/>
              <p:cNvSpPr/>
              <p:nvPr/>
            </p:nvSpPr>
            <p:spPr>
              <a:xfrm rot="-1790023">
                <a:off x="7807389" y="3748630"/>
                <a:ext cx="69009" cy="119667"/>
              </a:xfrm>
              <a:custGeom>
                <a:avLst/>
                <a:gdLst/>
                <a:ahLst/>
                <a:cxnLst/>
                <a:rect l="l" t="t" r="r" b="b"/>
                <a:pathLst>
                  <a:path w="69007" h="119663" extrusionOk="0">
                    <a:moveTo>
                      <a:pt x="69009" y="59833"/>
                    </a:moveTo>
                    <a:cubicBezTo>
                      <a:pt x="69009" y="92877"/>
                      <a:pt x="53561" y="119665"/>
                      <a:pt x="34505" y="119665"/>
                    </a:cubicBezTo>
                    <a:cubicBezTo>
                      <a:pt x="15450" y="119665"/>
                      <a:pt x="2" y="92877"/>
                      <a:pt x="2" y="59833"/>
                    </a:cubicBezTo>
                    <a:cubicBezTo>
                      <a:pt x="2" y="26789"/>
                      <a:pt x="15450" y="1"/>
                      <a:pt x="34505" y="1"/>
                    </a:cubicBezTo>
                    <a:cubicBezTo>
                      <a:pt x="53561" y="1"/>
                      <a:pt x="69009" y="26789"/>
                      <a:pt x="69009" y="59833"/>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3953;p48"/>
              <p:cNvSpPr/>
              <p:nvPr/>
            </p:nvSpPr>
            <p:spPr>
              <a:xfrm>
                <a:off x="5996654" y="1854288"/>
                <a:ext cx="1266348" cy="1335535"/>
              </a:xfrm>
              <a:custGeom>
                <a:avLst/>
                <a:gdLst/>
                <a:ahLst/>
                <a:cxnLst/>
                <a:rect l="l" t="t" r="r" b="b"/>
                <a:pathLst>
                  <a:path w="1266348" h="1335535" extrusionOk="0">
                    <a:moveTo>
                      <a:pt x="1244537" y="1332871"/>
                    </a:moveTo>
                    <a:lnTo>
                      <a:pt x="21907" y="630498"/>
                    </a:lnTo>
                    <a:cubicBezTo>
                      <a:pt x="8382" y="620868"/>
                      <a:pt x="257" y="605380"/>
                      <a:pt x="0" y="588778"/>
                    </a:cubicBezTo>
                    <a:lnTo>
                      <a:pt x="0" y="19088"/>
                    </a:lnTo>
                    <a:cubicBezTo>
                      <a:pt x="0" y="3086"/>
                      <a:pt x="9525" y="-4343"/>
                      <a:pt x="21907" y="2610"/>
                    </a:cubicBezTo>
                    <a:lnTo>
                      <a:pt x="1244537" y="704983"/>
                    </a:lnTo>
                    <a:cubicBezTo>
                      <a:pt x="1257995" y="714651"/>
                      <a:pt x="1266092" y="730129"/>
                      <a:pt x="1266349" y="746703"/>
                    </a:cubicBezTo>
                    <a:lnTo>
                      <a:pt x="1266349" y="1316393"/>
                    </a:lnTo>
                    <a:cubicBezTo>
                      <a:pt x="1266349" y="1332491"/>
                      <a:pt x="1256538" y="1339920"/>
                      <a:pt x="1244537" y="13328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3954;p48"/>
              <p:cNvSpPr/>
              <p:nvPr/>
            </p:nvSpPr>
            <p:spPr>
              <a:xfrm>
                <a:off x="6187916" y="2312479"/>
                <a:ext cx="441007" cy="412813"/>
              </a:xfrm>
              <a:custGeom>
                <a:avLst/>
                <a:gdLst/>
                <a:ahLst/>
                <a:cxnLst/>
                <a:rect l="l" t="t" r="r" b="b"/>
                <a:pathLst>
                  <a:path w="441007" h="412813" extrusionOk="0">
                    <a:moveTo>
                      <a:pt x="170307" y="157353"/>
                    </a:moveTo>
                    <a:lnTo>
                      <a:pt x="109919" y="1810"/>
                    </a:lnTo>
                    <a:lnTo>
                      <a:pt x="0" y="158210"/>
                    </a:lnTo>
                    <a:lnTo>
                      <a:pt x="120682" y="227838"/>
                    </a:lnTo>
                    <a:lnTo>
                      <a:pt x="219837" y="285083"/>
                    </a:lnTo>
                    <a:lnTo>
                      <a:pt x="441008" y="412813"/>
                    </a:lnTo>
                    <a:lnTo>
                      <a:pt x="280797" y="0"/>
                    </a:lnTo>
                    <a:lnTo>
                      <a:pt x="170307" y="15735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3955;p48"/>
              <p:cNvSpPr/>
              <p:nvPr/>
            </p:nvSpPr>
            <p:spPr>
              <a:xfrm rot="-1801764">
                <a:off x="6969573" y="2537060"/>
                <a:ext cx="117623" cy="203653"/>
              </a:xfrm>
              <a:custGeom>
                <a:avLst/>
                <a:gdLst/>
                <a:ahLst/>
                <a:cxnLst/>
                <a:rect l="l" t="t" r="r" b="b"/>
                <a:pathLst>
                  <a:path w="117728" h="203834" extrusionOk="0">
                    <a:moveTo>
                      <a:pt x="117729" y="101918"/>
                    </a:moveTo>
                    <a:cubicBezTo>
                      <a:pt x="117729" y="158205"/>
                      <a:pt x="91374" y="203835"/>
                      <a:pt x="58864" y="203835"/>
                    </a:cubicBezTo>
                    <a:cubicBezTo>
                      <a:pt x="26354" y="203835"/>
                      <a:pt x="0" y="158205"/>
                      <a:pt x="0" y="101918"/>
                    </a:cubicBezTo>
                    <a:cubicBezTo>
                      <a:pt x="0" y="45630"/>
                      <a:pt x="26354" y="0"/>
                      <a:pt x="58864" y="0"/>
                    </a:cubicBezTo>
                    <a:cubicBezTo>
                      <a:pt x="91374" y="0"/>
                      <a:pt x="117729" y="45630"/>
                      <a:pt x="117729" y="101918"/>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 name="Google Shape;3956;p48"/>
            <p:cNvSpPr/>
            <p:nvPr/>
          </p:nvSpPr>
          <p:spPr>
            <a:xfrm>
              <a:off x="4124355" y="1157329"/>
              <a:ext cx="276891" cy="1108478"/>
            </a:xfrm>
            <a:custGeom>
              <a:avLst/>
              <a:gdLst/>
              <a:ahLst/>
              <a:cxnLst/>
              <a:rect l="l" t="t" r="r" b="b"/>
              <a:pathLst>
                <a:path w="276891" h="1108478" extrusionOk="0">
                  <a:moveTo>
                    <a:pt x="276892" y="217170"/>
                  </a:moveTo>
                  <a:lnTo>
                    <a:pt x="276892" y="1070610"/>
                  </a:lnTo>
                  <a:cubicBezTo>
                    <a:pt x="276892" y="1102424"/>
                    <a:pt x="257842" y="1117092"/>
                    <a:pt x="233648" y="1103281"/>
                  </a:cubicBezTo>
                  <a:lnTo>
                    <a:pt x="0" y="968693"/>
                  </a:lnTo>
                  <a:lnTo>
                    <a:pt x="0" y="0"/>
                  </a:lnTo>
                  <a:lnTo>
                    <a:pt x="233648" y="134779"/>
                  </a:lnTo>
                  <a:cubicBezTo>
                    <a:pt x="257461" y="148590"/>
                    <a:pt x="276892" y="185642"/>
                    <a:pt x="276892" y="217170"/>
                  </a:cubicBezTo>
                  <a:close/>
                </a:path>
              </a:pathLst>
            </a:custGeom>
            <a:solidFill>
              <a:srgbClr val="000000">
                <a:alpha val="4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3957;p48"/>
            <p:cNvSpPr/>
            <p:nvPr/>
          </p:nvSpPr>
          <p:spPr>
            <a:xfrm>
              <a:off x="3407027" y="665933"/>
              <a:ext cx="814853" cy="1408939"/>
            </a:xfrm>
            <a:custGeom>
              <a:avLst/>
              <a:gdLst/>
              <a:ahLst/>
              <a:cxnLst/>
              <a:rect l="l" t="t" r="r" b="b"/>
              <a:pathLst>
                <a:path w="814853" h="1408939" extrusionOk="0">
                  <a:moveTo>
                    <a:pt x="771144" y="419483"/>
                  </a:moveTo>
                  <a:lnTo>
                    <a:pt x="53340" y="5050"/>
                  </a:lnTo>
                  <a:cubicBezTo>
                    <a:pt x="45901" y="-81"/>
                    <a:pt x="36462" y="-1389"/>
                    <a:pt x="27908" y="1526"/>
                  </a:cubicBezTo>
                  <a:lnTo>
                    <a:pt x="27908" y="1526"/>
                  </a:lnTo>
                  <a:cubicBezTo>
                    <a:pt x="25956" y="2313"/>
                    <a:pt x="24136" y="3372"/>
                    <a:pt x="22479" y="4669"/>
                  </a:cubicBezTo>
                  <a:lnTo>
                    <a:pt x="0" y="17718"/>
                  </a:lnTo>
                  <a:lnTo>
                    <a:pt x="10477" y="31720"/>
                  </a:lnTo>
                  <a:cubicBezTo>
                    <a:pt x="10477" y="33625"/>
                    <a:pt x="10477" y="35625"/>
                    <a:pt x="10477" y="37721"/>
                  </a:cubicBezTo>
                  <a:lnTo>
                    <a:pt x="10477" y="891161"/>
                  </a:lnTo>
                  <a:cubicBezTo>
                    <a:pt x="10477" y="922974"/>
                    <a:pt x="29527" y="959931"/>
                    <a:pt x="53721" y="973743"/>
                  </a:cubicBezTo>
                  <a:lnTo>
                    <a:pt x="757904" y="1380365"/>
                  </a:lnTo>
                  <a:lnTo>
                    <a:pt x="766858" y="1408940"/>
                  </a:lnTo>
                  <a:lnTo>
                    <a:pt x="797624" y="1391700"/>
                  </a:lnTo>
                  <a:cubicBezTo>
                    <a:pt x="799176" y="1391004"/>
                    <a:pt x="800643" y="1390147"/>
                    <a:pt x="802005" y="1389128"/>
                  </a:cubicBezTo>
                  <a:lnTo>
                    <a:pt x="802005" y="1389128"/>
                  </a:lnTo>
                  <a:cubicBezTo>
                    <a:pt x="811178" y="1380508"/>
                    <a:pt x="815854" y="1368135"/>
                    <a:pt x="814673" y="1355600"/>
                  </a:cubicBezTo>
                  <a:lnTo>
                    <a:pt x="814673" y="502160"/>
                  </a:lnTo>
                  <a:cubicBezTo>
                    <a:pt x="814388" y="470442"/>
                    <a:pt x="795052" y="433294"/>
                    <a:pt x="771144" y="419483"/>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3958;p48"/>
            <p:cNvSpPr/>
            <p:nvPr/>
          </p:nvSpPr>
          <p:spPr>
            <a:xfrm>
              <a:off x="3387120" y="682740"/>
              <a:ext cx="804386" cy="1393465"/>
            </a:xfrm>
            <a:custGeom>
              <a:avLst/>
              <a:gdLst/>
              <a:ahLst/>
              <a:cxnLst/>
              <a:rect l="l" t="t" r="r" b="b"/>
              <a:pathLst>
                <a:path w="804386" h="1393465" extrusionOk="0">
                  <a:moveTo>
                    <a:pt x="761143" y="1388323"/>
                  </a:moveTo>
                  <a:lnTo>
                    <a:pt x="43244" y="973890"/>
                  </a:lnTo>
                  <a:cubicBezTo>
                    <a:pt x="19431" y="960079"/>
                    <a:pt x="0" y="923122"/>
                    <a:pt x="0" y="891213"/>
                  </a:cubicBezTo>
                  <a:lnTo>
                    <a:pt x="0" y="37869"/>
                  </a:lnTo>
                  <a:cubicBezTo>
                    <a:pt x="0" y="6055"/>
                    <a:pt x="19050" y="-8613"/>
                    <a:pt x="43244" y="5198"/>
                  </a:cubicBezTo>
                  <a:lnTo>
                    <a:pt x="761143" y="419631"/>
                  </a:lnTo>
                  <a:cubicBezTo>
                    <a:pt x="785050" y="433442"/>
                    <a:pt x="804386" y="470399"/>
                    <a:pt x="804386" y="502308"/>
                  </a:cubicBezTo>
                  <a:lnTo>
                    <a:pt x="804386" y="1355652"/>
                  </a:lnTo>
                  <a:cubicBezTo>
                    <a:pt x="804386" y="1387085"/>
                    <a:pt x="785050" y="1402134"/>
                    <a:pt x="761143" y="1388323"/>
                  </a:cubicBezTo>
                  <a:close/>
                </a:path>
              </a:pathLst>
            </a:custGeom>
            <a:solidFill>
              <a:srgbClr val="F5F7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3959;p48"/>
            <p:cNvSpPr/>
            <p:nvPr/>
          </p:nvSpPr>
          <p:spPr>
            <a:xfrm>
              <a:off x="3499610" y="847672"/>
              <a:ext cx="17240" cy="769048"/>
            </a:xfrm>
            <a:custGeom>
              <a:avLst/>
              <a:gdLst/>
              <a:ahLst/>
              <a:cxnLst/>
              <a:rect l="l" t="t" r="r" b="b"/>
              <a:pathLst>
                <a:path w="17240" h="769048" extrusionOk="0">
                  <a:moveTo>
                    <a:pt x="0" y="759047"/>
                  </a:moveTo>
                  <a:lnTo>
                    <a:pt x="17240" y="769048"/>
                  </a:lnTo>
                  <a:lnTo>
                    <a:pt x="17240" y="10001"/>
                  </a:lnTo>
                  <a:lnTo>
                    <a:pt x="0" y="0"/>
                  </a:lnTo>
                  <a:lnTo>
                    <a:pt x="0" y="759047"/>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3960;p48"/>
            <p:cNvSpPr/>
            <p:nvPr/>
          </p:nvSpPr>
          <p:spPr>
            <a:xfrm>
              <a:off x="3477988" y="1035502"/>
              <a:ext cx="60483" cy="177021"/>
            </a:xfrm>
            <a:custGeom>
              <a:avLst/>
              <a:gdLst/>
              <a:ahLst/>
              <a:cxnLst/>
              <a:rect l="l" t="t" r="r" b="b"/>
              <a:pathLst>
                <a:path w="60483" h="177021" extrusionOk="0">
                  <a:moveTo>
                    <a:pt x="30289" y="173358"/>
                  </a:moveTo>
                  <a:lnTo>
                    <a:pt x="30289" y="173358"/>
                  </a:lnTo>
                  <a:cubicBezTo>
                    <a:pt x="11573" y="160004"/>
                    <a:pt x="324" y="138535"/>
                    <a:pt x="0" y="115541"/>
                  </a:cubicBezTo>
                  <a:lnTo>
                    <a:pt x="0" y="26483"/>
                  </a:lnTo>
                  <a:cubicBezTo>
                    <a:pt x="0" y="4194"/>
                    <a:pt x="13525" y="-5998"/>
                    <a:pt x="30289" y="3623"/>
                  </a:cubicBezTo>
                  <a:lnTo>
                    <a:pt x="30289" y="3623"/>
                  </a:lnTo>
                  <a:cubicBezTo>
                    <a:pt x="48949" y="17022"/>
                    <a:pt x="60150" y="38472"/>
                    <a:pt x="60484" y="61439"/>
                  </a:cubicBezTo>
                  <a:lnTo>
                    <a:pt x="60484" y="150498"/>
                  </a:lnTo>
                  <a:cubicBezTo>
                    <a:pt x="60484" y="172787"/>
                    <a:pt x="46958" y="183074"/>
                    <a:pt x="30289" y="17335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3961;p48"/>
            <p:cNvSpPr/>
            <p:nvPr/>
          </p:nvSpPr>
          <p:spPr>
            <a:xfrm>
              <a:off x="3684776" y="951970"/>
              <a:ext cx="17335" cy="768953"/>
            </a:xfrm>
            <a:custGeom>
              <a:avLst/>
              <a:gdLst/>
              <a:ahLst/>
              <a:cxnLst/>
              <a:rect l="l" t="t" r="r" b="b"/>
              <a:pathLst>
                <a:path w="17335" h="768953" extrusionOk="0">
                  <a:moveTo>
                    <a:pt x="0" y="758952"/>
                  </a:moveTo>
                  <a:lnTo>
                    <a:pt x="17336" y="768953"/>
                  </a:lnTo>
                  <a:lnTo>
                    <a:pt x="17336" y="10001"/>
                  </a:lnTo>
                  <a:lnTo>
                    <a:pt x="0" y="0"/>
                  </a:lnTo>
                  <a:lnTo>
                    <a:pt x="0" y="758952"/>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3962;p48"/>
            <p:cNvSpPr/>
            <p:nvPr/>
          </p:nvSpPr>
          <p:spPr>
            <a:xfrm>
              <a:off x="3663154" y="1389355"/>
              <a:ext cx="60579" cy="177060"/>
            </a:xfrm>
            <a:custGeom>
              <a:avLst/>
              <a:gdLst/>
              <a:ahLst/>
              <a:cxnLst/>
              <a:rect l="l" t="t" r="r" b="b"/>
              <a:pathLst>
                <a:path w="60579" h="177060" extrusionOk="0">
                  <a:moveTo>
                    <a:pt x="30289" y="173453"/>
                  </a:moveTo>
                  <a:lnTo>
                    <a:pt x="30289" y="173453"/>
                  </a:lnTo>
                  <a:cubicBezTo>
                    <a:pt x="11621" y="160014"/>
                    <a:pt x="391" y="138544"/>
                    <a:pt x="0" y="115541"/>
                  </a:cubicBezTo>
                  <a:lnTo>
                    <a:pt x="0" y="26483"/>
                  </a:lnTo>
                  <a:cubicBezTo>
                    <a:pt x="0" y="4194"/>
                    <a:pt x="13621" y="-5998"/>
                    <a:pt x="30289" y="3623"/>
                  </a:cubicBezTo>
                  <a:lnTo>
                    <a:pt x="30289" y="3623"/>
                  </a:lnTo>
                  <a:cubicBezTo>
                    <a:pt x="48987" y="17005"/>
                    <a:pt x="60217" y="38456"/>
                    <a:pt x="60579" y="61439"/>
                  </a:cubicBezTo>
                  <a:lnTo>
                    <a:pt x="60579" y="150498"/>
                  </a:lnTo>
                  <a:cubicBezTo>
                    <a:pt x="60579" y="172787"/>
                    <a:pt x="47053" y="183074"/>
                    <a:pt x="30289" y="17345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3963;p48"/>
            <p:cNvSpPr/>
            <p:nvPr/>
          </p:nvSpPr>
          <p:spPr>
            <a:xfrm>
              <a:off x="3870037" y="1058841"/>
              <a:ext cx="17335" cy="769048"/>
            </a:xfrm>
            <a:custGeom>
              <a:avLst/>
              <a:gdLst/>
              <a:ahLst/>
              <a:cxnLst/>
              <a:rect l="l" t="t" r="r" b="b"/>
              <a:pathLst>
                <a:path w="17335" h="769048" extrusionOk="0">
                  <a:moveTo>
                    <a:pt x="0" y="759047"/>
                  </a:moveTo>
                  <a:lnTo>
                    <a:pt x="17335" y="769049"/>
                  </a:lnTo>
                  <a:lnTo>
                    <a:pt x="17335" y="10001"/>
                  </a:lnTo>
                  <a:lnTo>
                    <a:pt x="0" y="0"/>
                  </a:lnTo>
                  <a:lnTo>
                    <a:pt x="0" y="759047"/>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3964;p48"/>
            <p:cNvSpPr/>
            <p:nvPr/>
          </p:nvSpPr>
          <p:spPr>
            <a:xfrm>
              <a:off x="3848416" y="1146769"/>
              <a:ext cx="60579" cy="177060"/>
            </a:xfrm>
            <a:custGeom>
              <a:avLst/>
              <a:gdLst/>
              <a:ahLst/>
              <a:cxnLst/>
              <a:rect l="l" t="t" r="r" b="b"/>
              <a:pathLst>
                <a:path w="60579" h="177060" extrusionOk="0">
                  <a:moveTo>
                    <a:pt x="30289" y="173438"/>
                  </a:moveTo>
                  <a:lnTo>
                    <a:pt x="30289" y="173438"/>
                  </a:lnTo>
                  <a:cubicBezTo>
                    <a:pt x="11592" y="160055"/>
                    <a:pt x="362" y="138605"/>
                    <a:pt x="0" y="115621"/>
                  </a:cubicBezTo>
                  <a:lnTo>
                    <a:pt x="0" y="26562"/>
                  </a:lnTo>
                  <a:cubicBezTo>
                    <a:pt x="0" y="4274"/>
                    <a:pt x="13525" y="-6013"/>
                    <a:pt x="30289" y="3607"/>
                  </a:cubicBezTo>
                  <a:lnTo>
                    <a:pt x="30289" y="3607"/>
                  </a:lnTo>
                  <a:cubicBezTo>
                    <a:pt x="48958" y="17047"/>
                    <a:pt x="60188" y="38516"/>
                    <a:pt x="60579" y="61519"/>
                  </a:cubicBezTo>
                  <a:lnTo>
                    <a:pt x="60579" y="150578"/>
                  </a:lnTo>
                  <a:cubicBezTo>
                    <a:pt x="60579" y="172866"/>
                    <a:pt x="46958" y="183058"/>
                    <a:pt x="30289" y="17343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3965;p48"/>
            <p:cNvSpPr/>
            <p:nvPr/>
          </p:nvSpPr>
          <p:spPr>
            <a:xfrm>
              <a:off x="4055299" y="1165807"/>
              <a:ext cx="17240" cy="768953"/>
            </a:xfrm>
            <a:custGeom>
              <a:avLst/>
              <a:gdLst/>
              <a:ahLst/>
              <a:cxnLst/>
              <a:rect l="l" t="t" r="r" b="b"/>
              <a:pathLst>
                <a:path w="17240" h="768953" extrusionOk="0">
                  <a:moveTo>
                    <a:pt x="0" y="759047"/>
                  </a:moveTo>
                  <a:lnTo>
                    <a:pt x="17240" y="768953"/>
                  </a:lnTo>
                  <a:lnTo>
                    <a:pt x="17240" y="10001"/>
                  </a:lnTo>
                  <a:lnTo>
                    <a:pt x="0" y="0"/>
                  </a:lnTo>
                  <a:lnTo>
                    <a:pt x="0" y="759047"/>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3966;p48"/>
            <p:cNvSpPr/>
            <p:nvPr/>
          </p:nvSpPr>
          <p:spPr>
            <a:xfrm>
              <a:off x="4033677" y="1453459"/>
              <a:ext cx="60483" cy="177021"/>
            </a:xfrm>
            <a:custGeom>
              <a:avLst/>
              <a:gdLst/>
              <a:ahLst/>
              <a:cxnLst/>
              <a:rect l="l" t="t" r="r" b="b"/>
              <a:pathLst>
                <a:path w="60483" h="177021" extrusionOk="0">
                  <a:moveTo>
                    <a:pt x="30290" y="173358"/>
                  </a:moveTo>
                  <a:lnTo>
                    <a:pt x="30290" y="173358"/>
                  </a:lnTo>
                  <a:cubicBezTo>
                    <a:pt x="11573" y="160004"/>
                    <a:pt x="324" y="138535"/>
                    <a:pt x="0" y="115541"/>
                  </a:cubicBezTo>
                  <a:lnTo>
                    <a:pt x="0" y="26483"/>
                  </a:lnTo>
                  <a:cubicBezTo>
                    <a:pt x="0" y="4194"/>
                    <a:pt x="13525" y="-5998"/>
                    <a:pt x="30290" y="3623"/>
                  </a:cubicBezTo>
                  <a:lnTo>
                    <a:pt x="30290" y="3623"/>
                  </a:lnTo>
                  <a:cubicBezTo>
                    <a:pt x="48949" y="17024"/>
                    <a:pt x="60150" y="38475"/>
                    <a:pt x="60484" y="61439"/>
                  </a:cubicBezTo>
                  <a:lnTo>
                    <a:pt x="60484" y="150498"/>
                  </a:lnTo>
                  <a:cubicBezTo>
                    <a:pt x="60484" y="172787"/>
                    <a:pt x="46958" y="183074"/>
                    <a:pt x="30290" y="17335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8" name="Google Shape;3967;p48"/>
            <p:cNvGrpSpPr/>
            <p:nvPr/>
          </p:nvGrpSpPr>
          <p:grpSpPr>
            <a:xfrm>
              <a:off x="3457891" y="2611797"/>
              <a:ext cx="595122" cy="410622"/>
              <a:chOff x="5119116" y="3513772"/>
              <a:chExt cx="595122" cy="410622"/>
            </a:xfrm>
          </p:grpSpPr>
          <p:sp>
            <p:nvSpPr>
              <p:cNvPr id="137" name="Google Shape;3968;p48"/>
              <p:cNvSpPr/>
              <p:nvPr/>
            </p:nvSpPr>
            <p:spPr>
              <a:xfrm>
                <a:off x="5119116" y="3618642"/>
                <a:ext cx="529590" cy="305752"/>
              </a:xfrm>
              <a:custGeom>
                <a:avLst/>
                <a:gdLst/>
                <a:ahLst/>
                <a:cxnLst/>
                <a:rect l="l" t="t" r="r" b="b"/>
                <a:pathLst>
                  <a:path w="529590" h="305752" extrusionOk="0">
                    <a:moveTo>
                      <a:pt x="529590" y="152876"/>
                    </a:moveTo>
                    <a:cubicBezTo>
                      <a:pt x="529590" y="237307"/>
                      <a:pt x="411037" y="305752"/>
                      <a:pt x="264795" y="305752"/>
                    </a:cubicBezTo>
                    <a:cubicBezTo>
                      <a:pt x="118553" y="305752"/>
                      <a:pt x="0" y="237307"/>
                      <a:pt x="0" y="152876"/>
                    </a:cubicBezTo>
                    <a:cubicBezTo>
                      <a:pt x="0" y="68445"/>
                      <a:pt x="118553" y="0"/>
                      <a:pt x="264795" y="0"/>
                    </a:cubicBezTo>
                    <a:cubicBezTo>
                      <a:pt x="411037" y="0"/>
                      <a:pt x="529590" y="68445"/>
                      <a:pt x="529590" y="15287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3969;p48"/>
              <p:cNvSpPr/>
              <p:nvPr/>
            </p:nvSpPr>
            <p:spPr>
              <a:xfrm>
                <a:off x="5184648" y="3579304"/>
                <a:ext cx="529590" cy="305752"/>
              </a:xfrm>
              <a:custGeom>
                <a:avLst/>
                <a:gdLst/>
                <a:ahLst/>
                <a:cxnLst/>
                <a:rect l="l" t="t" r="r" b="b"/>
                <a:pathLst>
                  <a:path w="529590" h="305752" extrusionOk="0">
                    <a:moveTo>
                      <a:pt x="529590" y="152876"/>
                    </a:moveTo>
                    <a:cubicBezTo>
                      <a:pt x="529590" y="237307"/>
                      <a:pt x="411037" y="305752"/>
                      <a:pt x="264795" y="305752"/>
                    </a:cubicBezTo>
                    <a:cubicBezTo>
                      <a:pt x="118553" y="305752"/>
                      <a:pt x="0" y="237307"/>
                      <a:pt x="0" y="152876"/>
                    </a:cubicBezTo>
                    <a:cubicBezTo>
                      <a:pt x="0" y="68445"/>
                      <a:pt x="118553" y="0"/>
                      <a:pt x="264795" y="0"/>
                    </a:cubicBezTo>
                    <a:cubicBezTo>
                      <a:pt x="411037" y="0"/>
                      <a:pt x="529590" y="68445"/>
                      <a:pt x="529590" y="15287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3970;p48"/>
              <p:cNvSpPr/>
              <p:nvPr/>
            </p:nvSpPr>
            <p:spPr>
              <a:xfrm>
                <a:off x="5184743" y="3664839"/>
                <a:ext cx="52292" cy="69627"/>
              </a:xfrm>
              <a:custGeom>
                <a:avLst/>
                <a:gdLst/>
                <a:ahLst/>
                <a:cxnLst/>
                <a:rect l="l" t="t" r="r" b="b"/>
                <a:pathLst>
                  <a:path w="52292" h="69627" extrusionOk="0">
                    <a:moveTo>
                      <a:pt x="0" y="69628"/>
                    </a:moveTo>
                    <a:lnTo>
                      <a:pt x="0" y="0"/>
                    </a:lnTo>
                    <a:lnTo>
                      <a:pt x="52292" y="46577"/>
                    </a:lnTo>
                    <a:lnTo>
                      <a:pt x="0" y="69628"/>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3971;p48"/>
              <p:cNvSpPr/>
              <p:nvPr/>
            </p:nvSpPr>
            <p:spPr>
              <a:xfrm>
                <a:off x="5674423" y="3666648"/>
                <a:ext cx="39814" cy="93916"/>
              </a:xfrm>
              <a:custGeom>
                <a:avLst/>
                <a:gdLst/>
                <a:ahLst/>
                <a:cxnLst/>
                <a:rect l="l" t="t" r="r" b="b"/>
                <a:pathLst>
                  <a:path w="39814" h="93916" extrusionOk="0">
                    <a:moveTo>
                      <a:pt x="39814" y="0"/>
                    </a:moveTo>
                    <a:lnTo>
                      <a:pt x="39814" y="65532"/>
                    </a:lnTo>
                    <a:lnTo>
                      <a:pt x="13049" y="93916"/>
                    </a:lnTo>
                    <a:lnTo>
                      <a:pt x="0" y="18955"/>
                    </a:lnTo>
                    <a:lnTo>
                      <a:pt x="39814"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3972;p48"/>
              <p:cNvSpPr/>
              <p:nvPr/>
            </p:nvSpPr>
            <p:spPr>
              <a:xfrm>
                <a:off x="5184648" y="3513772"/>
                <a:ext cx="529590" cy="305752"/>
              </a:xfrm>
              <a:custGeom>
                <a:avLst/>
                <a:gdLst/>
                <a:ahLst/>
                <a:cxnLst/>
                <a:rect l="l" t="t" r="r" b="b"/>
                <a:pathLst>
                  <a:path w="529590" h="305752" extrusionOk="0">
                    <a:moveTo>
                      <a:pt x="529590" y="152876"/>
                    </a:moveTo>
                    <a:cubicBezTo>
                      <a:pt x="529590" y="237308"/>
                      <a:pt x="411037" y="305753"/>
                      <a:pt x="264795" y="305753"/>
                    </a:cubicBezTo>
                    <a:cubicBezTo>
                      <a:pt x="118553" y="305753"/>
                      <a:pt x="0" y="237308"/>
                      <a:pt x="0" y="152876"/>
                    </a:cubicBezTo>
                    <a:cubicBezTo>
                      <a:pt x="0" y="68445"/>
                      <a:pt x="118553" y="0"/>
                      <a:pt x="264795" y="0"/>
                    </a:cubicBezTo>
                    <a:cubicBezTo>
                      <a:pt x="411037" y="0"/>
                      <a:pt x="529590" y="68445"/>
                      <a:pt x="529590" y="15287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3973;p48"/>
              <p:cNvSpPr/>
              <p:nvPr/>
            </p:nvSpPr>
            <p:spPr>
              <a:xfrm>
                <a:off x="5260027" y="3555420"/>
                <a:ext cx="379097" cy="218860"/>
              </a:xfrm>
              <a:custGeom>
                <a:avLst/>
                <a:gdLst/>
                <a:ahLst/>
                <a:cxnLst/>
                <a:rect l="l" t="t" r="r" b="b"/>
                <a:pathLst>
                  <a:path w="379097" h="218860" extrusionOk="0">
                    <a:moveTo>
                      <a:pt x="378772" y="115991"/>
                    </a:moveTo>
                    <a:cubicBezTo>
                      <a:pt x="376105" y="141708"/>
                      <a:pt x="357722" y="167140"/>
                      <a:pt x="323623" y="186857"/>
                    </a:cubicBezTo>
                    <a:cubicBezTo>
                      <a:pt x="249518" y="229529"/>
                      <a:pt x="129503" y="229529"/>
                      <a:pt x="55494" y="186857"/>
                    </a:cubicBezTo>
                    <a:cubicBezTo>
                      <a:pt x="21299" y="167140"/>
                      <a:pt x="3011" y="141708"/>
                      <a:pt x="344" y="115991"/>
                    </a:cubicBezTo>
                    <a:cubicBezTo>
                      <a:pt x="-2799" y="85892"/>
                      <a:pt x="15584" y="55031"/>
                      <a:pt x="55494" y="32076"/>
                    </a:cubicBezTo>
                    <a:cubicBezTo>
                      <a:pt x="129503" y="-10692"/>
                      <a:pt x="249518" y="-10692"/>
                      <a:pt x="323623" y="32076"/>
                    </a:cubicBezTo>
                    <a:cubicBezTo>
                      <a:pt x="363437" y="55031"/>
                      <a:pt x="381821" y="85892"/>
                      <a:pt x="378772" y="11599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3974;p48"/>
              <p:cNvSpPr/>
              <p:nvPr/>
            </p:nvSpPr>
            <p:spPr>
              <a:xfrm>
                <a:off x="5260371" y="3568469"/>
                <a:ext cx="378428" cy="205811"/>
              </a:xfrm>
              <a:custGeom>
                <a:avLst/>
                <a:gdLst/>
                <a:ahLst/>
                <a:cxnLst/>
                <a:rect l="l" t="t" r="r" b="b"/>
                <a:pathLst>
                  <a:path w="378428" h="205811" extrusionOk="0">
                    <a:moveTo>
                      <a:pt x="378428" y="102942"/>
                    </a:moveTo>
                    <a:cubicBezTo>
                      <a:pt x="375761" y="128659"/>
                      <a:pt x="357378" y="154091"/>
                      <a:pt x="323279" y="173808"/>
                    </a:cubicBezTo>
                    <a:cubicBezTo>
                      <a:pt x="249174" y="216479"/>
                      <a:pt x="129159" y="216479"/>
                      <a:pt x="55150" y="173808"/>
                    </a:cubicBezTo>
                    <a:cubicBezTo>
                      <a:pt x="20955" y="154091"/>
                      <a:pt x="2667" y="128659"/>
                      <a:pt x="0" y="102942"/>
                    </a:cubicBezTo>
                    <a:cubicBezTo>
                      <a:pt x="2667" y="77224"/>
                      <a:pt x="20955" y="51792"/>
                      <a:pt x="55150" y="32076"/>
                    </a:cubicBezTo>
                    <a:cubicBezTo>
                      <a:pt x="129159" y="-10692"/>
                      <a:pt x="249174" y="-10692"/>
                      <a:pt x="323279" y="32076"/>
                    </a:cubicBezTo>
                    <a:cubicBezTo>
                      <a:pt x="357283" y="51792"/>
                      <a:pt x="375666" y="77224"/>
                      <a:pt x="378428" y="102942"/>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3975;p48"/>
              <p:cNvSpPr/>
              <p:nvPr/>
            </p:nvSpPr>
            <p:spPr>
              <a:xfrm>
                <a:off x="5357145" y="3618071"/>
                <a:ext cx="176643" cy="110490"/>
              </a:xfrm>
              <a:custGeom>
                <a:avLst/>
                <a:gdLst/>
                <a:ahLst/>
                <a:cxnLst/>
                <a:rect l="l" t="t" r="r" b="b"/>
                <a:pathLst>
                  <a:path w="176643" h="110490" extrusionOk="0">
                    <a:moveTo>
                      <a:pt x="89535" y="17526"/>
                    </a:moveTo>
                    <a:cubicBezTo>
                      <a:pt x="87202" y="17488"/>
                      <a:pt x="84877" y="17678"/>
                      <a:pt x="82582" y="18097"/>
                    </a:cubicBezTo>
                    <a:cubicBezTo>
                      <a:pt x="79439" y="18097"/>
                      <a:pt x="76010" y="19145"/>
                      <a:pt x="72104" y="20003"/>
                    </a:cubicBezTo>
                    <a:cubicBezTo>
                      <a:pt x="68199" y="20860"/>
                      <a:pt x="64199" y="21812"/>
                      <a:pt x="60008" y="23050"/>
                    </a:cubicBezTo>
                    <a:cubicBezTo>
                      <a:pt x="55959" y="24260"/>
                      <a:pt x="52007" y="25784"/>
                      <a:pt x="48197" y="27622"/>
                    </a:cubicBezTo>
                    <a:lnTo>
                      <a:pt x="78581" y="45148"/>
                    </a:lnTo>
                    <a:lnTo>
                      <a:pt x="84106" y="43244"/>
                    </a:lnTo>
                    <a:cubicBezTo>
                      <a:pt x="91821" y="40672"/>
                      <a:pt x="99155" y="38481"/>
                      <a:pt x="106013" y="36671"/>
                    </a:cubicBezTo>
                    <a:cubicBezTo>
                      <a:pt x="112462" y="34947"/>
                      <a:pt x="119063" y="33861"/>
                      <a:pt x="125730" y="33433"/>
                    </a:cubicBezTo>
                    <a:cubicBezTo>
                      <a:pt x="131788" y="33023"/>
                      <a:pt x="137884" y="33433"/>
                      <a:pt x="143828" y="34671"/>
                    </a:cubicBezTo>
                    <a:cubicBezTo>
                      <a:pt x="149943" y="35938"/>
                      <a:pt x="155801" y="38224"/>
                      <a:pt x="161163" y="41434"/>
                    </a:cubicBezTo>
                    <a:cubicBezTo>
                      <a:pt x="166468" y="44072"/>
                      <a:pt x="171002" y="48044"/>
                      <a:pt x="174308" y="52959"/>
                    </a:cubicBezTo>
                    <a:cubicBezTo>
                      <a:pt x="176498" y="56521"/>
                      <a:pt x="177184" y="60798"/>
                      <a:pt x="176213" y="64865"/>
                    </a:cubicBezTo>
                    <a:cubicBezTo>
                      <a:pt x="174927" y="69342"/>
                      <a:pt x="172460" y="73390"/>
                      <a:pt x="169069" y="76581"/>
                    </a:cubicBezTo>
                    <a:cubicBezTo>
                      <a:pt x="164887" y="80781"/>
                      <a:pt x="160220" y="84458"/>
                      <a:pt x="155162" y="87535"/>
                    </a:cubicBezTo>
                    <a:lnTo>
                      <a:pt x="174212" y="98679"/>
                    </a:lnTo>
                    <a:lnTo>
                      <a:pt x="163735" y="104775"/>
                    </a:lnTo>
                    <a:lnTo>
                      <a:pt x="144113" y="93536"/>
                    </a:lnTo>
                    <a:cubicBezTo>
                      <a:pt x="134969" y="98107"/>
                      <a:pt x="125397" y="101775"/>
                      <a:pt x="115538" y="104489"/>
                    </a:cubicBezTo>
                    <a:cubicBezTo>
                      <a:pt x="105032" y="107432"/>
                      <a:pt x="94298" y="109442"/>
                      <a:pt x="83439" y="110490"/>
                    </a:cubicBezTo>
                    <a:lnTo>
                      <a:pt x="73247" y="92202"/>
                    </a:lnTo>
                    <a:cubicBezTo>
                      <a:pt x="76114" y="92145"/>
                      <a:pt x="78981" y="91926"/>
                      <a:pt x="81820" y="91535"/>
                    </a:cubicBezTo>
                    <a:cubicBezTo>
                      <a:pt x="86116" y="91049"/>
                      <a:pt x="90373" y="90316"/>
                      <a:pt x="94583" y="89345"/>
                    </a:cubicBezTo>
                    <a:cubicBezTo>
                      <a:pt x="99251" y="88392"/>
                      <a:pt x="104108" y="87058"/>
                      <a:pt x="109442" y="85534"/>
                    </a:cubicBezTo>
                    <a:cubicBezTo>
                      <a:pt x="114529" y="84077"/>
                      <a:pt x="119501" y="82239"/>
                      <a:pt x="124301" y="80010"/>
                    </a:cubicBezTo>
                    <a:lnTo>
                      <a:pt x="94012" y="62579"/>
                    </a:lnTo>
                    <a:lnTo>
                      <a:pt x="90107" y="63913"/>
                    </a:lnTo>
                    <a:lnTo>
                      <a:pt x="85916" y="65151"/>
                    </a:lnTo>
                    <a:cubicBezTo>
                      <a:pt x="79038" y="67485"/>
                      <a:pt x="72047" y="69456"/>
                      <a:pt x="64961" y="71056"/>
                    </a:cubicBezTo>
                    <a:cubicBezTo>
                      <a:pt x="59112" y="72409"/>
                      <a:pt x="53150" y="73209"/>
                      <a:pt x="47149" y="73438"/>
                    </a:cubicBezTo>
                    <a:cubicBezTo>
                      <a:pt x="41834" y="73657"/>
                      <a:pt x="36519" y="73171"/>
                      <a:pt x="31337" y="72009"/>
                    </a:cubicBezTo>
                    <a:cubicBezTo>
                      <a:pt x="26213" y="70761"/>
                      <a:pt x="21308" y="68771"/>
                      <a:pt x="16764" y="66104"/>
                    </a:cubicBezTo>
                    <a:cubicBezTo>
                      <a:pt x="11792" y="63465"/>
                      <a:pt x="7468" y="59760"/>
                      <a:pt x="4096" y="55245"/>
                    </a:cubicBezTo>
                    <a:cubicBezTo>
                      <a:pt x="1676" y="51797"/>
                      <a:pt x="476" y="47644"/>
                      <a:pt x="667" y="43434"/>
                    </a:cubicBezTo>
                    <a:cubicBezTo>
                      <a:pt x="1105" y="39091"/>
                      <a:pt x="2829" y="34976"/>
                      <a:pt x="5620" y="31623"/>
                    </a:cubicBezTo>
                    <a:cubicBezTo>
                      <a:pt x="9182" y="27327"/>
                      <a:pt x="13354" y="23565"/>
                      <a:pt x="18002" y="20479"/>
                    </a:cubicBezTo>
                    <a:lnTo>
                      <a:pt x="0" y="10096"/>
                    </a:lnTo>
                    <a:lnTo>
                      <a:pt x="10573" y="4000"/>
                    </a:lnTo>
                    <a:lnTo>
                      <a:pt x="28385" y="14288"/>
                    </a:lnTo>
                    <a:cubicBezTo>
                      <a:pt x="36709" y="10163"/>
                      <a:pt x="45463" y="6963"/>
                      <a:pt x="54483" y="4763"/>
                    </a:cubicBezTo>
                    <a:cubicBezTo>
                      <a:pt x="63103" y="2600"/>
                      <a:pt x="71847" y="1010"/>
                      <a:pt x="80677" y="0"/>
                    </a:cubicBezTo>
                    <a:close/>
                    <a:moveTo>
                      <a:pt x="37814" y="49054"/>
                    </a:moveTo>
                    <a:cubicBezTo>
                      <a:pt x="41796" y="51340"/>
                      <a:pt x="46387" y="52340"/>
                      <a:pt x="50959" y="51911"/>
                    </a:cubicBezTo>
                    <a:cubicBezTo>
                      <a:pt x="57150" y="51197"/>
                      <a:pt x="63256" y="49825"/>
                      <a:pt x="69152" y="47815"/>
                    </a:cubicBezTo>
                    <a:lnTo>
                      <a:pt x="40577" y="31337"/>
                    </a:lnTo>
                    <a:cubicBezTo>
                      <a:pt x="30194" y="38576"/>
                      <a:pt x="29242" y="44482"/>
                      <a:pt x="37814" y="49054"/>
                    </a:cubicBezTo>
                    <a:close/>
                    <a:moveTo>
                      <a:pt x="137732" y="57340"/>
                    </a:moveTo>
                    <a:cubicBezTo>
                      <a:pt x="133398" y="54978"/>
                      <a:pt x="128416" y="54112"/>
                      <a:pt x="123539" y="54864"/>
                    </a:cubicBezTo>
                    <a:cubicBezTo>
                      <a:pt x="116777" y="55683"/>
                      <a:pt x="110109" y="57150"/>
                      <a:pt x="103632" y="59246"/>
                    </a:cubicBezTo>
                    <a:lnTo>
                      <a:pt x="132207" y="75533"/>
                    </a:lnTo>
                    <a:cubicBezTo>
                      <a:pt x="144018" y="68580"/>
                      <a:pt x="145923" y="62484"/>
                      <a:pt x="137732" y="5772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3976;p48"/>
              <p:cNvSpPr/>
              <p:nvPr/>
            </p:nvSpPr>
            <p:spPr>
              <a:xfrm>
                <a:off x="5430297" y="3699986"/>
                <a:ext cx="11620" cy="15239"/>
              </a:xfrm>
              <a:custGeom>
                <a:avLst/>
                <a:gdLst/>
                <a:ahLst/>
                <a:cxnLst/>
                <a:rect l="l" t="t" r="r" b="b"/>
                <a:pathLst>
                  <a:path w="11620" h="15239" extrusionOk="0">
                    <a:moveTo>
                      <a:pt x="0" y="10287"/>
                    </a:moveTo>
                    <a:cubicBezTo>
                      <a:pt x="0" y="9525"/>
                      <a:pt x="0" y="0"/>
                      <a:pt x="0" y="0"/>
                    </a:cubicBezTo>
                    <a:lnTo>
                      <a:pt x="11621" y="7525"/>
                    </a:lnTo>
                    <a:lnTo>
                      <a:pt x="6572" y="15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3977;p48"/>
              <p:cNvSpPr/>
              <p:nvPr/>
            </p:nvSpPr>
            <p:spPr>
              <a:xfrm>
                <a:off x="5506497" y="3706463"/>
                <a:ext cx="25145" cy="11810"/>
              </a:xfrm>
              <a:custGeom>
                <a:avLst/>
                <a:gdLst/>
                <a:ahLst/>
                <a:cxnLst/>
                <a:rect l="l" t="t" r="r" b="b"/>
                <a:pathLst>
                  <a:path w="25145" h="11810" extrusionOk="0">
                    <a:moveTo>
                      <a:pt x="25146" y="10287"/>
                    </a:moveTo>
                    <a:lnTo>
                      <a:pt x="25146" y="0"/>
                    </a:lnTo>
                    <a:lnTo>
                      <a:pt x="0" y="2000"/>
                    </a:lnTo>
                    <a:lnTo>
                      <a:pt x="14478" y="11811"/>
                    </a:lnTo>
                    <a:lnTo>
                      <a:pt x="25146" y="1028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3978;p48"/>
              <p:cNvSpPr/>
              <p:nvPr/>
            </p:nvSpPr>
            <p:spPr>
              <a:xfrm>
                <a:off x="5514975" y="3668744"/>
                <a:ext cx="18859" cy="10382"/>
              </a:xfrm>
              <a:custGeom>
                <a:avLst/>
                <a:gdLst/>
                <a:ahLst/>
                <a:cxnLst/>
                <a:rect l="l" t="t" r="r" b="b"/>
                <a:pathLst>
                  <a:path w="18859" h="10382" extrusionOk="0">
                    <a:moveTo>
                      <a:pt x="18859" y="10382"/>
                    </a:moveTo>
                    <a:lnTo>
                      <a:pt x="18859" y="0"/>
                    </a:lnTo>
                    <a:lnTo>
                      <a:pt x="0" y="6763"/>
                    </a:lnTo>
                    <a:lnTo>
                      <a:pt x="18859" y="1038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3979;p48"/>
              <p:cNvSpPr/>
              <p:nvPr/>
            </p:nvSpPr>
            <p:spPr>
              <a:xfrm>
                <a:off x="5455729" y="3672554"/>
                <a:ext cx="28384" cy="19811"/>
              </a:xfrm>
              <a:custGeom>
                <a:avLst/>
                <a:gdLst/>
                <a:ahLst/>
                <a:cxnLst/>
                <a:rect l="l" t="t" r="r" b="b"/>
                <a:pathLst>
                  <a:path w="28384" h="19811" extrusionOk="0">
                    <a:moveTo>
                      <a:pt x="0" y="6001"/>
                    </a:moveTo>
                    <a:lnTo>
                      <a:pt x="6287" y="0"/>
                    </a:lnTo>
                    <a:lnTo>
                      <a:pt x="28384" y="15240"/>
                    </a:lnTo>
                    <a:lnTo>
                      <a:pt x="27051" y="19812"/>
                    </a:lnTo>
                    <a:cubicBezTo>
                      <a:pt x="27051" y="19812"/>
                      <a:pt x="10478" y="12859"/>
                      <a:pt x="9906" y="12382"/>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3980;p48"/>
              <p:cNvSpPr/>
              <p:nvPr/>
            </p:nvSpPr>
            <p:spPr>
              <a:xfrm>
                <a:off x="5397817" y="3639502"/>
                <a:ext cx="35337" cy="23336"/>
              </a:xfrm>
              <a:custGeom>
                <a:avLst/>
                <a:gdLst/>
                <a:ahLst/>
                <a:cxnLst/>
                <a:rect l="l" t="t" r="r" b="b"/>
                <a:pathLst>
                  <a:path w="35337" h="23336" extrusionOk="0">
                    <a:moveTo>
                      <a:pt x="0" y="6667"/>
                    </a:moveTo>
                    <a:lnTo>
                      <a:pt x="29337" y="23336"/>
                    </a:lnTo>
                    <a:lnTo>
                      <a:pt x="35338" y="18955"/>
                    </a:lnTo>
                    <a:cubicBezTo>
                      <a:pt x="35338" y="18955"/>
                      <a:pt x="31718" y="14764"/>
                      <a:pt x="31433" y="14288"/>
                    </a:cubicBezTo>
                    <a:cubicBezTo>
                      <a:pt x="28651" y="11287"/>
                      <a:pt x="25441" y="8715"/>
                      <a:pt x="21908" y="6667"/>
                    </a:cubicBezTo>
                    <a:cubicBezTo>
                      <a:pt x="19717" y="6667"/>
                      <a:pt x="5810" y="0"/>
                      <a:pt x="5810"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3981;p48"/>
              <p:cNvSpPr/>
              <p:nvPr/>
            </p:nvSpPr>
            <p:spPr>
              <a:xfrm>
                <a:off x="5430297" y="3620928"/>
                <a:ext cx="16383" cy="14668"/>
              </a:xfrm>
              <a:custGeom>
                <a:avLst/>
                <a:gdLst/>
                <a:ahLst/>
                <a:cxnLst/>
                <a:rect l="l" t="t" r="r" b="b"/>
                <a:pathLst>
                  <a:path w="16383" h="14668" extrusionOk="0">
                    <a:moveTo>
                      <a:pt x="16383" y="14669"/>
                    </a:moveTo>
                    <a:lnTo>
                      <a:pt x="16383" y="4381"/>
                    </a:lnTo>
                    <a:lnTo>
                      <a:pt x="2858" y="0"/>
                    </a:lnTo>
                    <a:lnTo>
                      <a:pt x="0" y="8096"/>
                    </a:lnTo>
                    <a:lnTo>
                      <a:pt x="762" y="11716"/>
                    </a:lnTo>
                    <a:lnTo>
                      <a:pt x="16383" y="1466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3982;p48"/>
              <p:cNvSpPr/>
              <p:nvPr/>
            </p:nvSpPr>
            <p:spPr>
              <a:xfrm>
                <a:off x="5357050" y="3617880"/>
                <a:ext cx="15620" cy="11620"/>
              </a:xfrm>
              <a:custGeom>
                <a:avLst/>
                <a:gdLst/>
                <a:ahLst/>
                <a:cxnLst/>
                <a:rect l="l" t="t" r="r" b="b"/>
                <a:pathLst>
                  <a:path w="15620" h="11620" extrusionOk="0">
                    <a:moveTo>
                      <a:pt x="0" y="10287"/>
                    </a:moveTo>
                    <a:lnTo>
                      <a:pt x="0" y="0"/>
                    </a:lnTo>
                    <a:lnTo>
                      <a:pt x="15621" y="1715"/>
                    </a:lnTo>
                    <a:lnTo>
                      <a:pt x="10573" y="11621"/>
                    </a:lnTo>
                    <a:lnTo>
                      <a:pt x="0" y="1028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3983;p48"/>
              <p:cNvSpPr/>
              <p:nvPr/>
            </p:nvSpPr>
            <p:spPr>
              <a:xfrm>
                <a:off x="5357621" y="3652361"/>
                <a:ext cx="18002" cy="18097"/>
              </a:xfrm>
              <a:custGeom>
                <a:avLst/>
                <a:gdLst/>
                <a:ahLst/>
                <a:cxnLst/>
                <a:rect l="l" t="t" r="r" b="b"/>
                <a:pathLst>
                  <a:path w="18002" h="18097" extrusionOk="0">
                    <a:moveTo>
                      <a:pt x="0" y="10668"/>
                    </a:moveTo>
                    <a:lnTo>
                      <a:pt x="0" y="0"/>
                    </a:lnTo>
                    <a:lnTo>
                      <a:pt x="18002" y="0"/>
                    </a:lnTo>
                    <a:lnTo>
                      <a:pt x="13621" y="9525"/>
                    </a:lnTo>
                    <a:lnTo>
                      <a:pt x="5810" y="1809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3984;p48"/>
              <p:cNvSpPr/>
              <p:nvPr/>
            </p:nvSpPr>
            <p:spPr>
              <a:xfrm>
                <a:off x="5357145" y="3607879"/>
                <a:ext cx="176643" cy="110394"/>
              </a:xfrm>
              <a:custGeom>
                <a:avLst/>
                <a:gdLst/>
                <a:ahLst/>
                <a:cxnLst/>
                <a:rect l="l" t="t" r="r" b="b"/>
                <a:pathLst>
                  <a:path w="176643" h="110394" extrusionOk="0">
                    <a:moveTo>
                      <a:pt x="89535" y="17431"/>
                    </a:moveTo>
                    <a:cubicBezTo>
                      <a:pt x="87202" y="17393"/>
                      <a:pt x="84877" y="17583"/>
                      <a:pt x="82582" y="18002"/>
                    </a:cubicBezTo>
                    <a:cubicBezTo>
                      <a:pt x="79439" y="18479"/>
                      <a:pt x="76010" y="19050"/>
                      <a:pt x="72104" y="19907"/>
                    </a:cubicBezTo>
                    <a:cubicBezTo>
                      <a:pt x="68199" y="20764"/>
                      <a:pt x="64199" y="21717"/>
                      <a:pt x="60008" y="22955"/>
                    </a:cubicBezTo>
                    <a:cubicBezTo>
                      <a:pt x="55959" y="24165"/>
                      <a:pt x="52007" y="25689"/>
                      <a:pt x="48197" y="27527"/>
                    </a:cubicBezTo>
                    <a:lnTo>
                      <a:pt x="78581" y="45053"/>
                    </a:lnTo>
                    <a:lnTo>
                      <a:pt x="84106" y="43148"/>
                    </a:lnTo>
                    <a:cubicBezTo>
                      <a:pt x="91821" y="40577"/>
                      <a:pt x="99155" y="38386"/>
                      <a:pt x="106013" y="36576"/>
                    </a:cubicBezTo>
                    <a:cubicBezTo>
                      <a:pt x="112462" y="34852"/>
                      <a:pt x="119063" y="33766"/>
                      <a:pt x="125730" y="33338"/>
                    </a:cubicBezTo>
                    <a:cubicBezTo>
                      <a:pt x="131788" y="32928"/>
                      <a:pt x="137884" y="33338"/>
                      <a:pt x="143828" y="34576"/>
                    </a:cubicBezTo>
                    <a:cubicBezTo>
                      <a:pt x="149943" y="35843"/>
                      <a:pt x="155801" y="38128"/>
                      <a:pt x="161163" y="41338"/>
                    </a:cubicBezTo>
                    <a:cubicBezTo>
                      <a:pt x="166468" y="43977"/>
                      <a:pt x="171002" y="47949"/>
                      <a:pt x="174308" y="52864"/>
                    </a:cubicBezTo>
                    <a:cubicBezTo>
                      <a:pt x="176498" y="56417"/>
                      <a:pt x="177184" y="60703"/>
                      <a:pt x="176213" y="64770"/>
                    </a:cubicBezTo>
                    <a:cubicBezTo>
                      <a:pt x="174927" y="69247"/>
                      <a:pt x="172460" y="73295"/>
                      <a:pt x="169069" y="76486"/>
                    </a:cubicBezTo>
                    <a:cubicBezTo>
                      <a:pt x="164887" y="80686"/>
                      <a:pt x="160220" y="84363"/>
                      <a:pt x="155162" y="87439"/>
                    </a:cubicBezTo>
                    <a:lnTo>
                      <a:pt x="174212" y="98679"/>
                    </a:lnTo>
                    <a:lnTo>
                      <a:pt x="163735" y="104775"/>
                    </a:lnTo>
                    <a:lnTo>
                      <a:pt x="144113" y="93440"/>
                    </a:lnTo>
                    <a:cubicBezTo>
                      <a:pt x="134969" y="98012"/>
                      <a:pt x="125397" y="101679"/>
                      <a:pt x="115538" y="104394"/>
                    </a:cubicBezTo>
                    <a:cubicBezTo>
                      <a:pt x="105032" y="107337"/>
                      <a:pt x="94298" y="109347"/>
                      <a:pt x="83439" y="110395"/>
                    </a:cubicBezTo>
                    <a:lnTo>
                      <a:pt x="73247" y="92107"/>
                    </a:lnTo>
                    <a:cubicBezTo>
                      <a:pt x="76114" y="92050"/>
                      <a:pt x="78981" y="91830"/>
                      <a:pt x="81820" y="91440"/>
                    </a:cubicBezTo>
                    <a:cubicBezTo>
                      <a:pt x="86116" y="90954"/>
                      <a:pt x="90373" y="90221"/>
                      <a:pt x="94583" y="89249"/>
                    </a:cubicBezTo>
                    <a:cubicBezTo>
                      <a:pt x="99251" y="88297"/>
                      <a:pt x="104108" y="86963"/>
                      <a:pt x="109442" y="85439"/>
                    </a:cubicBezTo>
                    <a:cubicBezTo>
                      <a:pt x="114529" y="83991"/>
                      <a:pt x="119501" y="82144"/>
                      <a:pt x="124301" y="79915"/>
                    </a:cubicBezTo>
                    <a:lnTo>
                      <a:pt x="94012" y="62484"/>
                    </a:lnTo>
                    <a:lnTo>
                      <a:pt x="90107" y="63818"/>
                    </a:lnTo>
                    <a:lnTo>
                      <a:pt x="85916" y="65056"/>
                    </a:lnTo>
                    <a:cubicBezTo>
                      <a:pt x="79038" y="67389"/>
                      <a:pt x="72047" y="69361"/>
                      <a:pt x="64961" y="70961"/>
                    </a:cubicBezTo>
                    <a:cubicBezTo>
                      <a:pt x="59122" y="72362"/>
                      <a:pt x="53150" y="73152"/>
                      <a:pt x="47149" y="73343"/>
                    </a:cubicBezTo>
                    <a:cubicBezTo>
                      <a:pt x="41834" y="73562"/>
                      <a:pt x="36519" y="73076"/>
                      <a:pt x="31337" y="71914"/>
                    </a:cubicBezTo>
                    <a:cubicBezTo>
                      <a:pt x="26213" y="70666"/>
                      <a:pt x="21308" y="68675"/>
                      <a:pt x="16764" y="66008"/>
                    </a:cubicBezTo>
                    <a:cubicBezTo>
                      <a:pt x="11763" y="63408"/>
                      <a:pt x="7430" y="59693"/>
                      <a:pt x="4096" y="55150"/>
                    </a:cubicBezTo>
                    <a:cubicBezTo>
                      <a:pt x="1696" y="51730"/>
                      <a:pt x="495" y="47606"/>
                      <a:pt x="667" y="43434"/>
                    </a:cubicBezTo>
                    <a:cubicBezTo>
                      <a:pt x="1095" y="39062"/>
                      <a:pt x="2819" y="34919"/>
                      <a:pt x="5620" y="31528"/>
                    </a:cubicBezTo>
                    <a:cubicBezTo>
                      <a:pt x="9182" y="27232"/>
                      <a:pt x="13354" y="23469"/>
                      <a:pt x="18002" y="20384"/>
                    </a:cubicBezTo>
                    <a:lnTo>
                      <a:pt x="0" y="10001"/>
                    </a:lnTo>
                    <a:lnTo>
                      <a:pt x="10573" y="3905"/>
                    </a:lnTo>
                    <a:lnTo>
                      <a:pt x="28385" y="14192"/>
                    </a:lnTo>
                    <a:cubicBezTo>
                      <a:pt x="36728" y="10106"/>
                      <a:pt x="45472" y="6915"/>
                      <a:pt x="54483" y="4667"/>
                    </a:cubicBezTo>
                    <a:cubicBezTo>
                      <a:pt x="63094" y="2486"/>
                      <a:pt x="71847" y="924"/>
                      <a:pt x="80677" y="0"/>
                    </a:cubicBezTo>
                    <a:close/>
                    <a:moveTo>
                      <a:pt x="37814" y="49721"/>
                    </a:moveTo>
                    <a:cubicBezTo>
                      <a:pt x="41796" y="52006"/>
                      <a:pt x="46387" y="53007"/>
                      <a:pt x="50959" y="52578"/>
                    </a:cubicBezTo>
                    <a:cubicBezTo>
                      <a:pt x="57150" y="51864"/>
                      <a:pt x="63256" y="50492"/>
                      <a:pt x="69152" y="48482"/>
                    </a:cubicBezTo>
                    <a:lnTo>
                      <a:pt x="40577" y="32004"/>
                    </a:lnTo>
                    <a:cubicBezTo>
                      <a:pt x="30194" y="38481"/>
                      <a:pt x="29242" y="44387"/>
                      <a:pt x="37814" y="49721"/>
                    </a:cubicBezTo>
                    <a:close/>
                    <a:moveTo>
                      <a:pt x="137732" y="58103"/>
                    </a:moveTo>
                    <a:cubicBezTo>
                      <a:pt x="133407" y="55712"/>
                      <a:pt x="128426" y="54807"/>
                      <a:pt x="123539" y="55531"/>
                    </a:cubicBezTo>
                    <a:cubicBezTo>
                      <a:pt x="116786" y="56397"/>
                      <a:pt x="110128" y="57864"/>
                      <a:pt x="103632" y="59912"/>
                    </a:cubicBezTo>
                    <a:lnTo>
                      <a:pt x="132207" y="76295"/>
                    </a:lnTo>
                    <a:cubicBezTo>
                      <a:pt x="144018" y="68771"/>
                      <a:pt x="145923" y="62389"/>
                      <a:pt x="137732" y="5772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 name="Google Shape;3985;p48"/>
            <p:cNvGrpSpPr/>
            <p:nvPr/>
          </p:nvGrpSpPr>
          <p:grpSpPr>
            <a:xfrm>
              <a:off x="3545044" y="2530263"/>
              <a:ext cx="529590" cy="371284"/>
              <a:chOff x="5206269" y="3432238"/>
              <a:chExt cx="529590" cy="371284"/>
            </a:xfrm>
          </p:grpSpPr>
          <p:sp>
            <p:nvSpPr>
              <p:cNvPr id="121" name="Google Shape;3986;p48"/>
              <p:cNvSpPr/>
              <p:nvPr/>
            </p:nvSpPr>
            <p:spPr>
              <a:xfrm>
                <a:off x="5206269" y="3497770"/>
                <a:ext cx="529590" cy="305752"/>
              </a:xfrm>
              <a:custGeom>
                <a:avLst/>
                <a:gdLst/>
                <a:ahLst/>
                <a:cxnLst/>
                <a:rect l="l" t="t" r="r" b="b"/>
                <a:pathLst>
                  <a:path w="529590" h="305752" extrusionOk="0">
                    <a:moveTo>
                      <a:pt x="529590" y="152876"/>
                    </a:moveTo>
                    <a:cubicBezTo>
                      <a:pt x="529590" y="237307"/>
                      <a:pt x="411037" y="305752"/>
                      <a:pt x="264795" y="305752"/>
                    </a:cubicBezTo>
                    <a:cubicBezTo>
                      <a:pt x="118553" y="305752"/>
                      <a:pt x="0" y="237307"/>
                      <a:pt x="0" y="152876"/>
                    </a:cubicBezTo>
                    <a:cubicBezTo>
                      <a:pt x="0" y="68445"/>
                      <a:pt x="118553" y="0"/>
                      <a:pt x="264795" y="0"/>
                    </a:cubicBezTo>
                    <a:cubicBezTo>
                      <a:pt x="411037" y="0"/>
                      <a:pt x="529590" y="68445"/>
                      <a:pt x="529590" y="15287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3987;p48"/>
              <p:cNvSpPr/>
              <p:nvPr/>
            </p:nvSpPr>
            <p:spPr>
              <a:xfrm>
                <a:off x="5206365" y="3583305"/>
                <a:ext cx="52292" cy="69627"/>
              </a:xfrm>
              <a:custGeom>
                <a:avLst/>
                <a:gdLst/>
                <a:ahLst/>
                <a:cxnLst/>
                <a:rect l="l" t="t" r="r" b="b"/>
                <a:pathLst>
                  <a:path w="52292" h="69627" extrusionOk="0">
                    <a:moveTo>
                      <a:pt x="0" y="69628"/>
                    </a:moveTo>
                    <a:lnTo>
                      <a:pt x="0" y="0"/>
                    </a:lnTo>
                    <a:lnTo>
                      <a:pt x="52292" y="46577"/>
                    </a:lnTo>
                    <a:lnTo>
                      <a:pt x="0" y="69628"/>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3988;p48"/>
              <p:cNvSpPr/>
              <p:nvPr/>
            </p:nvSpPr>
            <p:spPr>
              <a:xfrm>
                <a:off x="5696045" y="3585114"/>
                <a:ext cx="39814" cy="93916"/>
              </a:xfrm>
              <a:custGeom>
                <a:avLst/>
                <a:gdLst/>
                <a:ahLst/>
                <a:cxnLst/>
                <a:rect l="l" t="t" r="r" b="b"/>
                <a:pathLst>
                  <a:path w="39814" h="93916" extrusionOk="0">
                    <a:moveTo>
                      <a:pt x="39815" y="0"/>
                    </a:moveTo>
                    <a:lnTo>
                      <a:pt x="39815" y="65532"/>
                    </a:lnTo>
                    <a:lnTo>
                      <a:pt x="13049" y="93916"/>
                    </a:lnTo>
                    <a:lnTo>
                      <a:pt x="0" y="18955"/>
                    </a:lnTo>
                    <a:lnTo>
                      <a:pt x="39815"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3989;p48"/>
              <p:cNvSpPr/>
              <p:nvPr/>
            </p:nvSpPr>
            <p:spPr>
              <a:xfrm>
                <a:off x="5206269" y="3432238"/>
                <a:ext cx="529590" cy="305752"/>
              </a:xfrm>
              <a:custGeom>
                <a:avLst/>
                <a:gdLst/>
                <a:ahLst/>
                <a:cxnLst/>
                <a:rect l="l" t="t" r="r" b="b"/>
                <a:pathLst>
                  <a:path w="529590" h="305752" extrusionOk="0">
                    <a:moveTo>
                      <a:pt x="529590" y="152876"/>
                    </a:moveTo>
                    <a:cubicBezTo>
                      <a:pt x="529590" y="237308"/>
                      <a:pt x="411037" y="305753"/>
                      <a:pt x="264795" y="305753"/>
                    </a:cubicBezTo>
                    <a:cubicBezTo>
                      <a:pt x="118553" y="305753"/>
                      <a:pt x="0" y="237308"/>
                      <a:pt x="0" y="152876"/>
                    </a:cubicBezTo>
                    <a:cubicBezTo>
                      <a:pt x="0" y="68445"/>
                      <a:pt x="118553" y="0"/>
                      <a:pt x="264795" y="0"/>
                    </a:cubicBezTo>
                    <a:cubicBezTo>
                      <a:pt x="411037" y="0"/>
                      <a:pt x="529590" y="68445"/>
                      <a:pt x="529590" y="15287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3990;p48"/>
              <p:cNvSpPr/>
              <p:nvPr/>
            </p:nvSpPr>
            <p:spPr>
              <a:xfrm>
                <a:off x="5281554" y="3473886"/>
                <a:ext cx="379116" cy="218860"/>
              </a:xfrm>
              <a:custGeom>
                <a:avLst/>
                <a:gdLst/>
                <a:ahLst/>
                <a:cxnLst/>
                <a:rect l="l" t="t" r="r" b="b"/>
                <a:pathLst>
                  <a:path w="379116" h="218860" extrusionOk="0">
                    <a:moveTo>
                      <a:pt x="378772" y="115991"/>
                    </a:moveTo>
                    <a:cubicBezTo>
                      <a:pt x="376105" y="141708"/>
                      <a:pt x="357722" y="167140"/>
                      <a:pt x="323623" y="186857"/>
                    </a:cubicBezTo>
                    <a:cubicBezTo>
                      <a:pt x="249518" y="229529"/>
                      <a:pt x="129503" y="229529"/>
                      <a:pt x="55494" y="186857"/>
                    </a:cubicBezTo>
                    <a:cubicBezTo>
                      <a:pt x="21299" y="167140"/>
                      <a:pt x="3011" y="141708"/>
                      <a:pt x="344" y="115991"/>
                    </a:cubicBezTo>
                    <a:cubicBezTo>
                      <a:pt x="-2799" y="85892"/>
                      <a:pt x="15584" y="55031"/>
                      <a:pt x="55494" y="32075"/>
                    </a:cubicBezTo>
                    <a:cubicBezTo>
                      <a:pt x="129503" y="-10692"/>
                      <a:pt x="249518" y="-10692"/>
                      <a:pt x="323623" y="32075"/>
                    </a:cubicBezTo>
                    <a:cubicBezTo>
                      <a:pt x="363533" y="55031"/>
                      <a:pt x="381916" y="85892"/>
                      <a:pt x="378772" y="11599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3991;p48"/>
              <p:cNvSpPr/>
              <p:nvPr/>
            </p:nvSpPr>
            <p:spPr>
              <a:xfrm>
                <a:off x="5281898" y="3486935"/>
                <a:ext cx="378428" cy="205811"/>
              </a:xfrm>
              <a:custGeom>
                <a:avLst/>
                <a:gdLst/>
                <a:ahLst/>
                <a:cxnLst/>
                <a:rect l="l" t="t" r="r" b="b"/>
                <a:pathLst>
                  <a:path w="378428" h="205811" extrusionOk="0">
                    <a:moveTo>
                      <a:pt x="378428" y="102942"/>
                    </a:moveTo>
                    <a:cubicBezTo>
                      <a:pt x="375761" y="128659"/>
                      <a:pt x="357378" y="154091"/>
                      <a:pt x="323279" y="173807"/>
                    </a:cubicBezTo>
                    <a:cubicBezTo>
                      <a:pt x="249174" y="216479"/>
                      <a:pt x="129159" y="216479"/>
                      <a:pt x="55150" y="173807"/>
                    </a:cubicBezTo>
                    <a:cubicBezTo>
                      <a:pt x="20955" y="154091"/>
                      <a:pt x="2667" y="128659"/>
                      <a:pt x="0" y="102942"/>
                    </a:cubicBezTo>
                    <a:cubicBezTo>
                      <a:pt x="2667" y="77224"/>
                      <a:pt x="20955" y="51792"/>
                      <a:pt x="55150" y="32075"/>
                    </a:cubicBezTo>
                    <a:cubicBezTo>
                      <a:pt x="129159" y="-10692"/>
                      <a:pt x="249174" y="-10692"/>
                      <a:pt x="323279" y="32075"/>
                    </a:cubicBezTo>
                    <a:cubicBezTo>
                      <a:pt x="357378" y="51792"/>
                      <a:pt x="375952" y="77224"/>
                      <a:pt x="378428" y="102942"/>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3992;p48"/>
              <p:cNvSpPr/>
              <p:nvPr/>
            </p:nvSpPr>
            <p:spPr>
              <a:xfrm>
                <a:off x="5378767" y="3536823"/>
                <a:ext cx="177060" cy="109918"/>
              </a:xfrm>
              <a:custGeom>
                <a:avLst/>
                <a:gdLst/>
                <a:ahLst/>
                <a:cxnLst/>
                <a:rect l="l" t="t" r="r" b="b"/>
                <a:pathLst>
                  <a:path w="177060" h="109918" extrusionOk="0">
                    <a:moveTo>
                      <a:pt x="89535" y="17240"/>
                    </a:moveTo>
                    <a:cubicBezTo>
                      <a:pt x="87201" y="17202"/>
                      <a:pt x="84877" y="17393"/>
                      <a:pt x="82582" y="17812"/>
                    </a:cubicBezTo>
                    <a:cubicBezTo>
                      <a:pt x="79438" y="17812"/>
                      <a:pt x="76009" y="18859"/>
                      <a:pt x="72104" y="19717"/>
                    </a:cubicBezTo>
                    <a:cubicBezTo>
                      <a:pt x="68199" y="20574"/>
                      <a:pt x="64199" y="21526"/>
                      <a:pt x="60103" y="22765"/>
                    </a:cubicBezTo>
                    <a:cubicBezTo>
                      <a:pt x="56016" y="23955"/>
                      <a:pt x="52035" y="25489"/>
                      <a:pt x="48196" y="27337"/>
                    </a:cubicBezTo>
                    <a:lnTo>
                      <a:pt x="79058" y="44577"/>
                    </a:lnTo>
                    <a:lnTo>
                      <a:pt x="84487" y="42672"/>
                    </a:lnTo>
                    <a:cubicBezTo>
                      <a:pt x="92202" y="40100"/>
                      <a:pt x="99536" y="37909"/>
                      <a:pt x="106394" y="36100"/>
                    </a:cubicBezTo>
                    <a:cubicBezTo>
                      <a:pt x="112843" y="34376"/>
                      <a:pt x="119444" y="33290"/>
                      <a:pt x="126111" y="32861"/>
                    </a:cubicBezTo>
                    <a:cubicBezTo>
                      <a:pt x="132169" y="32452"/>
                      <a:pt x="138265" y="32861"/>
                      <a:pt x="144209" y="34099"/>
                    </a:cubicBezTo>
                    <a:cubicBezTo>
                      <a:pt x="150324" y="35366"/>
                      <a:pt x="156181" y="37652"/>
                      <a:pt x="161544" y="40862"/>
                    </a:cubicBezTo>
                    <a:cubicBezTo>
                      <a:pt x="166849" y="43501"/>
                      <a:pt x="171383" y="47472"/>
                      <a:pt x="174688" y="52388"/>
                    </a:cubicBezTo>
                    <a:cubicBezTo>
                      <a:pt x="176936" y="55921"/>
                      <a:pt x="177622" y="60236"/>
                      <a:pt x="176594" y="64294"/>
                    </a:cubicBezTo>
                    <a:cubicBezTo>
                      <a:pt x="175308" y="68771"/>
                      <a:pt x="172841" y="72819"/>
                      <a:pt x="169450" y="76009"/>
                    </a:cubicBezTo>
                    <a:cubicBezTo>
                      <a:pt x="165268" y="80210"/>
                      <a:pt x="160601" y="83887"/>
                      <a:pt x="155543" y="86963"/>
                    </a:cubicBezTo>
                    <a:lnTo>
                      <a:pt x="174593" y="98107"/>
                    </a:lnTo>
                    <a:lnTo>
                      <a:pt x="164021" y="104204"/>
                    </a:lnTo>
                    <a:lnTo>
                      <a:pt x="144971" y="92964"/>
                    </a:lnTo>
                    <a:cubicBezTo>
                      <a:pt x="135665" y="97555"/>
                      <a:pt x="125940" y="101222"/>
                      <a:pt x="115919" y="103918"/>
                    </a:cubicBezTo>
                    <a:cubicBezTo>
                      <a:pt x="105413" y="106861"/>
                      <a:pt x="94679" y="108871"/>
                      <a:pt x="83820" y="109918"/>
                    </a:cubicBezTo>
                    <a:lnTo>
                      <a:pt x="73152" y="92202"/>
                    </a:lnTo>
                    <a:cubicBezTo>
                      <a:pt x="76019" y="92145"/>
                      <a:pt x="78886" y="91926"/>
                      <a:pt x="81725" y="91535"/>
                    </a:cubicBezTo>
                    <a:cubicBezTo>
                      <a:pt x="86020" y="91059"/>
                      <a:pt x="90278" y="90326"/>
                      <a:pt x="94488" y="89345"/>
                    </a:cubicBezTo>
                    <a:cubicBezTo>
                      <a:pt x="99155" y="88392"/>
                      <a:pt x="104013" y="87058"/>
                      <a:pt x="109347" y="85534"/>
                    </a:cubicBezTo>
                    <a:cubicBezTo>
                      <a:pt x="114433" y="84077"/>
                      <a:pt x="119405" y="82239"/>
                      <a:pt x="124206" y="80010"/>
                    </a:cubicBezTo>
                    <a:lnTo>
                      <a:pt x="93917" y="62579"/>
                    </a:lnTo>
                    <a:lnTo>
                      <a:pt x="90011" y="63913"/>
                    </a:lnTo>
                    <a:lnTo>
                      <a:pt x="85820" y="65151"/>
                    </a:lnTo>
                    <a:cubicBezTo>
                      <a:pt x="78943" y="67485"/>
                      <a:pt x="71952" y="69456"/>
                      <a:pt x="64865" y="71056"/>
                    </a:cubicBezTo>
                    <a:cubicBezTo>
                      <a:pt x="59026" y="72457"/>
                      <a:pt x="53054" y="73247"/>
                      <a:pt x="47054" y="73438"/>
                    </a:cubicBezTo>
                    <a:cubicBezTo>
                      <a:pt x="41748" y="73657"/>
                      <a:pt x="36424" y="73171"/>
                      <a:pt x="31242" y="72009"/>
                    </a:cubicBezTo>
                    <a:cubicBezTo>
                      <a:pt x="26127" y="70742"/>
                      <a:pt x="21222" y="68761"/>
                      <a:pt x="16669" y="66104"/>
                    </a:cubicBezTo>
                    <a:cubicBezTo>
                      <a:pt x="11697" y="63465"/>
                      <a:pt x="7372" y="59760"/>
                      <a:pt x="4000" y="55245"/>
                    </a:cubicBezTo>
                    <a:cubicBezTo>
                      <a:pt x="1600" y="51825"/>
                      <a:pt x="400" y="47701"/>
                      <a:pt x="571" y="43529"/>
                    </a:cubicBezTo>
                    <a:cubicBezTo>
                      <a:pt x="1038" y="39148"/>
                      <a:pt x="2800" y="35004"/>
                      <a:pt x="5620" y="31623"/>
                    </a:cubicBezTo>
                    <a:cubicBezTo>
                      <a:pt x="9125" y="27299"/>
                      <a:pt x="13268" y="23546"/>
                      <a:pt x="17907" y="20479"/>
                    </a:cubicBezTo>
                    <a:lnTo>
                      <a:pt x="0" y="10096"/>
                    </a:lnTo>
                    <a:lnTo>
                      <a:pt x="10478" y="4000"/>
                    </a:lnTo>
                    <a:lnTo>
                      <a:pt x="28289" y="14288"/>
                    </a:lnTo>
                    <a:cubicBezTo>
                      <a:pt x="36614" y="10163"/>
                      <a:pt x="45368" y="6963"/>
                      <a:pt x="54388" y="4763"/>
                    </a:cubicBezTo>
                    <a:cubicBezTo>
                      <a:pt x="63008" y="2600"/>
                      <a:pt x="71752" y="1010"/>
                      <a:pt x="80582" y="0"/>
                    </a:cubicBezTo>
                    <a:close/>
                    <a:moveTo>
                      <a:pt x="37814" y="49149"/>
                    </a:moveTo>
                    <a:cubicBezTo>
                      <a:pt x="41796" y="51435"/>
                      <a:pt x="46387" y="52435"/>
                      <a:pt x="50959" y="52006"/>
                    </a:cubicBezTo>
                    <a:cubicBezTo>
                      <a:pt x="57150" y="51292"/>
                      <a:pt x="63256" y="49921"/>
                      <a:pt x="69152" y="47911"/>
                    </a:cubicBezTo>
                    <a:lnTo>
                      <a:pt x="40577" y="31432"/>
                    </a:lnTo>
                    <a:cubicBezTo>
                      <a:pt x="30194" y="38290"/>
                      <a:pt x="29242" y="44577"/>
                      <a:pt x="37814" y="49149"/>
                    </a:cubicBezTo>
                    <a:close/>
                    <a:moveTo>
                      <a:pt x="137732" y="57436"/>
                    </a:moveTo>
                    <a:cubicBezTo>
                      <a:pt x="133407" y="55054"/>
                      <a:pt x="128416" y="54188"/>
                      <a:pt x="123539" y="54959"/>
                    </a:cubicBezTo>
                    <a:cubicBezTo>
                      <a:pt x="116777" y="55778"/>
                      <a:pt x="110109" y="57245"/>
                      <a:pt x="103632" y="59341"/>
                    </a:cubicBezTo>
                    <a:lnTo>
                      <a:pt x="132207" y="75629"/>
                    </a:lnTo>
                    <a:cubicBezTo>
                      <a:pt x="144018" y="68294"/>
                      <a:pt x="145733" y="62198"/>
                      <a:pt x="137732" y="5743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3993;p48"/>
              <p:cNvSpPr/>
              <p:nvPr/>
            </p:nvSpPr>
            <p:spPr>
              <a:xfrm>
                <a:off x="5451919" y="3618738"/>
                <a:ext cx="11620" cy="15239"/>
              </a:xfrm>
              <a:custGeom>
                <a:avLst/>
                <a:gdLst/>
                <a:ahLst/>
                <a:cxnLst/>
                <a:rect l="l" t="t" r="r" b="b"/>
                <a:pathLst>
                  <a:path w="11620" h="15239" extrusionOk="0">
                    <a:moveTo>
                      <a:pt x="0" y="10287"/>
                    </a:moveTo>
                    <a:cubicBezTo>
                      <a:pt x="0" y="9525"/>
                      <a:pt x="0" y="0"/>
                      <a:pt x="0" y="0"/>
                    </a:cubicBezTo>
                    <a:lnTo>
                      <a:pt x="11621" y="7525"/>
                    </a:lnTo>
                    <a:lnTo>
                      <a:pt x="6572" y="15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3994;p48"/>
              <p:cNvSpPr/>
              <p:nvPr/>
            </p:nvSpPr>
            <p:spPr>
              <a:xfrm>
                <a:off x="5528119" y="3625024"/>
                <a:ext cx="25241" cy="11715"/>
              </a:xfrm>
              <a:custGeom>
                <a:avLst/>
                <a:gdLst/>
                <a:ahLst/>
                <a:cxnLst/>
                <a:rect l="l" t="t" r="r" b="b"/>
                <a:pathLst>
                  <a:path w="25241" h="11715" extrusionOk="0">
                    <a:moveTo>
                      <a:pt x="25241" y="10192"/>
                    </a:moveTo>
                    <a:lnTo>
                      <a:pt x="25241" y="0"/>
                    </a:lnTo>
                    <a:lnTo>
                      <a:pt x="0" y="1905"/>
                    </a:lnTo>
                    <a:lnTo>
                      <a:pt x="14478" y="11716"/>
                    </a:lnTo>
                    <a:lnTo>
                      <a:pt x="25241" y="1019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3995;p48"/>
              <p:cNvSpPr/>
              <p:nvPr/>
            </p:nvSpPr>
            <p:spPr>
              <a:xfrm>
                <a:off x="5536596" y="3587210"/>
                <a:ext cx="18859" cy="10382"/>
              </a:xfrm>
              <a:custGeom>
                <a:avLst/>
                <a:gdLst/>
                <a:ahLst/>
                <a:cxnLst/>
                <a:rect l="l" t="t" r="r" b="b"/>
                <a:pathLst>
                  <a:path w="18859" h="10382" extrusionOk="0">
                    <a:moveTo>
                      <a:pt x="18859" y="10383"/>
                    </a:moveTo>
                    <a:lnTo>
                      <a:pt x="18859" y="0"/>
                    </a:lnTo>
                    <a:lnTo>
                      <a:pt x="0" y="6763"/>
                    </a:lnTo>
                    <a:lnTo>
                      <a:pt x="18859" y="10383"/>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3996;p48"/>
              <p:cNvSpPr/>
              <p:nvPr/>
            </p:nvSpPr>
            <p:spPr>
              <a:xfrm>
                <a:off x="5477351" y="3591020"/>
                <a:ext cx="28384" cy="19811"/>
              </a:xfrm>
              <a:custGeom>
                <a:avLst/>
                <a:gdLst/>
                <a:ahLst/>
                <a:cxnLst/>
                <a:rect l="l" t="t" r="r" b="b"/>
                <a:pathLst>
                  <a:path w="28384" h="19811" extrusionOk="0">
                    <a:moveTo>
                      <a:pt x="0" y="6001"/>
                    </a:moveTo>
                    <a:lnTo>
                      <a:pt x="6287" y="0"/>
                    </a:lnTo>
                    <a:lnTo>
                      <a:pt x="28384" y="15240"/>
                    </a:lnTo>
                    <a:lnTo>
                      <a:pt x="27051" y="19812"/>
                    </a:lnTo>
                    <a:cubicBezTo>
                      <a:pt x="27051" y="19812"/>
                      <a:pt x="10477" y="12859"/>
                      <a:pt x="10001" y="12382"/>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3997;p48"/>
              <p:cNvSpPr/>
              <p:nvPr/>
            </p:nvSpPr>
            <p:spPr>
              <a:xfrm>
                <a:off x="5419725" y="3558063"/>
                <a:ext cx="35433" cy="23241"/>
              </a:xfrm>
              <a:custGeom>
                <a:avLst/>
                <a:gdLst/>
                <a:ahLst/>
                <a:cxnLst/>
                <a:rect l="l" t="t" r="r" b="b"/>
                <a:pathLst>
                  <a:path w="35433" h="23241" extrusionOk="0">
                    <a:moveTo>
                      <a:pt x="0" y="6572"/>
                    </a:moveTo>
                    <a:lnTo>
                      <a:pt x="29432" y="23241"/>
                    </a:lnTo>
                    <a:lnTo>
                      <a:pt x="35433" y="18860"/>
                    </a:lnTo>
                    <a:lnTo>
                      <a:pt x="31433" y="14288"/>
                    </a:lnTo>
                    <a:cubicBezTo>
                      <a:pt x="28689" y="11230"/>
                      <a:pt x="25470" y="8620"/>
                      <a:pt x="21908" y="6572"/>
                    </a:cubicBezTo>
                    <a:cubicBezTo>
                      <a:pt x="19717" y="6572"/>
                      <a:pt x="5810" y="0"/>
                      <a:pt x="5810"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3998;p48"/>
              <p:cNvSpPr/>
              <p:nvPr/>
            </p:nvSpPr>
            <p:spPr>
              <a:xfrm>
                <a:off x="5451919" y="3539394"/>
                <a:ext cx="16383" cy="14668"/>
              </a:xfrm>
              <a:custGeom>
                <a:avLst/>
                <a:gdLst/>
                <a:ahLst/>
                <a:cxnLst/>
                <a:rect l="l" t="t" r="r" b="b"/>
                <a:pathLst>
                  <a:path w="16383" h="14668" extrusionOk="0">
                    <a:moveTo>
                      <a:pt x="16383" y="14669"/>
                    </a:moveTo>
                    <a:lnTo>
                      <a:pt x="16383" y="4381"/>
                    </a:lnTo>
                    <a:lnTo>
                      <a:pt x="2953" y="0"/>
                    </a:lnTo>
                    <a:lnTo>
                      <a:pt x="0" y="8096"/>
                    </a:lnTo>
                    <a:lnTo>
                      <a:pt x="762" y="11716"/>
                    </a:lnTo>
                    <a:lnTo>
                      <a:pt x="16383" y="1466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3999;p48"/>
              <p:cNvSpPr/>
              <p:nvPr/>
            </p:nvSpPr>
            <p:spPr>
              <a:xfrm>
                <a:off x="5378672" y="3536346"/>
                <a:ext cx="15716" cy="11715"/>
              </a:xfrm>
              <a:custGeom>
                <a:avLst/>
                <a:gdLst/>
                <a:ahLst/>
                <a:cxnLst/>
                <a:rect l="l" t="t" r="r" b="b"/>
                <a:pathLst>
                  <a:path w="15716" h="11715" extrusionOk="0">
                    <a:moveTo>
                      <a:pt x="0" y="10287"/>
                    </a:moveTo>
                    <a:lnTo>
                      <a:pt x="0" y="0"/>
                    </a:lnTo>
                    <a:lnTo>
                      <a:pt x="15716" y="1715"/>
                    </a:lnTo>
                    <a:lnTo>
                      <a:pt x="10668" y="11716"/>
                    </a:lnTo>
                    <a:lnTo>
                      <a:pt x="0" y="1028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4000;p48"/>
              <p:cNvSpPr/>
              <p:nvPr/>
            </p:nvSpPr>
            <p:spPr>
              <a:xfrm>
                <a:off x="5379338" y="3570732"/>
                <a:ext cx="17907" cy="18097"/>
              </a:xfrm>
              <a:custGeom>
                <a:avLst/>
                <a:gdLst/>
                <a:ahLst/>
                <a:cxnLst/>
                <a:rect l="l" t="t" r="r" b="b"/>
                <a:pathLst>
                  <a:path w="17907" h="18097" extrusionOk="0">
                    <a:moveTo>
                      <a:pt x="0" y="10668"/>
                    </a:moveTo>
                    <a:lnTo>
                      <a:pt x="0" y="0"/>
                    </a:lnTo>
                    <a:lnTo>
                      <a:pt x="17907" y="0"/>
                    </a:lnTo>
                    <a:lnTo>
                      <a:pt x="13525" y="9525"/>
                    </a:lnTo>
                    <a:lnTo>
                      <a:pt x="5715" y="1809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4001;p48"/>
              <p:cNvSpPr/>
              <p:nvPr/>
            </p:nvSpPr>
            <p:spPr>
              <a:xfrm>
                <a:off x="5378958" y="3526345"/>
                <a:ext cx="176864" cy="110394"/>
              </a:xfrm>
              <a:custGeom>
                <a:avLst/>
                <a:gdLst/>
                <a:ahLst/>
                <a:cxnLst/>
                <a:rect l="l" t="t" r="r" b="b"/>
                <a:pathLst>
                  <a:path w="176864" h="110394" extrusionOk="0">
                    <a:moveTo>
                      <a:pt x="89345" y="17431"/>
                    </a:moveTo>
                    <a:cubicBezTo>
                      <a:pt x="87011" y="17393"/>
                      <a:pt x="84687" y="17583"/>
                      <a:pt x="82391" y="18002"/>
                    </a:cubicBezTo>
                    <a:cubicBezTo>
                      <a:pt x="79248" y="18479"/>
                      <a:pt x="75819" y="19050"/>
                      <a:pt x="71914" y="19907"/>
                    </a:cubicBezTo>
                    <a:cubicBezTo>
                      <a:pt x="68008" y="20764"/>
                      <a:pt x="64008" y="21717"/>
                      <a:pt x="59912" y="22955"/>
                    </a:cubicBezTo>
                    <a:cubicBezTo>
                      <a:pt x="55826" y="24146"/>
                      <a:pt x="51845" y="25679"/>
                      <a:pt x="48006" y="27527"/>
                    </a:cubicBezTo>
                    <a:lnTo>
                      <a:pt x="78867" y="45529"/>
                    </a:lnTo>
                    <a:lnTo>
                      <a:pt x="84296" y="43624"/>
                    </a:lnTo>
                    <a:cubicBezTo>
                      <a:pt x="92012" y="41053"/>
                      <a:pt x="99346" y="38862"/>
                      <a:pt x="106204" y="37052"/>
                    </a:cubicBezTo>
                    <a:cubicBezTo>
                      <a:pt x="112652" y="35328"/>
                      <a:pt x="119253" y="34242"/>
                      <a:pt x="125921" y="33814"/>
                    </a:cubicBezTo>
                    <a:cubicBezTo>
                      <a:pt x="131978" y="33404"/>
                      <a:pt x="138074" y="33814"/>
                      <a:pt x="144018" y="35052"/>
                    </a:cubicBezTo>
                    <a:cubicBezTo>
                      <a:pt x="150133" y="36319"/>
                      <a:pt x="155991" y="38605"/>
                      <a:pt x="161354" y="41815"/>
                    </a:cubicBezTo>
                    <a:cubicBezTo>
                      <a:pt x="166659" y="44453"/>
                      <a:pt x="171193" y="48425"/>
                      <a:pt x="174498" y="53340"/>
                    </a:cubicBezTo>
                    <a:cubicBezTo>
                      <a:pt x="176736" y="56883"/>
                      <a:pt x="177422" y="61179"/>
                      <a:pt x="176403" y="65246"/>
                    </a:cubicBezTo>
                    <a:cubicBezTo>
                      <a:pt x="175117" y="69723"/>
                      <a:pt x="172650" y="73771"/>
                      <a:pt x="169259" y="76962"/>
                    </a:cubicBezTo>
                    <a:cubicBezTo>
                      <a:pt x="164992" y="81039"/>
                      <a:pt x="160220" y="84563"/>
                      <a:pt x="155067" y="87439"/>
                    </a:cubicBezTo>
                    <a:lnTo>
                      <a:pt x="174117" y="98679"/>
                    </a:lnTo>
                    <a:lnTo>
                      <a:pt x="163544" y="104775"/>
                    </a:lnTo>
                    <a:lnTo>
                      <a:pt x="144494" y="93440"/>
                    </a:lnTo>
                    <a:cubicBezTo>
                      <a:pt x="135188" y="98031"/>
                      <a:pt x="125463" y="101698"/>
                      <a:pt x="115443" y="104394"/>
                    </a:cubicBezTo>
                    <a:cubicBezTo>
                      <a:pt x="104937" y="107337"/>
                      <a:pt x="94202" y="109347"/>
                      <a:pt x="83344" y="110395"/>
                    </a:cubicBezTo>
                    <a:lnTo>
                      <a:pt x="73152" y="92107"/>
                    </a:lnTo>
                    <a:cubicBezTo>
                      <a:pt x="76019" y="92050"/>
                      <a:pt x="78886" y="91830"/>
                      <a:pt x="81725" y="91440"/>
                    </a:cubicBezTo>
                    <a:cubicBezTo>
                      <a:pt x="86020" y="90964"/>
                      <a:pt x="90278" y="90230"/>
                      <a:pt x="94488" y="89249"/>
                    </a:cubicBezTo>
                    <a:cubicBezTo>
                      <a:pt x="99155" y="88297"/>
                      <a:pt x="104013" y="86963"/>
                      <a:pt x="109347" y="85439"/>
                    </a:cubicBezTo>
                    <a:cubicBezTo>
                      <a:pt x="114433" y="83991"/>
                      <a:pt x="119405" y="82144"/>
                      <a:pt x="124206" y="79915"/>
                    </a:cubicBezTo>
                    <a:lnTo>
                      <a:pt x="93917" y="62484"/>
                    </a:lnTo>
                    <a:lnTo>
                      <a:pt x="90011" y="63818"/>
                    </a:lnTo>
                    <a:lnTo>
                      <a:pt x="85820" y="65151"/>
                    </a:lnTo>
                    <a:cubicBezTo>
                      <a:pt x="78200" y="67628"/>
                      <a:pt x="71247" y="69532"/>
                      <a:pt x="64865" y="70961"/>
                    </a:cubicBezTo>
                    <a:cubicBezTo>
                      <a:pt x="59017" y="72342"/>
                      <a:pt x="53054" y="73171"/>
                      <a:pt x="47054" y="73438"/>
                    </a:cubicBezTo>
                    <a:cubicBezTo>
                      <a:pt x="41739" y="73581"/>
                      <a:pt x="36433" y="73066"/>
                      <a:pt x="31242" y="71914"/>
                    </a:cubicBezTo>
                    <a:cubicBezTo>
                      <a:pt x="26127" y="70647"/>
                      <a:pt x="21222" y="68666"/>
                      <a:pt x="16669" y="66008"/>
                    </a:cubicBezTo>
                    <a:cubicBezTo>
                      <a:pt x="11649" y="63437"/>
                      <a:pt x="7306" y="59712"/>
                      <a:pt x="4000" y="55150"/>
                    </a:cubicBezTo>
                    <a:cubicBezTo>
                      <a:pt x="1600" y="51730"/>
                      <a:pt x="400" y="47606"/>
                      <a:pt x="571" y="43434"/>
                    </a:cubicBezTo>
                    <a:cubicBezTo>
                      <a:pt x="1038" y="39053"/>
                      <a:pt x="2800" y="34909"/>
                      <a:pt x="5620" y="31528"/>
                    </a:cubicBezTo>
                    <a:cubicBezTo>
                      <a:pt x="9125" y="27203"/>
                      <a:pt x="13268" y="23451"/>
                      <a:pt x="17907" y="20383"/>
                    </a:cubicBezTo>
                    <a:lnTo>
                      <a:pt x="0" y="10001"/>
                    </a:lnTo>
                    <a:lnTo>
                      <a:pt x="10478" y="3905"/>
                    </a:lnTo>
                    <a:lnTo>
                      <a:pt x="28289" y="14192"/>
                    </a:lnTo>
                    <a:cubicBezTo>
                      <a:pt x="36633" y="10106"/>
                      <a:pt x="45377" y="6915"/>
                      <a:pt x="54388" y="4667"/>
                    </a:cubicBezTo>
                    <a:cubicBezTo>
                      <a:pt x="62998" y="2486"/>
                      <a:pt x="71752" y="924"/>
                      <a:pt x="80581" y="0"/>
                    </a:cubicBezTo>
                    <a:close/>
                    <a:moveTo>
                      <a:pt x="37624" y="49339"/>
                    </a:moveTo>
                    <a:cubicBezTo>
                      <a:pt x="41605" y="51626"/>
                      <a:pt x="46196" y="52626"/>
                      <a:pt x="50768" y="52197"/>
                    </a:cubicBezTo>
                    <a:cubicBezTo>
                      <a:pt x="56969" y="51530"/>
                      <a:pt x="63074" y="50159"/>
                      <a:pt x="68961" y="48101"/>
                    </a:cubicBezTo>
                    <a:lnTo>
                      <a:pt x="40386" y="31718"/>
                    </a:lnTo>
                    <a:cubicBezTo>
                      <a:pt x="30004" y="38481"/>
                      <a:pt x="29051" y="44387"/>
                      <a:pt x="37624" y="49339"/>
                    </a:cubicBezTo>
                    <a:close/>
                    <a:moveTo>
                      <a:pt x="137541" y="57721"/>
                    </a:moveTo>
                    <a:cubicBezTo>
                      <a:pt x="133226" y="55312"/>
                      <a:pt x="128235" y="54407"/>
                      <a:pt x="123349" y="55150"/>
                    </a:cubicBezTo>
                    <a:cubicBezTo>
                      <a:pt x="116596" y="56017"/>
                      <a:pt x="109937" y="57483"/>
                      <a:pt x="103442" y="59531"/>
                    </a:cubicBezTo>
                    <a:lnTo>
                      <a:pt x="132017" y="75914"/>
                    </a:lnTo>
                    <a:cubicBezTo>
                      <a:pt x="143828" y="68485"/>
                      <a:pt x="145542" y="62389"/>
                      <a:pt x="137541" y="5772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 name="Google Shape;4002;p48"/>
            <p:cNvGrpSpPr/>
            <p:nvPr/>
          </p:nvGrpSpPr>
          <p:grpSpPr>
            <a:xfrm>
              <a:off x="3528852" y="2451777"/>
              <a:ext cx="529590" cy="371284"/>
              <a:chOff x="5190077" y="3353752"/>
              <a:chExt cx="529590" cy="371284"/>
            </a:xfrm>
          </p:grpSpPr>
          <p:sp>
            <p:nvSpPr>
              <p:cNvPr id="105" name="Google Shape;4003;p48"/>
              <p:cNvSpPr/>
              <p:nvPr/>
            </p:nvSpPr>
            <p:spPr>
              <a:xfrm>
                <a:off x="5190077" y="3419284"/>
                <a:ext cx="529590" cy="305752"/>
              </a:xfrm>
              <a:custGeom>
                <a:avLst/>
                <a:gdLst/>
                <a:ahLst/>
                <a:cxnLst/>
                <a:rect l="l" t="t" r="r" b="b"/>
                <a:pathLst>
                  <a:path w="529590" h="305752" extrusionOk="0">
                    <a:moveTo>
                      <a:pt x="529590" y="152876"/>
                    </a:moveTo>
                    <a:cubicBezTo>
                      <a:pt x="529590" y="237307"/>
                      <a:pt x="411037" y="305752"/>
                      <a:pt x="264795" y="305752"/>
                    </a:cubicBezTo>
                    <a:cubicBezTo>
                      <a:pt x="118553" y="305752"/>
                      <a:pt x="0" y="237307"/>
                      <a:pt x="0" y="152876"/>
                    </a:cubicBezTo>
                    <a:cubicBezTo>
                      <a:pt x="0" y="68445"/>
                      <a:pt x="118553" y="0"/>
                      <a:pt x="264795" y="0"/>
                    </a:cubicBezTo>
                    <a:cubicBezTo>
                      <a:pt x="411037" y="0"/>
                      <a:pt x="529590" y="68445"/>
                      <a:pt x="529590" y="15287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4004;p48"/>
              <p:cNvSpPr/>
              <p:nvPr/>
            </p:nvSpPr>
            <p:spPr>
              <a:xfrm>
                <a:off x="5190077" y="3504818"/>
                <a:ext cx="52387" cy="69627"/>
              </a:xfrm>
              <a:custGeom>
                <a:avLst/>
                <a:gdLst/>
                <a:ahLst/>
                <a:cxnLst/>
                <a:rect l="l" t="t" r="r" b="b"/>
                <a:pathLst>
                  <a:path w="52387" h="69627" extrusionOk="0">
                    <a:moveTo>
                      <a:pt x="0" y="69628"/>
                    </a:moveTo>
                    <a:lnTo>
                      <a:pt x="0" y="0"/>
                    </a:lnTo>
                    <a:lnTo>
                      <a:pt x="52388" y="46577"/>
                    </a:lnTo>
                    <a:lnTo>
                      <a:pt x="0" y="69628"/>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4005;p48"/>
              <p:cNvSpPr/>
              <p:nvPr/>
            </p:nvSpPr>
            <p:spPr>
              <a:xfrm>
                <a:off x="5679757" y="3506628"/>
                <a:ext cx="39909" cy="93916"/>
              </a:xfrm>
              <a:custGeom>
                <a:avLst/>
                <a:gdLst/>
                <a:ahLst/>
                <a:cxnLst/>
                <a:rect l="l" t="t" r="r" b="b"/>
                <a:pathLst>
                  <a:path w="39909" h="93916" extrusionOk="0">
                    <a:moveTo>
                      <a:pt x="39910" y="0"/>
                    </a:moveTo>
                    <a:lnTo>
                      <a:pt x="39910" y="65532"/>
                    </a:lnTo>
                    <a:lnTo>
                      <a:pt x="13144" y="93917"/>
                    </a:lnTo>
                    <a:lnTo>
                      <a:pt x="0" y="18955"/>
                    </a:lnTo>
                    <a:lnTo>
                      <a:pt x="39910"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4006;p48"/>
              <p:cNvSpPr/>
              <p:nvPr/>
            </p:nvSpPr>
            <p:spPr>
              <a:xfrm>
                <a:off x="5190077" y="3353752"/>
                <a:ext cx="529590" cy="305752"/>
              </a:xfrm>
              <a:custGeom>
                <a:avLst/>
                <a:gdLst/>
                <a:ahLst/>
                <a:cxnLst/>
                <a:rect l="l" t="t" r="r" b="b"/>
                <a:pathLst>
                  <a:path w="529590" h="305752" extrusionOk="0">
                    <a:moveTo>
                      <a:pt x="529590" y="152876"/>
                    </a:moveTo>
                    <a:cubicBezTo>
                      <a:pt x="529590" y="237307"/>
                      <a:pt x="411037" y="305752"/>
                      <a:pt x="264795" y="305752"/>
                    </a:cubicBezTo>
                    <a:cubicBezTo>
                      <a:pt x="118553" y="305752"/>
                      <a:pt x="0" y="237307"/>
                      <a:pt x="0" y="152876"/>
                    </a:cubicBezTo>
                    <a:cubicBezTo>
                      <a:pt x="0" y="68445"/>
                      <a:pt x="118553" y="0"/>
                      <a:pt x="264795" y="0"/>
                    </a:cubicBezTo>
                    <a:cubicBezTo>
                      <a:pt x="411037" y="0"/>
                      <a:pt x="529590" y="68445"/>
                      <a:pt x="529590" y="15287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4007;p48"/>
              <p:cNvSpPr/>
              <p:nvPr/>
            </p:nvSpPr>
            <p:spPr>
              <a:xfrm>
                <a:off x="5265341" y="3395400"/>
                <a:ext cx="379048" cy="218860"/>
              </a:xfrm>
              <a:custGeom>
                <a:avLst/>
                <a:gdLst/>
                <a:ahLst/>
                <a:cxnLst/>
                <a:rect l="l" t="t" r="r" b="b"/>
                <a:pathLst>
                  <a:path w="379048" h="218860" extrusionOk="0">
                    <a:moveTo>
                      <a:pt x="378697" y="115991"/>
                    </a:moveTo>
                    <a:cubicBezTo>
                      <a:pt x="376030" y="141708"/>
                      <a:pt x="357742" y="167140"/>
                      <a:pt x="323547" y="186857"/>
                    </a:cubicBezTo>
                    <a:cubicBezTo>
                      <a:pt x="249538" y="229529"/>
                      <a:pt x="129523" y="229529"/>
                      <a:pt x="55418" y="186857"/>
                    </a:cubicBezTo>
                    <a:cubicBezTo>
                      <a:pt x="21319" y="167140"/>
                      <a:pt x="2936" y="141708"/>
                      <a:pt x="364" y="115991"/>
                    </a:cubicBezTo>
                    <a:cubicBezTo>
                      <a:pt x="-2875" y="85892"/>
                      <a:pt x="15509" y="55031"/>
                      <a:pt x="55418" y="32075"/>
                    </a:cubicBezTo>
                    <a:cubicBezTo>
                      <a:pt x="129523" y="-10692"/>
                      <a:pt x="249538" y="-10692"/>
                      <a:pt x="323547" y="32075"/>
                    </a:cubicBezTo>
                    <a:cubicBezTo>
                      <a:pt x="363933" y="55031"/>
                      <a:pt x="381840" y="85892"/>
                      <a:pt x="378697" y="11599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4008;p48"/>
              <p:cNvSpPr/>
              <p:nvPr/>
            </p:nvSpPr>
            <p:spPr>
              <a:xfrm>
                <a:off x="5265705" y="3408449"/>
                <a:ext cx="378333" cy="205811"/>
              </a:xfrm>
              <a:custGeom>
                <a:avLst/>
                <a:gdLst/>
                <a:ahLst/>
                <a:cxnLst/>
                <a:rect l="l" t="t" r="r" b="b"/>
                <a:pathLst>
                  <a:path w="378333" h="205811" extrusionOk="0">
                    <a:moveTo>
                      <a:pt x="378333" y="102941"/>
                    </a:moveTo>
                    <a:cubicBezTo>
                      <a:pt x="375666" y="128659"/>
                      <a:pt x="357378" y="154091"/>
                      <a:pt x="323183" y="173807"/>
                    </a:cubicBezTo>
                    <a:cubicBezTo>
                      <a:pt x="249174" y="216479"/>
                      <a:pt x="129159" y="216479"/>
                      <a:pt x="55054" y="173807"/>
                    </a:cubicBezTo>
                    <a:cubicBezTo>
                      <a:pt x="20955" y="154091"/>
                      <a:pt x="2572" y="128659"/>
                      <a:pt x="0" y="102941"/>
                    </a:cubicBezTo>
                    <a:cubicBezTo>
                      <a:pt x="2572" y="77224"/>
                      <a:pt x="20955" y="51792"/>
                      <a:pt x="55054" y="32075"/>
                    </a:cubicBezTo>
                    <a:cubicBezTo>
                      <a:pt x="129159" y="-10692"/>
                      <a:pt x="249174" y="-10692"/>
                      <a:pt x="323183" y="32075"/>
                    </a:cubicBezTo>
                    <a:cubicBezTo>
                      <a:pt x="357378" y="51792"/>
                      <a:pt x="375666" y="77700"/>
                      <a:pt x="378333" y="1029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4009;p48"/>
              <p:cNvSpPr/>
              <p:nvPr/>
            </p:nvSpPr>
            <p:spPr>
              <a:xfrm>
                <a:off x="5362575" y="3458051"/>
                <a:ext cx="176618" cy="110489"/>
              </a:xfrm>
              <a:custGeom>
                <a:avLst/>
                <a:gdLst/>
                <a:ahLst/>
                <a:cxnLst/>
                <a:rect l="l" t="t" r="r" b="b"/>
                <a:pathLst>
                  <a:path w="176618" h="110489" extrusionOk="0">
                    <a:moveTo>
                      <a:pt x="89535" y="17526"/>
                    </a:moveTo>
                    <a:cubicBezTo>
                      <a:pt x="87201" y="17488"/>
                      <a:pt x="84877" y="17678"/>
                      <a:pt x="82582" y="18097"/>
                    </a:cubicBezTo>
                    <a:cubicBezTo>
                      <a:pt x="79438" y="18097"/>
                      <a:pt x="75914" y="19145"/>
                      <a:pt x="72104" y="20002"/>
                    </a:cubicBezTo>
                    <a:cubicBezTo>
                      <a:pt x="68294" y="20860"/>
                      <a:pt x="64199" y="21812"/>
                      <a:pt x="60008" y="23050"/>
                    </a:cubicBezTo>
                    <a:cubicBezTo>
                      <a:pt x="55921" y="24260"/>
                      <a:pt x="51940" y="25784"/>
                      <a:pt x="48101" y="27622"/>
                    </a:cubicBezTo>
                    <a:lnTo>
                      <a:pt x="78581" y="45149"/>
                    </a:lnTo>
                    <a:lnTo>
                      <a:pt x="84011" y="43243"/>
                    </a:lnTo>
                    <a:cubicBezTo>
                      <a:pt x="91821" y="40672"/>
                      <a:pt x="99060" y="38481"/>
                      <a:pt x="105918" y="36671"/>
                    </a:cubicBezTo>
                    <a:cubicBezTo>
                      <a:pt x="112366" y="34947"/>
                      <a:pt x="118967" y="33861"/>
                      <a:pt x="125635" y="33433"/>
                    </a:cubicBezTo>
                    <a:cubicBezTo>
                      <a:pt x="131731" y="33023"/>
                      <a:pt x="137846" y="33442"/>
                      <a:pt x="143828" y="34671"/>
                    </a:cubicBezTo>
                    <a:cubicBezTo>
                      <a:pt x="149933" y="35966"/>
                      <a:pt x="155791" y="38243"/>
                      <a:pt x="161163" y="41434"/>
                    </a:cubicBezTo>
                    <a:cubicBezTo>
                      <a:pt x="166421" y="44101"/>
                      <a:pt x="170917" y="48063"/>
                      <a:pt x="174212" y="52959"/>
                    </a:cubicBezTo>
                    <a:cubicBezTo>
                      <a:pt x="176441" y="56502"/>
                      <a:pt x="177155" y="60789"/>
                      <a:pt x="176213" y="64865"/>
                    </a:cubicBezTo>
                    <a:cubicBezTo>
                      <a:pt x="174850" y="69304"/>
                      <a:pt x="172393" y="73333"/>
                      <a:pt x="169069" y="76581"/>
                    </a:cubicBezTo>
                    <a:cubicBezTo>
                      <a:pt x="164868" y="80753"/>
                      <a:pt x="160201" y="84430"/>
                      <a:pt x="155162" y="87535"/>
                    </a:cubicBezTo>
                    <a:lnTo>
                      <a:pt x="174212" y="98679"/>
                    </a:lnTo>
                    <a:lnTo>
                      <a:pt x="163639" y="104775"/>
                    </a:lnTo>
                    <a:lnTo>
                      <a:pt x="144113" y="93535"/>
                    </a:lnTo>
                    <a:cubicBezTo>
                      <a:pt x="134969" y="98117"/>
                      <a:pt x="125397" y="101784"/>
                      <a:pt x="115538" y="104489"/>
                    </a:cubicBezTo>
                    <a:cubicBezTo>
                      <a:pt x="105070" y="107423"/>
                      <a:pt x="94355" y="109433"/>
                      <a:pt x="83534" y="110490"/>
                    </a:cubicBezTo>
                    <a:lnTo>
                      <a:pt x="73342" y="92202"/>
                    </a:lnTo>
                    <a:cubicBezTo>
                      <a:pt x="76181" y="92145"/>
                      <a:pt x="79010" y="91926"/>
                      <a:pt x="81820" y="91535"/>
                    </a:cubicBezTo>
                    <a:cubicBezTo>
                      <a:pt x="86116" y="91059"/>
                      <a:pt x="90373" y="90325"/>
                      <a:pt x="94583" y="89344"/>
                    </a:cubicBezTo>
                    <a:cubicBezTo>
                      <a:pt x="99346" y="88392"/>
                      <a:pt x="104108" y="87058"/>
                      <a:pt x="109442" y="85534"/>
                    </a:cubicBezTo>
                    <a:cubicBezTo>
                      <a:pt x="114557" y="84068"/>
                      <a:pt x="119558" y="82220"/>
                      <a:pt x="124396" y="80010"/>
                    </a:cubicBezTo>
                    <a:lnTo>
                      <a:pt x="94107" y="62579"/>
                    </a:lnTo>
                    <a:lnTo>
                      <a:pt x="90107" y="63913"/>
                    </a:lnTo>
                    <a:lnTo>
                      <a:pt x="86011" y="65151"/>
                    </a:lnTo>
                    <a:cubicBezTo>
                      <a:pt x="79134" y="67475"/>
                      <a:pt x="72133" y="69447"/>
                      <a:pt x="65056" y="71057"/>
                    </a:cubicBezTo>
                    <a:cubicBezTo>
                      <a:pt x="59179" y="72409"/>
                      <a:pt x="53178" y="73209"/>
                      <a:pt x="47149" y="73438"/>
                    </a:cubicBezTo>
                    <a:cubicBezTo>
                      <a:pt x="41872" y="73647"/>
                      <a:pt x="36586" y="73171"/>
                      <a:pt x="31433" y="72009"/>
                    </a:cubicBezTo>
                    <a:cubicBezTo>
                      <a:pt x="26308" y="70780"/>
                      <a:pt x="21393" y="68790"/>
                      <a:pt x="16859" y="66103"/>
                    </a:cubicBezTo>
                    <a:cubicBezTo>
                      <a:pt x="11887" y="63465"/>
                      <a:pt x="7563" y="59760"/>
                      <a:pt x="4191" y="55245"/>
                    </a:cubicBezTo>
                    <a:cubicBezTo>
                      <a:pt x="1695" y="51864"/>
                      <a:pt x="448" y="47730"/>
                      <a:pt x="667" y="43529"/>
                    </a:cubicBezTo>
                    <a:cubicBezTo>
                      <a:pt x="1162" y="39157"/>
                      <a:pt x="2915" y="35023"/>
                      <a:pt x="5715" y="31623"/>
                    </a:cubicBezTo>
                    <a:cubicBezTo>
                      <a:pt x="9220" y="27299"/>
                      <a:pt x="13364" y="23546"/>
                      <a:pt x="18002" y="20479"/>
                    </a:cubicBezTo>
                    <a:lnTo>
                      <a:pt x="0" y="10096"/>
                    </a:lnTo>
                    <a:lnTo>
                      <a:pt x="10573" y="4000"/>
                    </a:lnTo>
                    <a:lnTo>
                      <a:pt x="28384" y="14288"/>
                    </a:lnTo>
                    <a:cubicBezTo>
                      <a:pt x="36700" y="10144"/>
                      <a:pt x="45453" y="6944"/>
                      <a:pt x="54483" y="4763"/>
                    </a:cubicBezTo>
                    <a:cubicBezTo>
                      <a:pt x="63065" y="2600"/>
                      <a:pt x="71790" y="1010"/>
                      <a:pt x="80582" y="0"/>
                    </a:cubicBezTo>
                    <a:close/>
                    <a:moveTo>
                      <a:pt x="38100" y="49435"/>
                    </a:moveTo>
                    <a:cubicBezTo>
                      <a:pt x="42110" y="51730"/>
                      <a:pt x="46739" y="52721"/>
                      <a:pt x="51340" y="52292"/>
                    </a:cubicBezTo>
                    <a:cubicBezTo>
                      <a:pt x="57502" y="51578"/>
                      <a:pt x="63570" y="50206"/>
                      <a:pt x="69437" y="48196"/>
                    </a:cubicBezTo>
                    <a:lnTo>
                      <a:pt x="40862" y="31718"/>
                    </a:lnTo>
                    <a:cubicBezTo>
                      <a:pt x="30194" y="38576"/>
                      <a:pt x="29270" y="44482"/>
                      <a:pt x="38100" y="49435"/>
                    </a:cubicBezTo>
                    <a:close/>
                    <a:moveTo>
                      <a:pt x="138113" y="57721"/>
                    </a:moveTo>
                    <a:cubicBezTo>
                      <a:pt x="133750" y="55350"/>
                      <a:pt x="128730" y="54483"/>
                      <a:pt x="123825" y="55245"/>
                    </a:cubicBezTo>
                    <a:cubicBezTo>
                      <a:pt x="117062" y="56074"/>
                      <a:pt x="110404" y="57541"/>
                      <a:pt x="103918" y="59626"/>
                    </a:cubicBezTo>
                    <a:lnTo>
                      <a:pt x="132493" y="75914"/>
                    </a:lnTo>
                    <a:cubicBezTo>
                      <a:pt x="144018" y="68580"/>
                      <a:pt x="145923" y="62484"/>
                      <a:pt x="137732" y="5772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4010;p48"/>
              <p:cNvSpPr/>
              <p:nvPr/>
            </p:nvSpPr>
            <p:spPr>
              <a:xfrm>
                <a:off x="5435726" y="3539966"/>
                <a:ext cx="11620" cy="15240"/>
              </a:xfrm>
              <a:custGeom>
                <a:avLst/>
                <a:gdLst/>
                <a:ahLst/>
                <a:cxnLst/>
                <a:rect l="l" t="t" r="r" b="b"/>
                <a:pathLst>
                  <a:path w="11620" h="15240" extrusionOk="0">
                    <a:moveTo>
                      <a:pt x="0" y="10287"/>
                    </a:moveTo>
                    <a:cubicBezTo>
                      <a:pt x="0" y="9525"/>
                      <a:pt x="0" y="0"/>
                      <a:pt x="0" y="0"/>
                    </a:cubicBezTo>
                    <a:lnTo>
                      <a:pt x="11621" y="7525"/>
                    </a:lnTo>
                    <a:lnTo>
                      <a:pt x="6572" y="15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4011;p48"/>
              <p:cNvSpPr/>
              <p:nvPr/>
            </p:nvSpPr>
            <p:spPr>
              <a:xfrm>
                <a:off x="5511926" y="3546443"/>
                <a:ext cx="25146" cy="11811"/>
              </a:xfrm>
              <a:custGeom>
                <a:avLst/>
                <a:gdLst/>
                <a:ahLst/>
                <a:cxnLst/>
                <a:rect l="l" t="t" r="r" b="b"/>
                <a:pathLst>
                  <a:path w="25146" h="11811" extrusionOk="0">
                    <a:moveTo>
                      <a:pt x="25146" y="10287"/>
                    </a:moveTo>
                    <a:lnTo>
                      <a:pt x="25146" y="0"/>
                    </a:lnTo>
                    <a:lnTo>
                      <a:pt x="0" y="2000"/>
                    </a:lnTo>
                    <a:lnTo>
                      <a:pt x="14383" y="11811"/>
                    </a:lnTo>
                    <a:lnTo>
                      <a:pt x="25146" y="1028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4012;p48"/>
              <p:cNvSpPr/>
              <p:nvPr/>
            </p:nvSpPr>
            <p:spPr>
              <a:xfrm>
                <a:off x="5520308" y="3508724"/>
                <a:ext cx="18859" cy="10382"/>
              </a:xfrm>
              <a:custGeom>
                <a:avLst/>
                <a:gdLst/>
                <a:ahLst/>
                <a:cxnLst/>
                <a:rect l="l" t="t" r="r" b="b"/>
                <a:pathLst>
                  <a:path w="18859" h="10382" extrusionOk="0">
                    <a:moveTo>
                      <a:pt x="18859" y="10382"/>
                    </a:moveTo>
                    <a:lnTo>
                      <a:pt x="18859" y="0"/>
                    </a:lnTo>
                    <a:lnTo>
                      <a:pt x="0" y="6763"/>
                    </a:lnTo>
                    <a:lnTo>
                      <a:pt x="18859" y="1038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4013;p48"/>
              <p:cNvSpPr/>
              <p:nvPr/>
            </p:nvSpPr>
            <p:spPr>
              <a:xfrm>
                <a:off x="5461063" y="3512534"/>
                <a:ext cx="28479" cy="19812"/>
              </a:xfrm>
              <a:custGeom>
                <a:avLst/>
                <a:gdLst/>
                <a:ahLst/>
                <a:cxnLst/>
                <a:rect l="l" t="t" r="r" b="b"/>
                <a:pathLst>
                  <a:path w="28479" h="19812" extrusionOk="0">
                    <a:moveTo>
                      <a:pt x="0" y="6001"/>
                    </a:moveTo>
                    <a:lnTo>
                      <a:pt x="6287" y="0"/>
                    </a:lnTo>
                    <a:lnTo>
                      <a:pt x="28480" y="15240"/>
                    </a:lnTo>
                    <a:lnTo>
                      <a:pt x="27051" y="19812"/>
                    </a:lnTo>
                    <a:cubicBezTo>
                      <a:pt x="27051" y="19812"/>
                      <a:pt x="10573" y="12859"/>
                      <a:pt x="10001" y="123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4014;p48"/>
              <p:cNvSpPr/>
              <p:nvPr/>
            </p:nvSpPr>
            <p:spPr>
              <a:xfrm>
                <a:off x="5403246" y="3479482"/>
                <a:ext cx="35337" cy="23336"/>
              </a:xfrm>
              <a:custGeom>
                <a:avLst/>
                <a:gdLst/>
                <a:ahLst/>
                <a:cxnLst/>
                <a:rect l="l" t="t" r="r" b="b"/>
                <a:pathLst>
                  <a:path w="35337" h="23336" extrusionOk="0">
                    <a:moveTo>
                      <a:pt x="0" y="6667"/>
                    </a:moveTo>
                    <a:lnTo>
                      <a:pt x="29337" y="23336"/>
                    </a:lnTo>
                    <a:lnTo>
                      <a:pt x="35338" y="18955"/>
                    </a:lnTo>
                    <a:lnTo>
                      <a:pt x="31337" y="14383"/>
                    </a:lnTo>
                    <a:cubicBezTo>
                      <a:pt x="28613" y="11297"/>
                      <a:pt x="25394" y="8687"/>
                      <a:pt x="21812" y="6667"/>
                    </a:cubicBezTo>
                    <a:cubicBezTo>
                      <a:pt x="19717" y="6667"/>
                      <a:pt x="5715" y="0"/>
                      <a:pt x="5715"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4015;p48"/>
              <p:cNvSpPr/>
              <p:nvPr/>
            </p:nvSpPr>
            <p:spPr>
              <a:xfrm>
                <a:off x="5435726" y="3460908"/>
                <a:ext cx="16383" cy="14668"/>
              </a:xfrm>
              <a:custGeom>
                <a:avLst/>
                <a:gdLst/>
                <a:ahLst/>
                <a:cxnLst/>
                <a:rect l="l" t="t" r="r" b="b"/>
                <a:pathLst>
                  <a:path w="16383" h="14668" extrusionOk="0">
                    <a:moveTo>
                      <a:pt x="16383" y="14668"/>
                    </a:moveTo>
                    <a:lnTo>
                      <a:pt x="16383" y="4381"/>
                    </a:lnTo>
                    <a:lnTo>
                      <a:pt x="2858" y="0"/>
                    </a:lnTo>
                    <a:lnTo>
                      <a:pt x="0" y="8096"/>
                    </a:lnTo>
                    <a:lnTo>
                      <a:pt x="667" y="11716"/>
                    </a:lnTo>
                    <a:lnTo>
                      <a:pt x="16383" y="14668"/>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4016;p48"/>
              <p:cNvSpPr/>
              <p:nvPr/>
            </p:nvSpPr>
            <p:spPr>
              <a:xfrm>
                <a:off x="5362479" y="3457860"/>
                <a:ext cx="15620" cy="11620"/>
              </a:xfrm>
              <a:custGeom>
                <a:avLst/>
                <a:gdLst/>
                <a:ahLst/>
                <a:cxnLst/>
                <a:rect l="l" t="t" r="r" b="b"/>
                <a:pathLst>
                  <a:path w="15620" h="11620" extrusionOk="0">
                    <a:moveTo>
                      <a:pt x="0" y="10287"/>
                    </a:moveTo>
                    <a:lnTo>
                      <a:pt x="0" y="0"/>
                    </a:lnTo>
                    <a:lnTo>
                      <a:pt x="15621" y="1715"/>
                    </a:lnTo>
                    <a:lnTo>
                      <a:pt x="10573" y="11621"/>
                    </a:lnTo>
                    <a:lnTo>
                      <a:pt x="0" y="1028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4017;p48"/>
              <p:cNvSpPr/>
              <p:nvPr/>
            </p:nvSpPr>
            <p:spPr>
              <a:xfrm>
                <a:off x="5363051" y="3492341"/>
                <a:ext cx="17906" cy="18097"/>
              </a:xfrm>
              <a:custGeom>
                <a:avLst/>
                <a:gdLst/>
                <a:ahLst/>
                <a:cxnLst/>
                <a:rect l="l" t="t" r="r" b="b"/>
                <a:pathLst>
                  <a:path w="17906" h="18097" extrusionOk="0">
                    <a:moveTo>
                      <a:pt x="0" y="10668"/>
                    </a:moveTo>
                    <a:lnTo>
                      <a:pt x="0" y="0"/>
                    </a:lnTo>
                    <a:lnTo>
                      <a:pt x="17907" y="0"/>
                    </a:lnTo>
                    <a:lnTo>
                      <a:pt x="13525" y="9525"/>
                    </a:lnTo>
                    <a:lnTo>
                      <a:pt x="5810" y="1809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4018;p48"/>
              <p:cNvSpPr/>
              <p:nvPr/>
            </p:nvSpPr>
            <p:spPr>
              <a:xfrm>
                <a:off x="5362575" y="3447573"/>
                <a:ext cx="176612" cy="110680"/>
              </a:xfrm>
              <a:custGeom>
                <a:avLst/>
                <a:gdLst/>
                <a:ahLst/>
                <a:cxnLst/>
                <a:rect l="l" t="t" r="r" b="b"/>
                <a:pathLst>
                  <a:path w="176612" h="110680" extrusionOk="0">
                    <a:moveTo>
                      <a:pt x="89535" y="17717"/>
                    </a:moveTo>
                    <a:cubicBezTo>
                      <a:pt x="87201" y="17678"/>
                      <a:pt x="84877" y="17869"/>
                      <a:pt x="82582" y="18288"/>
                    </a:cubicBezTo>
                    <a:cubicBezTo>
                      <a:pt x="79438" y="18288"/>
                      <a:pt x="75914" y="19336"/>
                      <a:pt x="72104" y="20193"/>
                    </a:cubicBezTo>
                    <a:cubicBezTo>
                      <a:pt x="68294" y="21050"/>
                      <a:pt x="64199" y="22003"/>
                      <a:pt x="60008" y="23241"/>
                    </a:cubicBezTo>
                    <a:cubicBezTo>
                      <a:pt x="55921" y="24451"/>
                      <a:pt x="51940" y="25975"/>
                      <a:pt x="48101" y="27813"/>
                    </a:cubicBezTo>
                    <a:lnTo>
                      <a:pt x="78581" y="45339"/>
                    </a:lnTo>
                    <a:lnTo>
                      <a:pt x="84011" y="43434"/>
                    </a:lnTo>
                    <a:cubicBezTo>
                      <a:pt x="91821" y="40862"/>
                      <a:pt x="99060" y="38672"/>
                      <a:pt x="105918" y="36862"/>
                    </a:cubicBezTo>
                    <a:cubicBezTo>
                      <a:pt x="112366" y="35138"/>
                      <a:pt x="118967" y="34052"/>
                      <a:pt x="125635" y="33623"/>
                    </a:cubicBezTo>
                    <a:cubicBezTo>
                      <a:pt x="131731" y="33214"/>
                      <a:pt x="137846" y="33633"/>
                      <a:pt x="143828" y="34862"/>
                    </a:cubicBezTo>
                    <a:cubicBezTo>
                      <a:pt x="149933" y="36157"/>
                      <a:pt x="155791" y="38443"/>
                      <a:pt x="161163" y="41624"/>
                    </a:cubicBezTo>
                    <a:cubicBezTo>
                      <a:pt x="166421" y="44291"/>
                      <a:pt x="170917" y="48254"/>
                      <a:pt x="174212" y="53150"/>
                    </a:cubicBezTo>
                    <a:cubicBezTo>
                      <a:pt x="176432" y="56693"/>
                      <a:pt x="177146" y="60979"/>
                      <a:pt x="176213" y="65056"/>
                    </a:cubicBezTo>
                    <a:cubicBezTo>
                      <a:pt x="174850" y="69494"/>
                      <a:pt x="172393" y="73524"/>
                      <a:pt x="169069" y="76772"/>
                    </a:cubicBezTo>
                    <a:cubicBezTo>
                      <a:pt x="164897" y="80972"/>
                      <a:pt x="160230" y="84649"/>
                      <a:pt x="155162" y="87725"/>
                    </a:cubicBezTo>
                    <a:lnTo>
                      <a:pt x="174212" y="98965"/>
                    </a:lnTo>
                    <a:lnTo>
                      <a:pt x="163639" y="105061"/>
                    </a:lnTo>
                    <a:lnTo>
                      <a:pt x="144113" y="93726"/>
                    </a:lnTo>
                    <a:cubicBezTo>
                      <a:pt x="134969" y="98308"/>
                      <a:pt x="125397" y="101975"/>
                      <a:pt x="115538" y="104680"/>
                    </a:cubicBezTo>
                    <a:cubicBezTo>
                      <a:pt x="105070" y="107613"/>
                      <a:pt x="94355" y="109623"/>
                      <a:pt x="83534" y="110681"/>
                    </a:cubicBezTo>
                    <a:lnTo>
                      <a:pt x="73342" y="92392"/>
                    </a:lnTo>
                    <a:cubicBezTo>
                      <a:pt x="76181" y="92336"/>
                      <a:pt x="79010" y="92107"/>
                      <a:pt x="81820" y="91726"/>
                    </a:cubicBezTo>
                    <a:cubicBezTo>
                      <a:pt x="86116" y="91250"/>
                      <a:pt x="90373" y="90516"/>
                      <a:pt x="94583" y="89535"/>
                    </a:cubicBezTo>
                    <a:cubicBezTo>
                      <a:pt x="99346" y="88583"/>
                      <a:pt x="104108" y="87249"/>
                      <a:pt x="109442" y="85725"/>
                    </a:cubicBezTo>
                    <a:cubicBezTo>
                      <a:pt x="114557" y="84258"/>
                      <a:pt x="119558" y="82410"/>
                      <a:pt x="124396" y="80200"/>
                    </a:cubicBezTo>
                    <a:lnTo>
                      <a:pt x="94107" y="62770"/>
                    </a:lnTo>
                    <a:lnTo>
                      <a:pt x="90107" y="64103"/>
                    </a:lnTo>
                    <a:lnTo>
                      <a:pt x="86011" y="65342"/>
                    </a:lnTo>
                    <a:cubicBezTo>
                      <a:pt x="79134" y="67665"/>
                      <a:pt x="72133" y="69637"/>
                      <a:pt x="65056" y="71247"/>
                    </a:cubicBezTo>
                    <a:cubicBezTo>
                      <a:pt x="59179" y="72647"/>
                      <a:pt x="53188" y="73447"/>
                      <a:pt x="47149" y="73628"/>
                    </a:cubicBezTo>
                    <a:cubicBezTo>
                      <a:pt x="41872" y="73838"/>
                      <a:pt x="36586" y="73362"/>
                      <a:pt x="31433" y="72200"/>
                    </a:cubicBezTo>
                    <a:cubicBezTo>
                      <a:pt x="26308" y="70971"/>
                      <a:pt x="21393" y="68980"/>
                      <a:pt x="16859" y="66294"/>
                    </a:cubicBezTo>
                    <a:cubicBezTo>
                      <a:pt x="11859" y="63694"/>
                      <a:pt x="7525" y="59979"/>
                      <a:pt x="4191" y="55435"/>
                    </a:cubicBezTo>
                    <a:cubicBezTo>
                      <a:pt x="1695" y="52054"/>
                      <a:pt x="448" y="47911"/>
                      <a:pt x="667" y="43720"/>
                    </a:cubicBezTo>
                    <a:cubicBezTo>
                      <a:pt x="1181" y="39348"/>
                      <a:pt x="2934" y="35223"/>
                      <a:pt x="5715" y="31813"/>
                    </a:cubicBezTo>
                    <a:cubicBezTo>
                      <a:pt x="9220" y="27489"/>
                      <a:pt x="13364" y="23736"/>
                      <a:pt x="18002" y="20669"/>
                    </a:cubicBezTo>
                    <a:lnTo>
                      <a:pt x="0" y="10001"/>
                    </a:lnTo>
                    <a:lnTo>
                      <a:pt x="10573" y="3905"/>
                    </a:lnTo>
                    <a:lnTo>
                      <a:pt x="28384" y="14192"/>
                    </a:lnTo>
                    <a:cubicBezTo>
                      <a:pt x="36719" y="10087"/>
                      <a:pt x="45463" y="6896"/>
                      <a:pt x="54483" y="4667"/>
                    </a:cubicBezTo>
                    <a:cubicBezTo>
                      <a:pt x="63055" y="2486"/>
                      <a:pt x="71780" y="924"/>
                      <a:pt x="80582" y="0"/>
                    </a:cubicBezTo>
                    <a:close/>
                    <a:moveTo>
                      <a:pt x="38100" y="49625"/>
                    </a:moveTo>
                    <a:cubicBezTo>
                      <a:pt x="42110" y="51921"/>
                      <a:pt x="46739" y="52911"/>
                      <a:pt x="51340" y="52483"/>
                    </a:cubicBezTo>
                    <a:cubicBezTo>
                      <a:pt x="57502" y="51768"/>
                      <a:pt x="63570" y="50397"/>
                      <a:pt x="69437" y="48387"/>
                    </a:cubicBezTo>
                    <a:lnTo>
                      <a:pt x="40862" y="31909"/>
                    </a:lnTo>
                    <a:cubicBezTo>
                      <a:pt x="30194" y="38767"/>
                      <a:pt x="29270" y="44672"/>
                      <a:pt x="38100" y="49625"/>
                    </a:cubicBezTo>
                    <a:close/>
                    <a:moveTo>
                      <a:pt x="138113" y="58007"/>
                    </a:moveTo>
                    <a:cubicBezTo>
                      <a:pt x="133760" y="55607"/>
                      <a:pt x="128740" y="54702"/>
                      <a:pt x="123825" y="55435"/>
                    </a:cubicBezTo>
                    <a:cubicBezTo>
                      <a:pt x="117072" y="56312"/>
                      <a:pt x="110414" y="57779"/>
                      <a:pt x="103918" y="59817"/>
                    </a:cubicBezTo>
                    <a:lnTo>
                      <a:pt x="132493" y="76200"/>
                    </a:lnTo>
                    <a:cubicBezTo>
                      <a:pt x="144018" y="68771"/>
                      <a:pt x="145923" y="62675"/>
                      <a:pt x="137732" y="5762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 name="Google Shape;4019;p48"/>
            <p:cNvSpPr/>
            <p:nvPr/>
          </p:nvSpPr>
          <p:spPr>
            <a:xfrm>
              <a:off x="5771792" y="3977849"/>
              <a:ext cx="617525" cy="382903"/>
            </a:xfrm>
            <a:custGeom>
              <a:avLst/>
              <a:gdLst/>
              <a:ahLst/>
              <a:cxnLst/>
              <a:rect l="l" t="t" r="r" b="b"/>
              <a:pathLst>
                <a:path w="617525" h="382903" extrusionOk="0">
                  <a:moveTo>
                    <a:pt x="570840" y="378738"/>
                  </a:moveTo>
                  <a:lnTo>
                    <a:pt x="15532" y="58221"/>
                  </a:lnTo>
                  <a:cubicBezTo>
                    <a:pt x="616" y="49544"/>
                    <a:pt x="-4432" y="30418"/>
                    <a:pt x="4245" y="15502"/>
                  </a:cubicBezTo>
                  <a:cubicBezTo>
                    <a:pt x="6960" y="10825"/>
                    <a:pt x="10856" y="6939"/>
                    <a:pt x="15532" y="4215"/>
                  </a:cubicBezTo>
                  <a:lnTo>
                    <a:pt x="15532" y="4215"/>
                  </a:lnTo>
                  <a:cubicBezTo>
                    <a:pt x="25191" y="-1405"/>
                    <a:pt x="37116" y="-1405"/>
                    <a:pt x="46774" y="4215"/>
                  </a:cubicBezTo>
                  <a:lnTo>
                    <a:pt x="601987" y="324731"/>
                  </a:lnTo>
                  <a:cubicBezTo>
                    <a:pt x="616903" y="333408"/>
                    <a:pt x="621960" y="352525"/>
                    <a:pt x="613283" y="367441"/>
                  </a:cubicBezTo>
                  <a:cubicBezTo>
                    <a:pt x="609873" y="373318"/>
                    <a:pt x="604634" y="377918"/>
                    <a:pt x="598367" y="380547"/>
                  </a:cubicBezTo>
                  <a:lnTo>
                    <a:pt x="598367" y="380547"/>
                  </a:lnTo>
                  <a:cubicBezTo>
                    <a:pt x="589404" y="384234"/>
                    <a:pt x="579241" y="383567"/>
                    <a:pt x="570840" y="37873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4020;p48"/>
            <p:cNvSpPr/>
            <p:nvPr/>
          </p:nvSpPr>
          <p:spPr>
            <a:xfrm>
              <a:off x="5742557" y="3281451"/>
              <a:ext cx="721042" cy="930362"/>
            </a:xfrm>
            <a:custGeom>
              <a:avLst/>
              <a:gdLst/>
              <a:ahLst/>
              <a:cxnLst/>
              <a:rect l="l" t="t" r="r" b="b"/>
              <a:pathLst>
                <a:path w="721042" h="930362" extrusionOk="0">
                  <a:moveTo>
                    <a:pt x="360331" y="881302"/>
                  </a:moveTo>
                  <a:cubicBezTo>
                    <a:pt x="161639" y="766526"/>
                    <a:pt x="0" y="486586"/>
                    <a:pt x="0" y="257129"/>
                  </a:cubicBezTo>
                  <a:cubicBezTo>
                    <a:pt x="0" y="27671"/>
                    <a:pt x="161925" y="-65674"/>
                    <a:pt x="360331" y="49103"/>
                  </a:cubicBezTo>
                  <a:cubicBezTo>
                    <a:pt x="558737" y="163879"/>
                    <a:pt x="721043" y="443819"/>
                    <a:pt x="721043" y="673276"/>
                  </a:cubicBezTo>
                  <a:cubicBezTo>
                    <a:pt x="721043" y="902733"/>
                    <a:pt x="559118" y="995983"/>
                    <a:pt x="360331" y="881302"/>
                  </a:cubicBezTo>
                  <a:close/>
                  <a:moveTo>
                    <a:pt x="360331" y="123588"/>
                  </a:moveTo>
                  <a:cubicBezTo>
                    <a:pt x="197263" y="29386"/>
                    <a:pt x="64484" y="105967"/>
                    <a:pt x="64484" y="294371"/>
                  </a:cubicBezTo>
                  <a:cubicBezTo>
                    <a:pt x="64484" y="482776"/>
                    <a:pt x="197168" y="712424"/>
                    <a:pt x="360331" y="806817"/>
                  </a:cubicBezTo>
                  <a:cubicBezTo>
                    <a:pt x="523494" y="901209"/>
                    <a:pt x="656273" y="824342"/>
                    <a:pt x="656273" y="636224"/>
                  </a:cubicBezTo>
                  <a:cubicBezTo>
                    <a:pt x="656273" y="448105"/>
                    <a:pt x="523494" y="217695"/>
                    <a:pt x="360331" y="12358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4021;p48"/>
            <p:cNvSpPr/>
            <p:nvPr/>
          </p:nvSpPr>
          <p:spPr>
            <a:xfrm>
              <a:off x="5798755" y="3297121"/>
              <a:ext cx="66103" cy="45243"/>
            </a:xfrm>
            <a:custGeom>
              <a:avLst/>
              <a:gdLst/>
              <a:ahLst/>
              <a:cxnLst/>
              <a:rect l="l" t="t" r="r" b="b"/>
              <a:pathLst>
                <a:path w="66103" h="45243" extrusionOk="0">
                  <a:moveTo>
                    <a:pt x="0" y="36004"/>
                  </a:moveTo>
                  <a:lnTo>
                    <a:pt x="66104" y="0"/>
                  </a:lnTo>
                  <a:lnTo>
                    <a:pt x="56197" y="45244"/>
                  </a:lnTo>
                  <a:lnTo>
                    <a:pt x="0" y="36004"/>
                  </a:lnTo>
                  <a:close/>
                </a:path>
              </a:pathLst>
            </a:custGeom>
            <a:solidFill>
              <a:srgbClr val="D3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4022;p48"/>
            <p:cNvSpPr/>
            <p:nvPr/>
          </p:nvSpPr>
          <p:spPr>
            <a:xfrm>
              <a:off x="6296341" y="4172183"/>
              <a:ext cx="72199" cy="48958"/>
            </a:xfrm>
            <a:custGeom>
              <a:avLst/>
              <a:gdLst/>
              <a:ahLst/>
              <a:cxnLst/>
              <a:rect l="l" t="t" r="r" b="b"/>
              <a:pathLst>
                <a:path w="72199" h="48958" extrusionOk="0">
                  <a:moveTo>
                    <a:pt x="0" y="48958"/>
                  </a:moveTo>
                  <a:cubicBezTo>
                    <a:pt x="1619" y="48196"/>
                    <a:pt x="72199" y="8763"/>
                    <a:pt x="72199" y="8763"/>
                  </a:cubicBezTo>
                  <a:lnTo>
                    <a:pt x="17621" y="0"/>
                  </a:lnTo>
                  <a:close/>
                </a:path>
              </a:pathLst>
            </a:custGeom>
            <a:solidFill>
              <a:srgbClr val="D3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4023;p48"/>
            <p:cNvSpPr/>
            <p:nvPr/>
          </p:nvSpPr>
          <p:spPr>
            <a:xfrm rot="-1801764">
              <a:off x="5788987" y="3308087"/>
              <a:ext cx="535400" cy="927291"/>
            </a:xfrm>
            <a:custGeom>
              <a:avLst/>
              <a:gdLst/>
              <a:ahLst/>
              <a:cxnLst/>
              <a:rect l="l" t="t" r="r" b="b"/>
              <a:pathLst>
                <a:path w="535876" h="928115" extrusionOk="0">
                  <a:moveTo>
                    <a:pt x="535876" y="464058"/>
                  </a:moveTo>
                  <a:cubicBezTo>
                    <a:pt x="535876" y="720350"/>
                    <a:pt x="415916" y="928116"/>
                    <a:pt x="267938" y="928116"/>
                  </a:cubicBezTo>
                  <a:cubicBezTo>
                    <a:pt x="119960" y="928116"/>
                    <a:pt x="0" y="720350"/>
                    <a:pt x="0" y="464058"/>
                  </a:cubicBezTo>
                  <a:cubicBezTo>
                    <a:pt x="0" y="207766"/>
                    <a:pt x="119960" y="0"/>
                    <a:pt x="267938" y="0"/>
                  </a:cubicBezTo>
                  <a:cubicBezTo>
                    <a:pt x="415916" y="0"/>
                    <a:pt x="535876" y="207766"/>
                    <a:pt x="535876" y="46405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4024;p48"/>
            <p:cNvSpPr/>
            <p:nvPr/>
          </p:nvSpPr>
          <p:spPr>
            <a:xfrm>
              <a:off x="5696551" y="3306978"/>
              <a:ext cx="720756" cy="930362"/>
            </a:xfrm>
            <a:custGeom>
              <a:avLst/>
              <a:gdLst/>
              <a:ahLst/>
              <a:cxnLst/>
              <a:rect l="l" t="t" r="r" b="b"/>
              <a:pathLst>
                <a:path w="720756" h="930362" extrusionOk="0">
                  <a:moveTo>
                    <a:pt x="360426" y="881302"/>
                  </a:moveTo>
                  <a:cubicBezTo>
                    <a:pt x="161735" y="766526"/>
                    <a:pt x="0" y="486586"/>
                    <a:pt x="0" y="257129"/>
                  </a:cubicBezTo>
                  <a:cubicBezTo>
                    <a:pt x="0" y="27671"/>
                    <a:pt x="161925" y="-65674"/>
                    <a:pt x="360426" y="49103"/>
                  </a:cubicBezTo>
                  <a:cubicBezTo>
                    <a:pt x="558927" y="163879"/>
                    <a:pt x="720757" y="443819"/>
                    <a:pt x="720757" y="673276"/>
                  </a:cubicBezTo>
                  <a:cubicBezTo>
                    <a:pt x="720757" y="902733"/>
                    <a:pt x="559118" y="995983"/>
                    <a:pt x="360426" y="881302"/>
                  </a:cubicBezTo>
                  <a:close/>
                  <a:moveTo>
                    <a:pt x="360426" y="123588"/>
                  </a:moveTo>
                  <a:cubicBezTo>
                    <a:pt x="197263" y="29386"/>
                    <a:pt x="64579" y="105967"/>
                    <a:pt x="64579" y="294371"/>
                  </a:cubicBezTo>
                  <a:cubicBezTo>
                    <a:pt x="64579" y="482776"/>
                    <a:pt x="197263" y="712614"/>
                    <a:pt x="360426" y="806816"/>
                  </a:cubicBezTo>
                  <a:cubicBezTo>
                    <a:pt x="523589" y="901019"/>
                    <a:pt x="656272" y="824342"/>
                    <a:pt x="656272" y="636033"/>
                  </a:cubicBezTo>
                  <a:cubicBezTo>
                    <a:pt x="656272" y="447724"/>
                    <a:pt x="523589" y="217695"/>
                    <a:pt x="360426" y="12358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4025;p48"/>
            <p:cNvSpPr/>
            <p:nvPr/>
          </p:nvSpPr>
          <p:spPr>
            <a:xfrm>
              <a:off x="5833711" y="3483953"/>
              <a:ext cx="446532" cy="576393"/>
            </a:xfrm>
            <a:custGeom>
              <a:avLst/>
              <a:gdLst/>
              <a:ahLst/>
              <a:cxnLst/>
              <a:rect l="l" t="t" r="r" b="b"/>
              <a:pathLst>
                <a:path w="446532" h="576393" extrusionOk="0">
                  <a:moveTo>
                    <a:pt x="223266" y="546022"/>
                  </a:moveTo>
                  <a:cubicBezTo>
                    <a:pt x="100108" y="474870"/>
                    <a:pt x="0" y="301420"/>
                    <a:pt x="0" y="159307"/>
                  </a:cubicBezTo>
                  <a:cubicBezTo>
                    <a:pt x="0" y="17194"/>
                    <a:pt x="100108" y="-40718"/>
                    <a:pt x="223266" y="30433"/>
                  </a:cubicBezTo>
                  <a:cubicBezTo>
                    <a:pt x="346424" y="101585"/>
                    <a:pt x="446532" y="274940"/>
                    <a:pt x="446532" y="417053"/>
                  </a:cubicBezTo>
                  <a:cubicBezTo>
                    <a:pt x="446532" y="559166"/>
                    <a:pt x="346329" y="617078"/>
                    <a:pt x="223266" y="546022"/>
                  </a:cubicBezTo>
                  <a:close/>
                  <a:moveTo>
                    <a:pt x="223266" y="104919"/>
                  </a:moveTo>
                  <a:cubicBezTo>
                    <a:pt x="135731" y="54341"/>
                    <a:pt x="64484" y="95394"/>
                    <a:pt x="64484" y="196549"/>
                  </a:cubicBezTo>
                  <a:cubicBezTo>
                    <a:pt x="64484" y="297705"/>
                    <a:pt x="135731" y="420958"/>
                    <a:pt x="223266" y="471536"/>
                  </a:cubicBezTo>
                  <a:cubicBezTo>
                    <a:pt x="310801" y="522114"/>
                    <a:pt x="382238" y="481347"/>
                    <a:pt x="382238" y="379810"/>
                  </a:cubicBezTo>
                  <a:cubicBezTo>
                    <a:pt x="382238" y="278274"/>
                    <a:pt x="310801" y="155401"/>
                    <a:pt x="223266" y="1049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4026;p48"/>
            <p:cNvSpPr/>
            <p:nvPr/>
          </p:nvSpPr>
          <p:spPr>
            <a:xfrm>
              <a:off x="5968681" y="3658196"/>
              <a:ext cx="176593" cy="227948"/>
            </a:xfrm>
            <a:custGeom>
              <a:avLst/>
              <a:gdLst/>
              <a:ahLst/>
              <a:cxnLst/>
              <a:rect l="l" t="t" r="r" b="b"/>
              <a:pathLst>
                <a:path w="176593" h="227948" extrusionOk="0">
                  <a:moveTo>
                    <a:pt x="88297" y="215949"/>
                  </a:moveTo>
                  <a:cubicBezTo>
                    <a:pt x="39624" y="187374"/>
                    <a:pt x="0" y="119175"/>
                    <a:pt x="0" y="62978"/>
                  </a:cubicBezTo>
                  <a:cubicBezTo>
                    <a:pt x="0" y="6780"/>
                    <a:pt x="39624" y="-16080"/>
                    <a:pt x="88297" y="12019"/>
                  </a:cubicBezTo>
                  <a:cubicBezTo>
                    <a:pt x="136970" y="40118"/>
                    <a:pt x="176593" y="108698"/>
                    <a:pt x="176593" y="164895"/>
                  </a:cubicBezTo>
                  <a:cubicBezTo>
                    <a:pt x="176593" y="221093"/>
                    <a:pt x="136970" y="244048"/>
                    <a:pt x="88297" y="215949"/>
                  </a:cubicBezTo>
                  <a:close/>
                  <a:moveTo>
                    <a:pt x="88297" y="86504"/>
                  </a:moveTo>
                  <a:cubicBezTo>
                    <a:pt x="75152" y="78884"/>
                    <a:pt x="64484" y="85076"/>
                    <a:pt x="64484" y="100220"/>
                  </a:cubicBezTo>
                  <a:cubicBezTo>
                    <a:pt x="65418" y="116975"/>
                    <a:pt x="74257" y="132281"/>
                    <a:pt x="88297" y="141463"/>
                  </a:cubicBezTo>
                  <a:cubicBezTo>
                    <a:pt x="101441" y="148988"/>
                    <a:pt x="112109" y="142892"/>
                    <a:pt x="112109" y="127652"/>
                  </a:cubicBezTo>
                  <a:cubicBezTo>
                    <a:pt x="111195" y="110917"/>
                    <a:pt x="102346" y="95629"/>
                    <a:pt x="88297" y="8650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4027;p48"/>
            <p:cNvSpPr/>
            <p:nvPr/>
          </p:nvSpPr>
          <p:spPr>
            <a:xfrm>
              <a:off x="5409944" y="4076361"/>
              <a:ext cx="107251" cy="45529"/>
            </a:xfrm>
            <a:custGeom>
              <a:avLst/>
              <a:gdLst/>
              <a:ahLst/>
              <a:cxnLst/>
              <a:rect l="l" t="t" r="r" b="b"/>
              <a:pathLst>
                <a:path w="107251" h="45529" extrusionOk="0">
                  <a:moveTo>
                    <a:pt x="33052" y="45148"/>
                  </a:moveTo>
                  <a:lnTo>
                    <a:pt x="0" y="45529"/>
                  </a:lnTo>
                  <a:lnTo>
                    <a:pt x="107252" y="0"/>
                  </a:lnTo>
                  <a:lnTo>
                    <a:pt x="45053" y="38671"/>
                  </a:lnTo>
                  <a:lnTo>
                    <a:pt x="33052" y="45148"/>
                  </a:ln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4028;p48"/>
            <p:cNvSpPr/>
            <p:nvPr/>
          </p:nvSpPr>
          <p:spPr>
            <a:xfrm rot="-1801764">
              <a:off x="5444439" y="4114607"/>
              <a:ext cx="13703" cy="23791"/>
            </a:xfrm>
            <a:custGeom>
              <a:avLst/>
              <a:gdLst/>
              <a:ahLst/>
              <a:cxnLst/>
              <a:rect l="l" t="t" r="r" b="b"/>
              <a:pathLst>
                <a:path w="13715" h="23812" extrusionOk="0">
                  <a:moveTo>
                    <a:pt x="13716" y="11906"/>
                  </a:moveTo>
                  <a:cubicBezTo>
                    <a:pt x="13716" y="18482"/>
                    <a:pt x="10646" y="23813"/>
                    <a:pt x="6858" y="23813"/>
                  </a:cubicBezTo>
                  <a:cubicBezTo>
                    <a:pt x="3071" y="23813"/>
                    <a:pt x="0" y="18482"/>
                    <a:pt x="0" y="11906"/>
                  </a:cubicBezTo>
                  <a:cubicBezTo>
                    <a:pt x="0" y="5331"/>
                    <a:pt x="3071" y="0"/>
                    <a:pt x="6858" y="0"/>
                  </a:cubicBezTo>
                  <a:cubicBezTo>
                    <a:pt x="10646" y="0"/>
                    <a:pt x="13716" y="5331"/>
                    <a:pt x="13716" y="11906"/>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4029;p48"/>
            <p:cNvSpPr/>
            <p:nvPr/>
          </p:nvSpPr>
          <p:spPr>
            <a:xfrm rot="-1801764">
              <a:off x="6051614" y="3763417"/>
              <a:ext cx="13703" cy="23791"/>
            </a:xfrm>
            <a:custGeom>
              <a:avLst/>
              <a:gdLst/>
              <a:ahLst/>
              <a:cxnLst/>
              <a:rect l="l" t="t" r="r" b="b"/>
              <a:pathLst>
                <a:path w="13715" h="23812" extrusionOk="0">
                  <a:moveTo>
                    <a:pt x="13716" y="11906"/>
                  </a:moveTo>
                  <a:cubicBezTo>
                    <a:pt x="13716" y="18482"/>
                    <a:pt x="10646" y="23813"/>
                    <a:pt x="6858" y="23813"/>
                  </a:cubicBezTo>
                  <a:cubicBezTo>
                    <a:pt x="3070" y="23813"/>
                    <a:pt x="0" y="18482"/>
                    <a:pt x="0" y="11906"/>
                  </a:cubicBezTo>
                  <a:cubicBezTo>
                    <a:pt x="0" y="5331"/>
                    <a:pt x="3070" y="0"/>
                    <a:pt x="6858" y="0"/>
                  </a:cubicBezTo>
                  <a:cubicBezTo>
                    <a:pt x="10646" y="0"/>
                    <a:pt x="13716" y="5331"/>
                    <a:pt x="13716" y="11906"/>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4030;p48"/>
            <p:cNvSpPr/>
            <p:nvPr/>
          </p:nvSpPr>
          <p:spPr>
            <a:xfrm>
              <a:off x="5457664" y="4081409"/>
              <a:ext cx="86296" cy="87915"/>
            </a:xfrm>
            <a:custGeom>
              <a:avLst/>
              <a:gdLst/>
              <a:ahLst/>
              <a:cxnLst/>
              <a:rect l="l" t="t" r="r" b="b"/>
              <a:pathLst>
                <a:path w="86296" h="87915" extrusionOk="0">
                  <a:moveTo>
                    <a:pt x="7906" y="87916"/>
                  </a:moveTo>
                  <a:lnTo>
                    <a:pt x="0" y="55054"/>
                  </a:lnTo>
                  <a:lnTo>
                    <a:pt x="86296" y="0"/>
                  </a:lnTo>
                  <a:lnTo>
                    <a:pt x="82582" y="7811"/>
                  </a:lnTo>
                  <a:lnTo>
                    <a:pt x="7906" y="87916"/>
                  </a:ln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4031;p48"/>
            <p:cNvSpPr/>
            <p:nvPr/>
          </p:nvSpPr>
          <p:spPr>
            <a:xfrm>
              <a:off x="5445377" y="3764798"/>
              <a:ext cx="619125" cy="371951"/>
            </a:xfrm>
            <a:custGeom>
              <a:avLst/>
              <a:gdLst/>
              <a:ahLst/>
              <a:cxnLst/>
              <a:rect l="l" t="t" r="r" b="b"/>
              <a:pathLst>
                <a:path w="619125" h="371951" extrusionOk="0">
                  <a:moveTo>
                    <a:pt x="12287" y="371951"/>
                  </a:moveTo>
                  <a:cubicBezTo>
                    <a:pt x="13049" y="371284"/>
                    <a:pt x="619125" y="20955"/>
                    <a:pt x="619125" y="20955"/>
                  </a:cubicBezTo>
                  <a:lnTo>
                    <a:pt x="607981" y="0"/>
                  </a:lnTo>
                  <a:lnTo>
                    <a:pt x="0" y="351282"/>
                  </a:ln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4032;p48"/>
            <p:cNvSpPr/>
            <p:nvPr/>
          </p:nvSpPr>
          <p:spPr>
            <a:xfrm>
              <a:off x="4826180" y="148719"/>
              <a:ext cx="204333" cy="298673"/>
            </a:xfrm>
            <a:custGeom>
              <a:avLst/>
              <a:gdLst/>
              <a:ahLst/>
              <a:cxnLst/>
              <a:rect l="l" t="t" r="r" b="b"/>
              <a:pathLst>
                <a:path w="204333" h="298673" extrusionOk="0">
                  <a:moveTo>
                    <a:pt x="72081" y="9724"/>
                  </a:moveTo>
                  <a:cubicBezTo>
                    <a:pt x="80177" y="-2944"/>
                    <a:pt x="141994" y="-11898"/>
                    <a:pt x="162663" y="40680"/>
                  </a:cubicBezTo>
                  <a:cubicBezTo>
                    <a:pt x="170474" y="60683"/>
                    <a:pt x="169235" y="111642"/>
                    <a:pt x="175713" y="143646"/>
                  </a:cubicBezTo>
                  <a:cubicBezTo>
                    <a:pt x="182190" y="175650"/>
                    <a:pt x="197430" y="193842"/>
                    <a:pt x="202954" y="219846"/>
                  </a:cubicBezTo>
                  <a:cubicBezTo>
                    <a:pt x="208479" y="245849"/>
                    <a:pt x="199525" y="289378"/>
                    <a:pt x="136851" y="297093"/>
                  </a:cubicBezTo>
                  <a:cubicBezTo>
                    <a:pt x="74176" y="304809"/>
                    <a:pt x="26075" y="282806"/>
                    <a:pt x="11216" y="262803"/>
                  </a:cubicBezTo>
                  <a:cubicBezTo>
                    <a:pt x="-3643" y="242801"/>
                    <a:pt x="-3834" y="200415"/>
                    <a:pt x="11216" y="177650"/>
                  </a:cubicBezTo>
                  <a:cubicBezTo>
                    <a:pt x="26265" y="154885"/>
                    <a:pt x="38267" y="136311"/>
                    <a:pt x="37886" y="10659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4033;p48"/>
            <p:cNvSpPr/>
            <p:nvPr/>
          </p:nvSpPr>
          <p:spPr>
            <a:xfrm>
              <a:off x="4841878" y="145922"/>
              <a:ext cx="97721" cy="120542"/>
            </a:xfrm>
            <a:custGeom>
              <a:avLst/>
              <a:gdLst/>
              <a:ahLst/>
              <a:cxnLst/>
              <a:rect l="l" t="t" r="r" b="b"/>
              <a:pathLst>
                <a:path w="97721" h="120542" extrusionOk="0">
                  <a:moveTo>
                    <a:pt x="97722" y="3472"/>
                  </a:moveTo>
                  <a:cubicBezTo>
                    <a:pt x="97722" y="3472"/>
                    <a:pt x="50573" y="-9672"/>
                    <a:pt x="22189" y="15188"/>
                  </a:cubicBezTo>
                  <a:cubicBezTo>
                    <a:pt x="3234" y="32836"/>
                    <a:pt x="-4367" y="59548"/>
                    <a:pt x="2472" y="84530"/>
                  </a:cubicBezTo>
                  <a:cubicBezTo>
                    <a:pt x="6187" y="99294"/>
                    <a:pt x="13807" y="119392"/>
                    <a:pt x="25522" y="120535"/>
                  </a:cubicBezTo>
                  <a:cubicBezTo>
                    <a:pt x="37238" y="121678"/>
                    <a:pt x="97722" y="3472"/>
                    <a:pt x="97722" y="347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4034;p48"/>
            <p:cNvSpPr/>
            <p:nvPr/>
          </p:nvSpPr>
          <p:spPr>
            <a:xfrm>
              <a:off x="4860888" y="276839"/>
              <a:ext cx="120648" cy="135031"/>
            </a:xfrm>
            <a:custGeom>
              <a:avLst/>
              <a:gdLst/>
              <a:ahLst/>
              <a:cxnLst/>
              <a:rect l="l" t="t" r="r" b="b"/>
              <a:pathLst>
                <a:path w="120648" h="135031" extrusionOk="0">
                  <a:moveTo>
                    <a:pt x="96238" y="0"/>
                  </a:moveTo>
                  <a:cubicBezTo>
                    <a:pt x="96238" y="0"/>
                    <a:pt x="93095" y="52102"/>
                    <a:pt x="94047" y="56007"/>
                  </a:cubicBezTo>
                  <a:cubicBezTo>
                    <a:pt x="95000" y="59912"/>
                    <a:pt x="114526" y="63532"/>
                    <a:pt x="120050" y="68104"/>
                  </a:cubicBezTo>
                  <a:cubicBezTo>
                    <a:pt x="125575" y="72676"/>
                    <a:pt x="91475" y="125254"/>
                    <a:pt x="74521" y="133255"/>
                  </a:cubicBezTo>
                  <a:cubicBezTo>
                    <a:pt x="57566" y="141256"/>
                    <a:pt x="4036" y="121158"/>
                    <a:pt x="416" y="94679"/>
                  </a:cubicBezTo>
                  <a:cubicBezTo>
                    <a:pt x="-3013" y="70294"/>
                    <a:pt x="15656" y="51340"/>
                    <a:pt x="22800" y="44672"/>
                  </a:cubicBezTo>
                  <a:cubicBezTo>
                    <a:pt x="27686" y="44416"/>
                    <a:pt x="32582" y="44416"/>
                    <a:pt x="37469" y="44672"/>
                  </a:cubicBezTo>
                  <a:lnTo>
                    <a:pt x="38992" y="19431"/>
                  </a:lnTo>
                  <a:cubicBezTo>
                    <a:pt x="62329" y="11811"/>
                    <a:pt x="96238" y="0"/>
                    <a:pt x="96238"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4035;p48"/>
            <p:cNvSpPr/>
            <p:nvPr/>
          </p:nvSpPr>
          <p:spPr>
            <a:xfrm>
              <a:off x="4654628" y="329607"/>
              <a:ext cx="228170" cy="325384"/>
            </a:xfrm>
            <a:custGeom>
              <a:avLst/>
              <a:gdLst/>
              <a:ahLst/>
              <a:cxnLst/>
              <a:rect l="l" t="t" r="r" b="b"/>
              <a:pathLst>
                <a:path w="228170" h="325384" extrusionOk="0">
                  <a:moveTo>
                    <a:pt x="149145" y="225743"/>
                  </a:moveTo>
                  <a:cubicBezTo>
                    <a:pt x="134400" y="246042"/>
                    <a:pt x="116931" y="264215"/>
                    <a:pt x="97234" y="279749"/>
                  </a:cubicBezTo>
                  <a:cubicBezTo>
                    <a:pt x="90976" y="286259"/>
                    <a:pt x="85061" y="293094"/>
                    <a:pt x="79517" y="300228"/>
                  </a:cubicBezTo>
                  <a:cubicBezTo>
                    <a:pt x="70211" y="310964"/>
                    <a:pt x="58162" y="318965"/>
                    <a:pt x="44656" y="323374"/>
                  </a:cubicBezTo>
                  <a:cubicBezTo>
                    <a:pt x="32845" y="326422"/>
                    <a:pt x="27892" y="325660"/>
                    <a:pt x="25606" y="323374"/>
                  </a:cubicBezTo>
                  <a:cubicBezTo>
                    <a:pt x="23320" y="321088"/>
                    <a:pt x="24558" y="317849"/>
                    <a:pt x="29606" y="315849"/>
                  </a:cubicBezTo>
                  <a:cubicBezTo>
                    <a:pt x="37969" y="313275"/>
                    <a:pt x="45741" y="309066"/>
                    <a:pt x="52466" y="303467"/>
                  </a:cubicBezTo>
                  <a:cubicBezTo>
                    <a:pt x="52466" y="303467"/>
                    <a:pt x="41512" y="308610"/>
                    <a:pt x="34654" y="310991"/>
                  </a:cubicBezTo>
                  <a:cubicBezTo>
                    <a:pt x="28511" y="313135"/>
                    <a:pt x="22100" y="314417"/>
                    <a:pt x="15604" y="314801"/>
                  </a:cubicBezTo>
                  <a:cubicBezTo>
                    <a:pt x="9127" y="314801"/>
                    <a:pt x="2365" y="307277"/>
                    <a:pt x="7508" y="305276"/>
                  </a:cubicBezTo>
                  <a:cubicBezTo>
                    <a:pt x="12652" y="303276"/>
                    <a:pt x="17033" y="302800"/>
                    <a:pt x="27415" y="299085"/>
                  </a:cubicBezTo>
                  <a:cubicBezTo>
                    <a:pt x="32778" y="297192"/>
                    <a:pt x="37874" y="294599"/>
                    <a:pt x="42560" y="291370"/>
                  </a:cubicBezTo>
                  <a:cubicBezTo>
                    <a:pt x="35512" y="293389"/>
                    <a:pt x="28311" y="294854"/>
                    <a:pt x="21034" y="295751"/>
                  </a:cubicBezTo>
                  <a:cubicBezTo>
                    <a:pt x="14985" y="296741"/>
                    <a:pt x="8784" y="296015"/>
                    <a:pt x="3127" y="293656"/>
                  </a:cubicBezTo>
                  <a:cubicBezTo>
                    <a:pt x="79" y="292418"/>
                    <a:pt x="-2493" y="286893"/>
                    <a:pt x="4270" y="285083"/>
                  </a:cubicBezTo>
                  <a:cubicBezTo>
                    <a:pt x="13099" y="284210"/>
                    <a:pt x="21777" y="282192"/>
                    <a:pt x="30082" y="279083"/>
                  </a:cubicBezTo>
                  <a:cubicBezTo>
                    <a:pt x="38083" y="275463"/>
                    <a:pt x="43036" y="271653"/>
                    <a:pt x="41322" y="270891"/>
                  </a:cubicBezTo>
                  <a:cubicBezTo>
                    <a:pt x="39607" y="270129"/>
                    <a:pt x="35035" y="272606"/>
                    <a:pt x="27034" y="272034"/>
                  </a:cubicBezTo>
                  <a:cubicBezTo>
                    <a:pt x="19033" y="271463"/>
                    <a:pt x="11604" y="266319"/>
                    <a:pt x="11699" y="262509"/>
                  </a:cubicBezTo>
                  <a:cubicBezTo>
                    <a:pt x="11794" y="258699"/>
                    <a:pt x="13414" y="260604"/>
                    <a:pt x="21224" y="259937"/>
                  </a:cubicBezTo>
                  <a:cubicBezTo>
                    <a:pt x="29616" y="257435"/>
                    <a:pt x="38179" y="255557"/>
                    <a:pt x="46846" y="254318"/>
                  </a:cubicBezTo>
                  <a:cubicBezTo>
                    <a:pt x="55209" y="254634"/>
                    <a:pt x="63563" y="253637"/>
                    <a:pt x="71611" y="251365"/>
                  </a:cubicBezTo>
                  <a:cubicBezTo>
                    <a:pt x="80184" y="248793"/>
                    <a:pt x="99139" y="225933"/>
                    <a:pt x="113807" y="204978"/>
                  </a:cubicBezTo>
                  <a:cubicBezTo>
                    <a:pt x="129685" y="181614"/>
                    <a:pt x="142249" y="156162"/>
                    <a:pt x="151145" y="129350"/>
                  </a:cubicBezTo>
                  <a:cubicBezTo>
                    <a:pt x="159908" y="100775"/>
                    <a:pt x="170195" y="46482"/>
                    <a:pt x="177815" y="27718"/>
                  </a:cubicBezTo>
                  <a:cubicBezTo>
                    <a:pt x="185435" y="8954"/>
                    <a:pt x="198103" y="381"/>
                    <a:pt x="210391" y="0"/>
                  </a:cubicBezTo>
                  <a:cubicBezTo>
                    <a:pt x="224773" y="0"/>
                    <a:pt x="230869" y="18479"/>
                    <a:pt x="227059" y="34766"/>
                  </a:cubicBezTo>
                  <a:cubicBezTo>
                    <a:pt x="220106" y="63818"/>
                    <a:pt x="188197" y="174117"/>
                    <a:pt x="149145" y="22574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4036;p48"/>
            <p:cNvSpPr/>
            <p:nvPr/>
          </p:nvSpPr>
          <p:spPr>
            <a:xfrm>
              <a:off x="4825802" y="321035"/>
              <a:ext cx="175746" cy="232044"/>
            </a:xfrm>
            <a:custGeom>
              <a:avLst/>
              <a:gdLst/>
              <a:ahLst/>
              <a:cxnLst/>
              <a:rect l="l" t="t" r="r" b="b"/>
              <a:pathLst>
                <a:path w="175746" h="232044" extrusionOk="0">
                  <a:moveTo>
                    <a:pt x="138467" y="16859"/>
                  </a:moveTo>
                  <a:cubicBezTo>
                    <a:pt x="153040" y="19049"/>
                    <a:pt x="169804" y="26955"/>
                    <a:pt x="172090" y="34956"/>
                  </a:cubicBezTo>
                  <a:cubicBezTo>
                    <a:pt x="178119" y="63828"/>
                    <a:pt x="176672" y="93761"/>
                    <a:pt x="167899" y="121919"/>
                  </a:cubicBezTo>
                  <a:cubicBezTo>
                    <a:pt x="155231" y="155447"/>
                    <a:pt x="140943" y="215931"/>
                    <a:pt x="133609" y="230409"/>
                  </a:cubicBezTo>
                  <a:cubicBezTo>
                    <a:pt x="95890" y="235669"/>
                    <a:pt x="57504" y="228158"/>
                    <a:pt x="24548" y="209073"/>
                  </a:cubicBezTo>
                  <a:cubicBezTo>
                    <a:pt x="24548" y="209073"/>
                    <a:pt x="21500" y="150780"/>
                    <a:pt x="21214" y="131540"/>
                  </a:cubicBezTo>
                  <a:cubicBezTo>
                    <a:pt x="-25840" y="90392"/>
                    <a:pt x="14451" y="39719"/>
                    <a:pt x="54361" y="285"/>
                  </a:cubicBezTo>
                  <a:cubicBezTo>
                    <a:pt x="59152" y="-95"/>
                    <a:pt x="63953" y="-95"/>
                    <a:pt x="68744" y="285"/>
                  </a:cubicBezTo>
                  <a:cubicBezTo>
                    <a:pt x="68744" y="285"/>
                    <a:pt x="33120" y="42481"/>
                    <a:pt x="57885" y="66389"/>
                  </a:cubicBezTo>
                  <a:cubicBezTo>
                    <a:pt x="110940" y="50196"/>
                    <a:pt x="121512" y="26288"/>
                    <a:pt x="138467" y="1685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4037;p48"/>
            <p:cNvSpPr/>
            <p:nvPr/>
          </p:nvSpPr>
          <p:spPr>
            <a:xfrm>
              <a:off x="4857002" y="155665"/>
              <a:ext cx="128729" cy="159467"/>
            </a:xfrm>
            <a:custGeom>
              <a:avLst/>
              <a:gdLst/>
              <a:ahLst/>
              <a:cxnLst/>
              <a:rect l="l" t="t" r="r" b="b"/>
              <a:pathLst>
                <a:path w="128729" h="159467" extrusionOk="0">
                  <a:moveTo>
                    <a:pt x="2778" y="56785"/>
                  </a:moveTo>
                  <a:lnTo>
                    <a:pt x="2778" y="56785"/>
                  </a:lnTo>
                  <a:cubicBezTo>
                    <a:pt x="8017" y="23352"/>
                    <a:pt x="32210" y="-1889"/>
                    <a:pt x="66691" y="111"/>
                  </a:cubicBezTo>
                  <a:cubicBezTo>
                    <a:pt x="103429" y="2671"/>
                    <a:pt x="131127" y="34525"/>
                    <a:pt x="128565" y="71260"/>
                  </a:cubicBezTo>
                  <a:cubicBezTo>
                    <a:pt x="127165" y="91407"/>
                    <a:pt x="116706" y="109833"/>
                    <a:pt x="100123" y="121364"/>
                  </a:cubicBezTo>
                  <a:cubicBezTo>
                    <a:pt x="98923" y="126444"/>
                    <a:pt x="97133" y="131367"/>
                    <a:pt x="94789" y="136033"/>
                  </a:cubicBezTo>
                  <a:cubicBezTo>
                    <a:pt x="82502" y="150320"/>
                    <a:pt x="50022" y="159274"/>
                    <a:pt x="39354" y="159464"/>
                  </a:cubicBezTo>
                  <a:cubicBezTo>
                    <a:pt x="28686" y="159655"/>
                    <a:pt x="22114" y="150892"/>
                    <a:pt x="13351" y="136509"/>
                  </a:cubicBezTo>
                  <a:cubicBezTo>
                    <a:pt x="-4747" y="106410"/>
                    <a:pt x="-175" y="73168"/>
                    <a:pt x="2778" y="5678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38;p48"/>
            <p:cNvSpPr/>
            <p:nvPr/>
          </p:nvSpPr>
          <p:spPr>
            <a:xfrm>
              <a:off x="4862352" y="154515"/>
              <a:ext cx="129836" cy="122323"/>
            </a:xfrm>
            <a:custGeom>
              <a:avLst/>
              <a:gdLst/>
              <a:ahLst/>
              <a:cxnLst/>
              <a:rect l="l" t="t" r="r" b="b"/>
              <a:pathLst>
                <a:path w="129836" h="122323" extrusionOk="0">
                  <a:moveTo>
                    <a:pt x="72104" y="1641"/>
                  </a:moveTo>
                  <a:cubicBezTo>
                    <a:pt x="96298" y="6404"/>
                    <a:pt x="116205" y="13167"/>
                    <a:pt x="122777" y="36979"/>
                  </a:cubicBezTo>
                  <a:cubicBezTo>
                    <a:pt x="127254" y="53362"/>
                    <a:pt x="133159" y="84604"/>
                    <a:pt x="127540" y="97749"/>
                  </a:cubicBezTo>
                  <a:lnTo>
                    <a:pt x="124111" y="107274"/>
                  </a:lnTo>
                  <a:lnTo>
                    <a:pt x="94774" y="122323"/>
                  </a:lnTo>
                  <a:cubicBezTo>
                    <a:pt x="94774" y="122323"/>
                    <a:pt x="81058" y="110988"/>
                    <a:pt x="85249" y="77556"/>
                  </a:cubicBezTo>
                  <a:cubicBezTo>
                    <a:pt x="85125" y="73028"/>
                    <a:pt x="83696" y="68632"/>
                    <a:pt x="81153" y="64887"/>
                  </a:cubicBezTo>
                  <a:cubicBezTo>
                    <a:pt x="79324" y="61752"/>
                    <a:pt x="78000" y="58343"/>
                    <a:pt x="77248" y="54791"/>
                  </a:cubicBezTo>
                  <a:cubicBezTo>
                    <a:pt x="73742" y="45761"/>
                    <a:pt x="66932" y="38404"/>
                    <a:pt x="58198" y="34217"/>
                  </a:cubicBezTo>
                  <a:cubicBezTo>
                    <a:pt x="39443" y="25914"/>
                    <a:pt x="17878" y="26938"/>
                    <a:pt x="0" y="36979"/>
                  </a:cubicBezTo>
                  <a:cubicBezTo>
                    <a:pt x="12630" y="9606"/>
                    <a:pt x="42729" y="-5148"/>
                    <a:pt x="72104" y="164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039;p48"/>
            <p:cNvSpPr/>
            <p:nvPr/>
          </p:nvSpPr>
          <p:spPr>
            <a:xfrm>
              <a:off x="4706279" y="957495"/>
              <a:ext cx="102161" cy="77983"/>
            </a:xfrm>
            <a:custGeom>
              <a:avLst/>
              <a:gdLst/>
              <a:ahLst/>
              <a:cxnLst/>
              <a:rect l="l" t="t" r="r" b="b"/>
              <a:pathLst>
                <a:path w="102161" h="77983" extrusionOk="0">
                  <a:moveTo>
                    <a:pt x="94827" y="0"/>
                  </a:moveTo>
                  <a:cubicBezTo>
                    <a:pt x="82540" y="9525"/>
                    <a:pt x="63490" y="3048"/>
                    <a:pt x="62537" y="4000"/>
                  </a:cubicBezTo>
                  <a:cubicBezTo>
                    <a:pt x="48212" y="16225"/>
                    <a:pt x="33229" y="27671"/>
                    <a:pt x="17674" y="38290"/>
                  </a:cubicBezTo>
                  <a:cubicBezTo>
                    <a:pt x="10054" y="44291"/>
                    <a:pt x="-1852" y="52292"/>
                    <a:pt x="243" y="63913"/>
                  </a:cubicBezTo>
                  <a:cubicBezTo>
                    <a:pt x="4149" y="84487"/>
                    <a:pt x="37201" y="78200"/>
                    <a:pt x="49678" y="71819"/>
                  </a:cubicBezTo>
                  <a:cubicBezTo>
                    <a:pt x="62156" y="65437"/>
                    <a:pt x="72348" y="55054"/>
                    <a:pt x="84159" y="47720"/>
                  </a:cubicBezTo>
                  <a:cubicBezTo>
                    <a:pt x="92541" y="42481"/>
                    <a:pt x="100827" y="39815"/>
                    <a:pt x="102161" y="28670"/>
                  </a:cubicBezTo>
                  <a:cubicBezTo>
                    <a:pt x="101856" y="18691"/>
                    <a:pt x="99351" y="8901"/>
                    <a:pt x="94827" y="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040;p48"/>
            <p:cNvSpPr/>
            <p:nvPr/>
          </p:nvSpPr>
          <p:spPr>
            <a:xfrm>
              <a:off x="4706713" y="982355"/>
              <a:ext cx="101737" cy="53117"/>
            </a:xfrm>
            <a:custGeom>
              <a:avLst/>
              <a:gdLst/>
              <a:ahLst/>
              <a:cxnLst/>
              <a:rect l="l" t="t" r="r" b="b"/>
              <a:pathLst>
                <a:path w="101737" h="53117" extrusionOk="0">
                  <a:moveTo>
                    <a:pt x="101537" y="0"/>
                  </a:moveTo>
                  <a:cubicBezTo>
                    <a:pt x="99917" y="10192"/>
                    <a:pt x="92012" y="12954"/>
                    <a:pt x="83344" y="18193"/>
                  </a:cubicBezTo>
                  <a:cubicBezTo>
                    <a:pt x="71438" y="25622"/>
                    <a:pt x="60865" y="36385"/>
                    <a:pt x="48387" y="42672"/>
                  </a:cubicBezTo>
                  <a:cubicBezTo>
                    <a:pt x="35909" y="48958"/>
                    <a:pt x="8096" y="54292"/>
                    <a:pt x="0" y="39624"/>
                  </a:cubicBezTo>
                  <a:cubicBezTo>
                    <a:pt x="4382" y="59531"/>
                    <a:pt x="36862" y="53245"/>
                    <a:pt x="49244" y="46958"/>
                  </a:cubicBezTo>
                  <a:cubicBezTo>
                    <a:pt x="61627" y="40672"/>
                    <a:pt x="71914" y="30194"/>
                    <a:pt x="83725" y="22860"/>
                  </a:cubicBezTo>
                  <a:cubicBezTo>
                    <a:pt x="92107" y="17621"/>
                    <a:pt x="100394" y="14954"/>
                    <a:pt x="101727" y="3810"/>
                  </a:cubicBezTo>
                  <a:cubicBezTo>
                    <a:pt x="101765" y="2537"/>
                    <a:pt x="101698" y="1263"/>
                    <a:pt x="10153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4041;p48"/>
            <p:cNvSpPr/>
            <p:nvPr/>
          </p:nvSpPr>
          <p:spPr>
            <a:xfrm>
              <a:off x="4655133" y="923967"/>
              <a:ext cx="93585" cy="72574"/>
            </a:xfrm>
            <a:custGeom>
              <a:avLst/>
              <a:gdLst/>
              <a:ahLst/>
              <a:cxnLst/>
              <a:rect l="l" t="t" r="r" b="b"/>
              <a:pathLst>
                <a:path w="93585" h="72574" extrusionOk="0">
                  <a:moveTo>
                    <a:pt x="86251" y="0"/>
                  </a:moveTo>
                  <a:cubicBezTo>
                    <a:pt x="75011" y="9525"/>
                    <a:pt x="57676" y="4001"/>
                    <a:pt x="57200" y="4858"/>
                  </a:cubicBezTo>
                  <a:cubicBezTo>
                    <a:pt x="44141" y="16067"/>
                    <a:pt x="30434" y="26499"/>
                    <a:pt x="16147" y="36100"/>
                  </a:cubicBezTo>
                  <a:cubicBezTo>
                    <a:pt x="9194" y="41624"/>
                    <a:pt x="-1760" y="49054"/>
                    <a:pt x="240" y="59627"/>
                  </a:cubicBezTo>
                  <a:cubicBezTo>
                    <a:pt x="3764" y="78677"/>
                    <a:pt x="34054" y="72676"/>
                    <a:pt x="45484" y="66866"/>
                  </a:cubicBezTo>
                  <a:cubicBezTo>
                    <a:pt x="56914" y="61055"/>
                    <a:pt x="66248" y="51530"/>
                    <a:pt x="77012" y="44768"/>
                  </a:cubicBezTo>
                  <a:cubicBezTo>
                    <a:pt x="84727" y="40005"/>
                    <a:pt x="92347" y="37529"/>
                    <a:pt x="93585" y="27813"/>
                  </a:cubicBezTo>
                  <a:cubicBezTo>
                    <a:pt x="93195" y="18119"/>
                    <a:pt x="90690" y="8627"/>
                    <a:pt x="86251" y="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4042;p48"/>
            <p:cNvSpPr/>
            <p:nvPr/>
          </p:nvSpPr>
          <p:spPr>
            <a:xfrm>
              <a:off x="4655564" y="947875"/>
              <a:ext cx="93179" cy="48581"/>
            </a:xfrm>
            <a:custGeom>
              <a:avLst/>
              <a:gdLst/>
              <a:ahLst/>
              <a:cxnLst/>
              <a:rect l="l" t="t" r="r" b="b"/>
              <a:pathLst>
                <a:path w="93179" h="48581" extrusionOk="0">
                  <a:moveTo>
                    <a:pt x="92964" y="0"/>
                  </a:moveTo>
                  <a:cubicBezTo>
                    <a:pt x="91535" y="9525"/>
                    <a:pt x="84011" y="11906"/>
                    <a:pt x="76391" y="16573"/>
                  </a:cubicBezTo>
                  <a:cubicBezTo>
                    <a:pt x="65342" y="23431"/>
                    <a:pt x="55721" y="33242"/>
                    <a:pt x="44291" y="39052"/>
                  </a:cubicBezTo>
                  <a:cubicBezTo>
                    <a:pt x="32861" y="44863"/>
                    <a:pt x="7430" y="49721"/>
                    <a:pt x="0" y="36195"/>
                  </a:cubicBezTo>
                  <a:cubicBezTo>
                    <a:pt x="4001" y="54483"/>
                    <a:pt x="33719" y="48673"/>
                    <a:pt x="45053" y="42958"/>
                  </a:cubicBezTo>
                  <a:cubicBezTo>
                    <a:pt x="56388" y="37243"/>
                    <a:pt x="65818" y="27623"/>
                    <a:pt x="76581" y="20860"/>
                  </a:cubicBezTo>
                  <a:cubicBezTo>
                    <a:pt x="84296" y="16097"/>
                    <a:pt x="91916" y="13621"/>
                    <a:pt x="93154" y="3905"/>
                  </a:cubicBezTo>
                  <a:cubicBezTo>
                    <a:pt x="93221" y="2600"/>
                    <a:pt x="93154" y="1293"/>
                    <a:pt x="9296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4043;p48"/>
            <p:cNvSpPr/>
            <p:nvPr/>
          </p:nvSpPr>
          <p:spPr>
            <a:xfrm>
              <a:off x="4689759" y="550206"/>
              <a:ext cx="222664" cy="383543"/>
            </a:xfrm>
            <a:custGeom>
              <a:avLst/>
              <a:gdLst/>
              <a:ahLst/>
              <a:cxnLst/>
              <a:rect l="l" t="t" r="r" b="b"/>
              <a:pathLst>
                <a:path w="222664" h="383543" extrusionOk="0">
                  <a:moveTo>
                    <a:pt x="221266" y="14097"/>
                  </a:moveTo>
                  <a:cubicBezTo>
                    <a:pt x="188014" y="18477"/>
                    <a:pt x="154200" y="13599"/>
                    <a:pt x="123539" y="0"/>
                  </a:cubicBezTo>
                  <a:cubicBezTo>
                    <a:pt x="124111" y="10287"/>
                    <a:pt x="124682" y="19050"/>
                    <a:pt x="124682" y="19050"/>
                  </a:cubicBezTo>
                  <a:cubicBezTo>
                    <a:pt x="84963" y="47625"/>
                    <a:pt x="5144" y="94488"/>
                    <a:pt x="0" y="127064"/>
                  </a:cubicBezTo>
                  <a:cubicBezTo>
                    <a:pt x="5144" y="230124"/>
                    <a:pt x="20860" y="377381"/>
                    <a:pt x="25337" y="379571"/>
                  </a:cubicBezTo>
                  <a:cubicBezTo>
                    <a:pt x="37814" y="385477"/>
                    <a:pt x="46482" y="384524"/>
                    <a:pt x="52388" y="378523"/>
                  </a:cubicBezTo>
                  <a:cubicBezTo>
                    <a:pt x="52388" y="378523"/>
                    <a:pt x="77438" y="291179"/>
                    <a:pt x="70104" y="163068"/>
                  </a:cubicBezTo>
                  <a:cubicBezTo>
                    <a:pt x="70104" y="163068"/>
                    <a:pt x="209169" y="101537"/>
                    <a:pt x="218218" y="67818"/>
                  </a:cubicBezTo>
                  <a:cubicBezTo>
                    <a:pt x="222285" y="54246"/>
                    <a:pt x="223581" y="39992"/>
                    <a:pt x="222028" y="25908"/>
                  </a:cubicBezTo>
                  <a:cubicBezTo>
                    <a:pt x="222028" y="22289"/>
                    <a:pt x="221742" y="18193"/>
                    <a:pt x="221266" y="14097"/>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4044;p48"/>
            <p:cNvSpPr/>
            <p:nvPr/>
          </p:nvSpPr>
          <p:spPr>
            <a:xfrm>
              <a:off x="4750147" y="550873"/>
              <a:ext cx="221772" cy="415907"/>
            </a:xfrm>
            <a:custGeom>
              <a:avLst/>
              <a:gdLst/>
              <a:ahLst/>
              <a:cxnLst/>
              <a:rect l="l" t="t" r="r" b="b"/>
              <a:pathLst>
                <a:path w="221772" h="415907" extrusionOk="0">
                  <a:moveTo>
                    <a:pt x="207074" y="0"/>
                  </a:moveTo>
                  <a:cubicBezTo>
                    <a:pt x="180670" y="11879"/>
                    <a:pt x="151372" y="15786"/>
                    <a:pt x="122777" y="11240"/>
                  </a:cubicBezTo>
                  <a:cubicBezTo>
                    <a:pt x="122777" y="25051"/>
                    <a:pt x="124683" y="50959"/>
                    <a:pt x="124683" y="50959"/>
                  </a:cubicBezTo>
                  <a:cubicBezTo>
                    <a:pt x="84963" y="79058"/>
                    <a:pt x="5239" y="126397"/>
                    <a:pt x="0" y="158972"/>
                  </a:cubicBezTo>
                  <a:cubicBezTo>
                    <a:pt x="5239" y="262128"/>
                    <a:pt x="14859" y="411385"/>
                    <a:pt x="19050" y="413290"/>
                  </a:cubicBezTo>
                  <a:cubicBezTo>
                    <a:pt x="29956" y="417859"/>
                    <a:pt x="42463" y="416377"/>
                    <a:pt x="52007" y="409385"/>
                  </a:cubicBezTo>
                  <a:cubicBezTo>
                    <a:pt x="52007" y="409385"/>
                    <a:pt x="77058" y="323183"/>
                    <a:pt x="69818" y="195072"/>
                  </a:cubicBezTo>
                  <a:cubicBezTo>
                    <a:pt x="69818" y="192596"/>
                    <a:pt x="188976" y="133922"/>
                    <a:pt x="204026" y="118872"/>
                  </a:cubicBezTo>
                  <a:cubicBezTo>
                    <a:pt x="219075" y="103823"/>
                    <a:pt x="222123" y="80296"/>
                    <a:pt x="221742" y="58388"/>
                  </a:cubicBezTo>
                  <a:cubicBezTo>
                    <a:pt x="220914" y="38124"/>
                    <a:pt x="215922" y="18248"/>
                    <a:pt x="20707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4045;p48"/>
            <p:cNvSpPr/>
            <p:nvPr/>
          </p:nvSpPr>
          <p:spPr>
            <a:xfrm>
              <a:off x="4667800" y="524108"/>
              <a:ext cx="331739" cy="305664"/>
            </a:xfrm>
            <a:custGeom>
              <a:avLst/>
              <a:gdLst/>
              <a:ahLst/>
              <a:cxnLst/>
              <a:rect l="l" t="t" r="r" b="b"/>
              <a:pathLst>
                <a:path w="331739" h="305664" extrusionOk="0">
                  <a:moveTo>
                    <a:pt x="318663" y="48673"/>
                  </a:moveTo>
                  <a:cubicBezTo>
                    <a:pt x="318663" y="48673"/>
                    <a:pt x="362668" y="126682"/>
                    <a:pt x="289230" y="166783"/>
                  </a:cubicBezTo>
                  <a:cubicBezTo>
                    <a:pt x="211697" y="209169"/>
                    <a:pt x="164548" y="219075"/>
                    <a:pt x="164548" y="219075"/>
                  </a:cubicBezTo>
                  <a:lnTo>
                    <a:pt x="152928" y="221837"/>
                  </a:lnTo>
                  <a:cubicBezTo>
                    <a:pt x="156595" y="248732"/>
                    <a:pt x="156595" y="276000"/>
                    <a:pt x="152928" y="302895"/>
                  </a:cubicBezTo>
                  <a:cubicBezTo>
                    <a:pt x="152928" y="302895"/>
                    <a:pt x="97587" y="321945"/>
                    <a:pt x="27102" y="260128"/>
                  </a:cubicBezTo>
                  <a:lnTo>
                    <a:pt x="3766" y="184880"/>
                  </a:lnTo>
                  <a:lnTo>
                    <a:pt x="814" y="164592"/>
                  </a:lnTo>
                  <a:cubicBezTo>
                    <a:pt x="-1958" y="150729"/>
                    <a:pt x="2452" y="136403"/>
                    <a:pt x="12529" y="126492"/>
                  </a:cubicBezTo>
                  <a:cubicBezTo>
                    <a:pt x="29484" y="111157"/>
                    <a:pt x="83110" y="71914"/>
                    <a:pt x="116447" y="49435"/>
                  </a:cubicBezTo>
                  <a:cubicBezTo>
                    <a:pt x="149785" y="26956"/>
                    <a:pt x="176454" y="5429"/>
                    <a:pt x="176454" y="5429"/>
                  </a:cubicBezTo>
                  <a:lnTo>
                    <a:pt x="182265" y="0"/>
                  </a:lnTo>
                  <a:cubicBezTo>
                    <a:pt x="182265" y="0"/>
                    <a:pt x="221794" y="31528"/>
                    <a:pt x="294088" y="20955"/>
                  </a:cubicBezTo>
                  <a:cubicBezTo>
                    <a:pt x="303709" y="28824"/>
                    <a:pt x="312005" y="38181"/>
                    <a:pt x="318663" y="4867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4046;p48"/>
            <p:cNvSpPr/>
            <p:nvPr/>
          </p:nvSpPr>
          <p:spPr>
            <a:xfrm>
              <a:off x="4934583" y="344330"/>
              <a:ext cx="115253" cy="404460"/>
            </a:xfrm>
            <a:custGeom>
              <a:avLst/>
              <a:gdLst/>
              <a:ahLst/>
              <a:cxnLst/>
              <a:rect l="l" t="t" r="r" b="b"/>
              <a:pathLst>
                <a:path w="115253" h="404460" extrusionOk="0">
                  <a:moveTo>
                    <a:pt x="8160" y="344370"/>
                  </a:moveTo>
                  <a:cubicBezTo>
                    <a:pt x="14904" y="338294"/>
                    <a:pt x="22029" y="332663"/>
                    <a:pt x="29496" y="327511"/>
                  </a:cubicBezTo>
                  <a:cubicBezTo>
                    <a:pt x="37392" y="323547"/>
                    <a:pt x="44622" y="318373"/>
                    <a:pt x="50927" y="312175"/>
                  </a:cubicBezTo>
                  <a:cubicBezTo>
                    <a:pt x="57690" y="305413"/>
                    <a:pt x="67691" y="277123"/>
                    <a:pt x="72930" y="249501"/>
                  </a:cubicBezTo>
                  <a:cubicBezTo>
                    <a:pt x="77683" y="218583"/>
                    <a:pt x="77140" y="187081"/>
                    <a:pt x="71311" y="156346"/>
                  </a:cubicBezTo>
                  <a:cubicBezTo>
                    <a:pt x="62186" y="119587"/>
                    <a:pt x="49851" y="83699"/>
                    <a:pt x="34449" y="49095"/>
                  </a:cubicBezTo>
                  <a:cubicBezTo>
                    <a:pt x="24924" y="28330"/>
                    <a:pt x="30163" y="15757"/>
                    <a:pt x="39116" y="6518"/>
                  </a:cubicBezTo>
                  <a:cubicBezTo>
                    <a:pt x="49594" y="-4245"/>
                    <a:pt x="60548" y="-3959"/>
                    <a:pt x="73026" y="24997"/>
                  </a:cubicBezTo>
                  <a:cubicBezTo>
                    <a:pt x="90609" y="65456"/>
                    <a:pt x="103610" y="107756"/>
                    <a:pt x="111792" y="151108"/>
                  </a:cubicBezTo>
                  <a:cubicBezTo>
                    <a:pt x="116821" y="182699"/>
                    <a:pt x="116364" y="214919"/>
                    <a:pt x="110459" y="246358"/>
                  </a:cubicBezTo>
                  <a:cubicBezTo>
                    <a:pt x="105277" y="273851"/>
                    <a:pt x="96809" y="300618"/>
                    <a:pt x="85218" y="326082"/>
                  </a:cubicBezTo>
                  <a:cubicBezTo>
                    <a:pt x="81979" y="333511"/>
                    <a:pt x="81407" y="339798"/>
                    <a:pt x="76931" y="354657"/>
                  </a:cubicBezTo>
                  <a:cubicBezTo>
                    <a:pt x="72673" y="369631"/>
                    <a:pt x="64862" y="383357"/>
                    <a:pt x="54166" y="394662"/>
                  </a:cubicBezTo>
                  <a:cubicBezTo>
                    <a:pt x="44641" y="403520"/>
                    <a:pt x="39783" y="405235"/>
                    <a:pt x="37116" y="404187"/>
                  </a:cubicBezTo>
                  <a:cubicBezTo>
                    <a:pt x="34449" y="403139"/>
                    <a:pt x="34068" y="399329"/>
                    <a:pt x="37973" y="394662"/>
                  </a:cubicBezTo>
                  <a:cubicBezTo>
                    <a:pt x="44631" y="387879"/>
                    <a:pt x="50051" y="379980"/>
                    <a:pt x="53976" y="371326"/>
                  </a:cubicBezTo>
                  <a:cubicBezTo>
                    <a:pt x="53976" y="371326"/>
                    <a:pt x="45974" y="381708"/>
                    <a:pt x="40640" y="387518"/>
                  </a:cubicBezTo>
                  <a:cubicBezTo>
                    <a:pt x="35887" y="392688"/>
                    <a:pt x="30430" y="397176"/>
                    <a:pt x="24448" y="400853"/>
                  </a:cubicBezTo>
                  <a:cubicBezTo>
                    <a:pt x="18638" y="404377"/>
                    <a:pt x="9494" y="400282"/>
                    <a:pt x="13304" y="395614"/>
                  </a:cubicBezTo>
                  <a:cubicBezTo>
                    <a:pt x="17114" y="390947"/>
                    <a:pt x="21305" y="388280"/>
                    <a:pt x="29115" y="379612"/>
                  </a:cubicBezTo>
                  <a:cubicBezTo>
                    <a:pt x="33306" y="375022"/>
                    <a:pt x="36926" y="369936"/>
                    <a:pt x="39878" y="364468"/>
                  </a:cubicBezTo>
                  <a:cubicBezTo>
                    <a:pt x="34335" y="369996"/>
                    <a:pt x="28344" y="375060"/>
                    <a:pt x="21971" y="379612"/>
                  </a:cubicBezTo>
                  <a:cubicBezTo>
                    <a:pt x="17047" y="383554"/>
                    <a:pt x="11094" y="386000"/>
                    <a:pt x="4827" y="386661"/>
                  </a:cubicBezTo>
                  <a:cubicBezTo>
                    <a:pt x="1588" y="386661"/>
                    <a:pt x="-2889" y="382851"/>
                    <a:pt x="2540" y="377707"/>
                  </a:cubicBezTo>
                  <a:cubicBezTo>
                    <a:pt x="10370" y="372249"/>
                    <a:pt x="17504" y="365851"/>
                    <a:pt x="23781" y="358657"/>
                  </a:cubicBezTo>
                  <a:cubicBezTo>
                    <a:pt x="29687" y="351133"/>
                    <a:pt x="32735" y="345037"/>
                    <a:pt x="30830" y="345132"/>
                  </a:cubicBezTo>
                  <a:cubicBezTo>
                    <a:pt x="28925" y="345227"/>
                    <a:pt x="25781" y="349990"/>
                    <a:pt x="18257" y="353419"/>
                  </a:cubicBezTo>
                  <a:cubicBezTo>
                    <a:pt x="10732" y="356848"/>
                    <a:pt x="1969" y="355705"/>
                    <a:pt x="445" y="351514"/>
                  </a:cubicBezTo>
                  <a:cubicBezTo>
                    <a:pt x="-1079" y="347323"/>
                    <a:pt x="1302" y="348847"/>
                    <a:pt x="8160" y="34437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4047;p48"/>
            <p:cNvSpPr/>
            <p:nvPr/>
          </p:nvSpPr>
          <p:spPr>
            <a:xfrm>
              <a:off x="4957330" y="339243"/>
              <a:ext cx="69518" cy="88698"/>
            </a:xfrm>
            <a:custGeom>
              <a:avLst/>
              <a:gdLst/>
              <a:ahLst/>
              <a:cxnLst/>
              <a:rect l="l" t="t" r="r" b="b"/>
              <a:pathLst>
                <a:path w="69518" h="88698" extrusionOk="0">
                  <a:moveTo>
                    <a:pt x="69519" y="69040"/>
                  </a:moveTo>
                  <a:cubicBezTo>
                    <a:pt x="69519" y="69040"/>
                    <a:pt x="42848" y="92757"/>
                    <a:pt x="13130" y="88090"/>
                  </a:cubicBezTo>
                  <a:lnTo>
                    <a:pt x="1320" y="38179"/>
                  </a:lnTo>
                  <a:cubicBezTo>
                    <a:pt x="1320" y="38179"/>
                    <a:pt x="-6491" y="11985"/>
                    <a:pt x="15893" y="2079"/>
                  </a:cubicBezTo>
                  <a:cubicBezTo>
                    <a:pt x="38277" y="-7827"/>
                    <a:pt x="59898" y="18177"/>
                    <a:pt x="69519" y="69040"/>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4048;p48"/>
            <p:cNvSpPr/>
            <p:nvPr/>
          </p:nvSpPr>
          <p:spPr>
            <a:xfrm>
              <a:off x="4820537" y="320915"/>
              <a:ext cx="59626" cy="62603"/>
            </a:xfrm>
            <a:custGeom>
              <a:avLst/>
              <a:gdLst/>
              <a:ahLst/>
              <a:cxnLst/>
              <a:rect l="l" t="t" r="r" b="b"/>
              <a:pathLst>
                <a:path w="59626" h="62603" extrusionOk="0">
                  <a:moveTo>
                    <a:pt x="59627" y="405"/>
                  </a:moveTo>
                  <a:cubicBezTo>
                    <a:pt x="59627" y="405"/>
                    <a:pt x="31052" y="-8358"/>
                    <a:pt x="0" y="55650"/>
                  </a:cubicBezTo>
                  <a:lnTo>
                    <a:pt x="11430" y="62603"/>
                  </a:lnTo>
                  <a:cubicBezTo>
                    <a:pt x="25775" y="40593"/>
                    <a:pt x="41891" y="19791"/>
                    <a:pt x="59627" y="40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4049;p48"/>
            <p:cNvSpPr/>
            <p:nvPr/>
          </p:nvSpPr>
          <p:spPr>
            <a:xfrm>
              <a:off x="2491198" y="3393133"/>
              <a:ext cx="385953" cy="222884"/>
            </a:xfrm>
            <a:custGeom>
              <a:avLst/>
              <a:gdLst/>
              <a:ahLst/>
              <a:cxnLst/>
              <a:rect l="l" t="t" r="r" b="b"/>
              <a:pathLst>
                <a:path w="385953" h="222884" extrusionOk="0">
                  <a:moveTo>
                    <a:pt x="192976" y="222885"/>
                  </a:moveTo>
                  <a:lnTo>
                    <a:pt x="0" y="111443"/>
                  </a:lnTo>
                  <a:lnTo>
                    <a:pt x="192976" y="0"/>
                  </a:lnTo>
                  <a:lnTo>
                    <a:pt x="385953" y="111443"/>
                  </a:lnTo>
                  <a:lnTo>
                    <a:pt x="192976" y="222885"/>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4050;p48"/>
            <p:cNvSpPr/>
            <p:nvPr/>
          </p:nvSpPr>
          <p:spPr>
            <a:xfrm>
              <a:off x="2797046" y="3214634"/>
              <a:ext cx="385953" cy="222789"/>
            </a:xfrm>
            <a:custGeom>
              <a:avLst/>
              <a:gdLst/>
              <a:ahLst/>
              <a:cxnLst/>
              <a:rect l="l" t="t" r="r" b="b"/>
              <a:pathLst>
                <a:path w="385953" h="222789" extrusionOk="0">
                  <a:moveTo>
                    <a:pt x="192976" y="222790"/>
                  </a:moveTo>
                  <a:lnTo>
                    <a:pt x="0" y="111443"/>
                  </a:lnTo>
                  <a:lnTo>
                    <a:pt x="192976" y="0"/>
                  </a:lnTo>
                  <a:lnTo>
                    <a:pt x="385953" y="111443"/>
                  </a:lnTo>
                  <a:lnTo>
                    <a:pt x="192976" y="222790"/>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4051;p48"/>
            <p:cNvSpPr/>
            <p:nvPr/>
          </p:nvSpPr>
          <p:spPr>
            <a:xfrm>
              <a:off x="2911632" y="2431203"/>
              <a:ext cx="385953" cy="222884"/>
            </a:xfrm>
            <a:custGeom>
              <a:avLst/>
              <a:gdLst/>
              <a:ahLst/>
              <a:cxnLst/>
              <a:rect l="l" t="t" r="r" b="b"/>
              <a:pathLst>
                <a:path w="385953" h="222884" extrusionOk="0">
                  <a:moveTo>
                    <a:pt x="192977" y="222885"/>
                  </a:moveTo>
                  <a:lnTo>
                    <a:pt x="0" y="111442"/>
                  </a:lnTo>
                  <a:lnTo>
                    <a:pt x="192977" y="0"/>
                  </a:lnTo>
                  <a:lnTo>
                    <a:pt x="385953" y="111442"/>
                  </a:lnTo>
                  <a:lnTo>
                    <a:pt x="192977" y="222885"/>
                  </a:lnTo>
                  <a:close/>
                </a:path>
              </a:pathLst>
            </a:custGeom>
            <a:solidFill>
              <a:srgbClr val="70B6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4052;p48"/>
            <p:cNvSpPr/>
            <p:nvPr/>
          </p:nvSpPr>
          <p:spPr>
            <a:xfrm>
              <a:off x="2911632" y="2542645"/>
              <a:ext cx="192976" cy="830294"/>
            </a:xfrm>
            <a:custGeom>
              <a:avLst/>
              <a:gdLst/>
              <a:ahLst/>
              <a:cxnLst/>
              <a:rect l="l" t="t" r="r" b="b"/>
              <a:pathLst>
                <a:path w="192976" h="830294" extrusionOk="0">
                  <a:moveTo>
                    <a:pt x="192977" y="830294"/>
                  </a:moveTo>
                  <a:lnTo>
                    <a:pt x="0" y="718852"/>
                  </a:lnTo>
                  <a:lnTo>
                    <a:pt x="0" y="0"/>
                  </a:lnTo>
                  <a:lnTo>
                    <a:pt x="192977" y="111442"/>
                  </a:lnTo>
                  <a:lnTo>
                    <a:pt x="192977" y="830294"/>
                  </a:lnTo>
                  <a:close/>
                </a:path>
              </a:pathLst>
            </a:custGeom>
            <a:solidFill>
              <a:srgbClr val="4399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4053;p48"/>
            <p:cNvSpPr/>
            <p:nvPr/>
          </p:nvSpPr>
          <p:spPr>
            <a:xfrm>
              <a:off x="3104608" y="2542645"/>
              <a:ext cx="192976" cy="830294"/>
            </a:xfrm>
            <a:custGeom>
              <a:avLst/>
              <a:gdLst/>
              <a:ahLst/>
              <a:cxnLst/>
              <a:rect l="l" t="t" r="r" b="b"/>
              <a:pathLst>
                <a:path w="192976" h="830294" extrusionOk="0">
                  <a:moveTo>
                    <a:pt x="192977" y="718852"/>
                  </a:moveTo>
                  <a:lnTo>
                    <a:pt x="0" y="830294"/>
                  </a:lnTo>
                  <a:lnTo>
                    <a:pt x="0" y="111442"/>
                  </a:lnTo>
                  <a:lnTo>
                    <a:pt x="192977" y="0"/>
                  </a:lnTo>
                  <a:lnTo>
                    <a:pt x="192977" y="718852"/>
                  </a:lnTo>
                  <a:close/>
                </a:path>
              </a:pathLst>
            </a:custGeom>
            <a:solidFill>
              <a:srgbClr val="3E7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4054;p48"/>
            <p:cNvSpPr/>
            <p:nvPr/>
          </p:nvSpPr>
          <p:spPr>
            <a:xfrm>
              <a:off x="2622167" y="2797249"/>
              <a:ext cx="385953" cy="222789"/>
            </a:xfrm>
            <a:custGeom>
              <a:avLst/>
              <a:gdLst/>
              <a:ahLst/>
              <a:cxnLst/>
              <a:rect l="l" t="t" r="r" b="b"/>
              <a:pathLst>
                <a:path w="385953" h="222789" extrusionOk="0">
                  <a:moveTo>
                    <a:pt x="192976" y="222790"/>
                  </a:moveTo>
                  <a:lnTo>
                    <a:pt x="0" y="111347"/>
                  </a:lnTo>
                  <a:lnTo>
                    <a:pt x="192976" y="0"/>
                  </a:lnTo>
                  <a:lnTo>
                    <a:pt x="385953" y="111347"/>
                  </a:lnTo>
                  <a:lnTo>
                    <a:pt x="192976" y="222790"/>
                  </a:lnTo>
                  <a:close/>
                </a:path>
              </a:pathLst>
            </a:custGeom>
            <a:solidFill>
              <a:srgbClr val="FF4D4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4055;p48"/>
            <p:cNvSpPr/>
            <p:nvPr/>
          </p:nvSpPr>
          <p:spPr>
            <a:xfrm>
              <a:off x="2622167" y="2908596"/>
              <a:ext cx="192976" cy="630555"/>
            </a:xfrm>
            <a:custGeom>
              <a:avLst/>
              <a:gdLst/>
              <a:ahLst/>
              <a:cxnLst/>
              <a:rect l="l" t="t" r="r" b="b"/>
              <a:pathLst>
                <a:path w="192976" h="630555" extrusionOk="0">
                  <a:moveTo>
                    <a:pt x="192976" y="630555"/>
                  </a:moveTo>
                  <a:lnTo>
                    <a:pt x="0" y="519113"/>
                  </a:lnTo>
                  <a:lnTo>
                    <a:pt x="0" y="0"/>
                  </a:lnTo>
                  <a:lnTo>
                    <a:pt x="192976" y="111443"/>
                  </a:lnTo>
                  <a:lnTo>
                    <a:pt x="192976" y="630555"/>
                  </a:lnTo>
                  <a:close/>
                </a:path>
              </a:pathLst>
            </a:custGeom>
            <a:solidFill>
              <a:srgbClr val="FF4D4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4056;p48"/>
            <p:cNvSpPr/>
            <p:nvPr/>
          </p:nvSpPr>
          <p:spPr>
            <a:xfrm>
              <a:off x="2622167" y="2908596"/>
              <a:ext cx="192976" cy="630555"/>
            </a:xfrm>
            <a:custGeom>
              <a:avLst/>
              <a:gdLst/>
              <a:ahLst/>
              <a:cxnLst/>
              <a:rect l="l" t="t" r="r" b="b"/>
              <a:pathLst>
                <a:path w="192976" h="630555" extrusionOk="0">
                  <a:moveTo>
                    <a:pt x="192976" y="630555"/>
                  </a:moveTo>
                  <a:lnTo>
                    <a:pt x="0" y="519113"/>
                  </a:lnTo>
                  <a:lnTo>
                    <a:pt x="0" y="0"/>
                  </a:lnTo>
                  <a:lnTo>
                    <a:pt x="192976" y="111443"/>
                  </a:lnTo>
                  <a:lnTo>
                    <a:pt x="192976" y="630555"/>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4057;p48"/>
            <p:cNvSpPr/>
            <p:nvPr/>
          </p:nvSpPr>
          <p:spPr>
            <a:xfrm>
              <a:off x="2815143" y="2908596"/>
              <a:ext cx="192976" cy="630555"/>
            </a:xfrm>
            <a:custGeom>
              <a:avLst/>
              <a:gdLst/>
              <a:ahLst/>
              <a:cxnLst/>
              <a:rect l="l" t="t" r="r" b="b"/>
              <a:pathLst>
                <a:path w="192976" h="630555" extrusionOk="0">
                  <a:moveTo>
                    <a:pt x="192977" y="519113"/>
                  </a:moveTo>
                  <a:lnTo>
                    <a:pt x="0" y="630555"/>
                  </a:lnTo>
                  <a:lnTo>
                    <a:pt x="0" y="111443"/>
                  </a:lnTo>
                  <a:lnTo>
                    <a:pt x="192977" y="0"/>
                  </a:lnTo>
                  <a:lnTo>
                    <a:pt x="192977" y="519113"/>
                  </a:lnTo>
                  <a:close/>
                </a:path>
              </a:pathLst>
            </a:custGeom>
            <a:solidFill>
              <a:srgbClr val="D3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4058;p48"/>
            <p:cNvSpPr/>
            <p:nvPr/>
          </p:nvSpPr>
          <p:spPr>
            <a:xfrm>
              <a:off x="2244025" y="3539151"/>
              <a:ext cx="385953" cy="222884"/>
            </a:xfrm>
            <a:custGeom>
              <a:avLst/>
              <a:gdLst/>
              <a:ahLst/>
              <a:cxnLst/>
              <a:rect l="l" t="t" r="r" b="b"/>
              <a:pathLst>
                <a:path w="385953" h="222884" extrusionOk="0">
                  <a:moveTo>
                    <a:pt x="192977" y="222885"/>
                  </a:moveTo>
                  <a:lnTo>
                    <a:pt x="0" y="111442"/>
                  </a:lnTo>
                  <a:lnTo>
                    <a:pt x="192977" y="0"/>
                  </a:lnTo>
                  <a:lnTo>
                    <a:pt x="385953" y="111442"/>
                  </a:lnTo>
                  <a:lnTo>
                    <a:pt x="192977" y="222885"/>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4059;p48"/>
            <p:cNvSpPr/>
            <p:nvPr/>
          </p:nvSpPr>
          <p:spPr>
            <a:xfrm>
              <a:off x="2313938" y="3177773"/>
              <a:ext cx="385953" cy="222789"/>
            </a:xfrm>
            <a:custGeom>
              <a:avLst/>
              <a:gdLst/>
              <a:ahLst/>
              <a:cxnLst/>
              <a:rect l="l" t="t" r="r" b="b"/>
              <a:pathLst>
                <a:path w="385953" h="222789" extrusionOk="0">
                  <a:moveTo>
                    <a:pt x="192977" y="222790"/>
                  </a:moveTo>
                  <a:lnTo>
                    <a:pt x="0" y="111347"/>
                  </a:lnTo>
                  <a:lnTo>
                    <a:pt x="192977" y="0"/>
                  </a:lnTo>
                  <a:lnTo>
                    <a:pt x="385953" y="111347"/>
                  </a:lnTo>
                  <a:lnTo>
                    <a:pt x="192977" y="222790"/>
                  </a:lnTo>
                  <a:close/>
                </a:path>
              </a:pathLst>
            </a:custGeom>
            <a:solidFill>
              <a:srgbClr val="B7E2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4060;p48"/>
            <p:cNvSpPr/>
            <p:nvPr/>
          </p:nvSpPr>
          <p:spPr>
            <a:xfrm>
              <a:off x="2313938" y="3289120"/>
              <a:ext cx="192976" cy="430815"/>
            </a:xfrm>
            <a:custGeom>
              <a:avLst/>
              <a:gdLst/>
              <a:ahLst/>
              <a:cxnLst/>
              <a:rect l="l" t="t" r="r" b="b"/>
              <a:pathLst>
                <a:path w="192976" h="430815" extrusionOk="0">
                  <a:moveTo>
                    <a:pt x="192977" y="430816"/>
                  </a:moveTo>
                  <a:lnTo>
                    <a:pt x="0" y="319468"/>
                  </a:lnTo>
                  <a:lnTo>
                    <a:pt x="0" y="0"/>
                  </a:lnTo>
                  <a:lnTo>
                    <a:pt x="192977" y="111442"/>
                  </a:lnTo>
                  <a:lnTo>
                    <a:pt x="192977" y="430816"/>
                  </a:lnTo>
                  <a:close/>
                </a:path>
              </a:pathLst>
            </a:custGeom>
            <a:solidFill>
              <a:srgbClr val="B7E2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4061;p48"/>
            <p:cNvSpPr/>
            <p:nvPr/>
          </p:nvSpPr>
          <p:spPr>
            <a:xfrm>
              <a:off x="2313938" y="3289120"/>
              <a:ext cx="192976" cy="430815"/>
            </a:xfrm>
            <a:custGeom>
              <a:avLst/>
              <a:gdLst/>
              <a:ahLst/>
              <a:cxnLst/>
              <a:rect l="l" t="t" r="r" b="b"/>
              <a:pathLst>
                <a:path w="192976" h="430815" extrusionOk="0">
                  <a:moveTo>
                    <a:pt x="192977" y="430816"/>
                  </a:moveTo>
                  <a:lnTo>
                    <a:pt x="0" y="319468"/>
                  </a:lnTo>
                  <a:lnTo>
                    <a:pt x="0" y="0"/>
                  </a:lnTo>
                  <a:lnTo>
                    <a:pt x="192977" y="111442"/>
                  </a:lnTo>
                  <a:lnTo>
                    <a:pt x="192977" y="430816"/>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4062;p48"/>
            <p:cNvSpPr/>
            <p:nvPr/>
          </p:nvSpPr>
          <p:spPr>
            <a:xfrm>
              <a:off x="2506915" y="3289120"/>
              <a:ext cx="192976" cy="430815"/>
            </a:xfrm>
            <a:custGeom>
              <a:avLst/>
              <a:gdLst/>
              <a:ahLst/>
              <a:cxnLst/>
              <a:rect l="l" t="t" r="r" b="b"/>
              <a:pathLst>
                <a:path w="192976" h="430815" extrusionOk="0">
                  <a:moveTo>
                    <a:pt x="192977" y="319468"/>
                  </a:moveTo>
                  <a:lnTo>
                    <a:pt x="0" y="430816"/>
                  </a:lnTo>
                  <a:lnTo>
                    <a:pt x="0" y="111442"/>
                  </a:lnTo>
                  <a:lnTo>
                    <a:pt x="192977" y="0"/>
                  </a:lnTo>
                  <a:lnTo>
                    <a:pt x="192977" y="319468"/>
                  </a:lnTo>
                  <a:close/>
                </a:path>
              </a:pathLst>
            </a:custGeom>
            <a:solidFill>
              <a:srgbClr val="B7E2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4063;p48"/>
            <p:cNvSpPr/>
            <p:nvPr/>
          </p:nvSpPr>
          <p:spPr>
            <a:xfrm>
              <a:off x="2506915" y="3289120"/>
              <a:ext cx="192976" cy="430815"/>
            </a:xfrm>
            <a:custGeom>
              <a:avLst/>
              <a:gdLst/>
              <a:ahLst/>
              <a:cxnLst/>
              <a:rect l="l" t="t" r="r" b="b"/>
              <a:pathLst>
                <a:path w="192976" h="430815" extrusionOk="0">
                  <a:moveTo>
                    <a:pt x="192977" y="319468"/>
                  </a:moveTo>
                  <a:lnTo>
                    <a:pt x="0" y="430816"/>
                  </a:lnTo>
                  <a:lnTo>
                    <a:pt x="0" y="111442"/>
                  </a:lnTo>
                  <a:lnTo>
                    <a:pt x="192977" y="0"/>
                  </a:lnTo>
                  <a:lnTo>
                    <a:pt x="192977" y="319468"/>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4064;p48"/>
            <p:cNvSpPr/>
            <p:nvPr/>
          </p:nvSpPr>
          <p:spPr>
            <a:xfrm>
              <a:off x="3217241" y="3786325"/>
              <a:ext cx="1277540" cy="681323"/>
            </a:xfrm>
            <a:custGeom>
              <a:avLst/>
              <a:gdLst/>
              <a:ahLst/>
              <a:cxnLst/>
              <a:rect l="l" t="t" r="r" b="b"/>
              <a:pathLst>
                <a:path w="1277540" h="681323" extrusionOk="0">
                  <a:moveTo>
                    <a:pt x="1277541" y="681323"/>
                  </a:moveTo>
                  <a:lnTo>
                    <a:pt x="1153716" y="503015"/>
                  </a:lnTo>
                  <a:lnTo>
                    <a:pt x="1093708" y="476155"/>
                  </a:lnTo>
                  <a:cubicBezTo>
                    <a:pt x="1048160" y="465620"/>
                    <a:pt x="1001582" y="460258"/>
                    <a:pt x="954834" y="460153"/>
                  </a:cubicBezTo>
                  <a:cubicBezTo>
                    <a:pt x="898922" y="516541"/>
                    <a:pt x="546306" y="531590"/>
                    <a:pt x="406289" y="462058"/>
                  </a:cubicBezTo>
                  <a:cubicBezTo>
                    <a:pt x="247507" y="383191"/>
                    <a:pt x="164259" y="286893"/>
                    <a:pt x="138351" y="227933"/>
                  </a:cubicBezTo>
                  <a:cubicBezTo>
                    <a:pt x="92250" y="123158"/>
                    <a:pt x="180165" y="0"/>
                    <a:pt x="180165" y="0"/>
                  </a:cubicBezTo>
                  <a:cubicBezTo>
                    <a:pt x="-60055" y="138684"/>
                    <a:pt x="-60055" y="364427"/>
                    <a:pt x="180165" y="503111"/>
                  </a:cubicBezTo>
                  <a:cubicBezTo>
                    <a:pt x="405336" y="633127"/>
                    <a:pt x="762905" y="641223"/>
                    <a:pt x="1004649" y="527495"/>
                  </a:cubicBezTo>
                  <a:lnTo>
                    <a:pt x="1004649" y="527495"/>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4065;p48"/>
            <p:cNvSpPr/>
            <p:nvPr/>
          </p:nvSpPr>
          <p:spPr>
            <a:xfrm>
              <a:off x="4341906" y="4346681"/>
              <a:ext cx="972788" cy="561593"/>
            </a:xfrm>
            <a:custGeom>
              <a:avLst/>
              <a:gdLst/>
              <a:ahLst/>
              <a:cxnLst/>
              <a:rect l="l" t="t" r="r" b="b"/>
              <a:pathLst>
                <a:path w="972788" h="561593" extrusionOk="0">
                  <a:moveTo>
                    <a:pt x="831532" y="561594"/>
                  </a:moveTo>
                  <a:lnTo>
                    <a:pt x="0" y="81534"/>
                  </a:lnTo>
                  <a:lnTo>
                    <a:pt x="141256" y="0"/>
                  </a:lnTo>
                  <a:lnTo>
                    <a:pt x="972788" y="480060"/>
                  </a:lnTo>
                  <a:lnTo>
                    <a:pt x="831532" y="561594"/>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4066;p48"/>
            <p:cNvSpPr/>
            <p:nvPr/>
          </p:nvSpPr>
          <p:spPr>
            <a:xfrm>
              <a:off x="3246959" y="3638497"/>
              <a:ext cx="1231677" cy="711112"/>
            </a:xfrm>
            <a:custGeom>
              <a:avLst/>
              <a:gdLst/>
              <a:ahLst/>
              <a:cxnLst/>
              <a:rect l="l" t="t" r="r" b="b"/>
              <a:pathLst>
                <a:path w="1231677" h="711112" extrusionOk="0">
                  <a:moveTo>
                    <a:pt x="180165" y="607029"/>
                  </a:moveTo>
                  <a:cubicBezTo>
                    <a:pt x="-60055" y="468344"/>
                    <a:pt x="-60055" y="242697"/>
                    <a:pt x="180165" y="104013"/>
                  </a:cubicBezTo>
                  <a:cubicBezTo>
                    <a:pt x="420386" y="-34671"/>
                    <a:pt x="811292" y="-34671"/>
                    <a:pt x="1051512" y="104013"/>
                  </a:cubicBezTo>
                  <a:cubicBezTo>
                    <a:pt x="1291733" y="242697"/>
                    <a:pt x="1291733" y="468344"/>
                    <a:pt x="1051512" y="607029"/>
                  </a:cubicBezTo>
                  <a:cubicBezTo>
                    <a:pt x="811292" y="745713"/>
                    <a:pt x="420386" y="745903"/>
                    <a:pt x="180165" y="607029"/>
                  </a:cubicBezTo>
                  <a:close/>
                  <a:moveTo>
                    <a:pt x="945213" y="165354"/>
                  </a:moveTo>
                  <a:cubicBezTo>
                    <a:pt x="763572" y="60579"/>
                    <a:pt x="468011" y="60579"/>
                    <a:pt x="286464" y="165354"/>
                  </a:cubicBezTo>
                  <a:cubicBezTo>
                    <a:pt x="104918" y="270129"/>
                    <a:pt x="104823" y="441103"/>
                    <a:pt x="286464" y="545878"/>
                  </a:cubicBezTo>
                  <a:cubicBezTo>
                    <a:pt x="468106" y="650653"/>
                    <a:pt x="763572" y="650653"/>
                    <a:pt x="945213" y="545878"/>
                  </a:cubicBezTo>
                  <a:cubicBezTo>
                    <a:pt x="1126855" y="441103"/>
                    <a:pt x="1126855" y="270224"/>
                    <a:pt x="945213" y="16535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4067;p48"/>
            <p:cNvSpPr/>
            <p:nvPr/>
          </p:nvSpPr>
          <p:spPr>
            <a:xfrm>
              <a:off x="3247293" y="3898053"/>
              <a:ext cx="108013" cy="106584"/>
            </a:xfrm>
            <a:custGeom>
              <a:avLst/>
              <a:gdLst/>
              <a:ahLst/>
              <a:cxnLst/>
              <a:rect l="l" t="t" r="r" b="b"/>
              <a:pathLst>
                <a:path w="108013" h="106584" extrusionOk="0">
                  <a:moveTo>
                    <a:pt x="0" y="106585"/>
                  </a:moveTo>
                  <a:lnTo>
                    <a:pt x="0" y="0"/>
                  </a:lnTo>
                  <a:lnTo>
                    <a:pt x="108013" y="53245"/>
                  </a:lnTo>
                  <a:lnTo>
                    <a:pt x="0" y="10658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4068;p48"/>
            <p:cNvSpPr/>
            <p:nvPr/>
          </p:nvSpPr>
          <p:spPr>
            <a:xfrm>
              <a:off x="3553141" y="4166849"/>
              <a:ext cx="622063" cy="123348"/>
            </a:xfrm>
            <a:custGeom>
              <a:avLst/>
              <a:gdLst/>
              <a:ahLst/>
              <a:cxnLst/>
              <a:rect l="l" t="t" r="r" b="b"/>
              <a:pathLst>
                <a:path w="622063" h="123348" extrusionOk="0">
                  <a:moveTo>
                    <a:pt x="0" y="13525"/>
                  </a:moveTo>
                  <a:cubicBezTo>
                    <a:pt x="4381" y="18955"/>
                    <a:pt x="19812" y="123349"/>
                    <a:pt x="327470" y="123349"/>
                  </a:cubicBezTo>
                  <a:cubicBezTo>
                    <a:pt x="635127" y="123349"/>
                    <a:pt x="621983" y="0"/>
                    <a:pt x="621983" y="0"/>
                  </a:cubicBezTo>
                  <a:cubicBezTo>
                    <a:pt x="621983" y="0"/>
                    <a:pt x="331851" y="39910"/>
                    <a:pt x="327470" y="39910"/>
                  </a:cubicBezTo>
                  <a:cubicBezTo>
                    <a:pt x="323088" y="39910"/>
                    <a:pt x="0" y="13525"/>
                    <a:pt x="0" y="13525"/>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4069;p48"/>
            <p:cNvSpPr/>
            <p:nvPr/>
          </p:nvSpPr>
          <p:spPr>
            <a:xfrm>
              <a:off x="4390007" y="3898053"/>
              <a:ext cx="88582" cy="95916"/>
            </a:xfrm>
            <a:custGeom>
              <a:avLst/>
              <a:gdLst/>
              <a:ahLst/>
              <a:cxnLst/>
              <a:rect l="l" t="t" r="r" b="b"/>
              <a:pathLst>
                <a:path w="88582" h="95916" extrusionOk="0">
                  <a:moveTo>
                    <a:pt x="88583" y="0"/>
                  </a:moveTo>
                  <a:lnTo>
                    <a:pt x="88583" y="95917"/>
                  </a:lnTo>
                  <a:lnTo>
                    <a:pt x="0" y="39433"/>
                  </a:lnTo>
                  <a:lnTo>
                    <a:pt x="88583" y="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4070;p48"/>
            <p:cNvSpPr/>
            <p:nvPr/>
          </p:nvSpPr>
          <p:spPr>
            <a:xfrm>
              <a:off x="3582763" y="3612208"/>
              <a:ext cx="550640" cy="90297"/>
            </a:xfrm>
            <a:custGeom>
              <a:avLst/>
              <a:gdLst/>
              <a:ahLst/>
              <a:cxnLst/>
              <a:rect l="l" t="t" r="r" b="b"/>
              <a:pathLst>
                <a:path w="550640" h="90297" extrusionOk="0">
                  <a:moveTo>
                    <a:pt x="0" y="53816"/>
                  </a:moveTo>
                  <a:cubicBezTo>
                    <a:pt x="89316" y="19079"/>
                    <a:pt x="184204" y="838"/>
                    <a:pt x="280035" y="0"/>
                  </a:cubicBezTo>
                  <a:cubicBezTo>
                    <a:pt x="373275" y="295"/>
                    <a:pt x="465430" y="19984"/>
                    <a:pt x="550640" y="57817"/>
                  </a:cubicBezTo>
                  <a:lnTo>
                    <a:pt x="531114" y="90297"/>
                  </a:lnTo>
                  <a:lnTo>
                    <a:pt x="16764" y="9029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4071;p48"/>
            <p:cNvSpPr/>
            <p:nvPr/>
          </p:nvSpPr>
          <p:spPr>
            <a:xfrm>
              <a:off x="3404265" y="3670120"/>
              <a:ext cx="917257" cy="529590"/>
            </a:xfrm>
            <a:custGeom>
              <a:avLst/>
              <a:gdLst/>
              <a:ahLst/>
              <a:cxnLst/>
              <a:rect l="l" t="t" r="r" b="b"/>
              <a:pathLst>
                <a:path w="917257" h="529590" extrusionOk="0">
                  <a:moveTo>
                    <a:pt x="917258" y="264795"/>
                  </a:moveTo>
                  <a:cubicBezTo>
                    <a:pt x="917258" y="411037"/>
                    <a:pt x="711922" y="529590"/>
                    <a:pt x="458629" y="529590"/>
                  </a:cubicBezTo>
                  <a:cubicBezTo>
                    <a:pt x="205335" y="529590"/>
                    <a:pt x="0" y="411037"/>
                    <a:pt x="0" y="264795"/>
                  </a:cubicBezTo>
                  <a:cubicBezTo>
                    <a:pt x="0" y="118553"/>
                    <a:pt x="205335" y="0"/>
                    <a:pt x="458629" y="0"/>
                  </a:cubicBezTo>
                  <a:cubicBezTo>
                    <a:pt x="711923" y="0"/>
                    <a:pt x="917258" y="118553"/>
                    <a:pt x="917258" y="264795"/>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4072;p48"/>
            <p:cNvSpPr/>
            <p:nvPr/>
          </p:nvSpPr>
          <p:spPr>
            <a:xfrm>
              <a:off x="3246959" y="3542485"/>
              <a:ext cx="1231677" cy="711136"/>
            </a:xfrm>
            <a:custGeom>
              <a:avLst/>
              <a:gdLst/>
              <a:ahLst/>
              <a:cxnLst/>
              <a:rect l="l" t="t" r="r" b="b"/>
              <a:pathLst>
                <a:path w="1231677" h="711136" extrusionOk="0">
                  <a:moveTo>
                    <a:pt x="180165" y="607124"/>
                  </a:moveTo>
                  <a:cubicBezTo>
                    <a:pt x="-60055" y="468440"/>
                    <a:pt x="-60055" y="242697"/>
                    <a:pt x="180165" y="104013"/>
                  </a:cubicBezTo>
                  <a:cubicBezTo>
                    <a:pt x="420386" y="-34671"/>
                    <a:pt x="811292" y="-34671"/>
                    <a:pt x="1051512" y="104013"/>
                  </a:cubicBezTo>
                  <a:cubicBezTo>
                    <a:pt x="1291733" y="242697"/>
                    <a:pt x="1291733" y="468440"/>
                    <a:pt x="1051512" y="607124"/>
                  </a:cubicBezTo>
                  <a:cubicBezTo>
                    <a:pt x="811292" y="745808"/>
                    <a:pt x="420386" y="745808"/>
                    <a:pt x="180165" y="607124"/>
                  </a:cubicBezTo>
                  <a:close/>
                  <a:moveTo>
                    <a:pt x="945213" y="165640"/>
                  </a:moveTo>
                  <a:cubicBezTo>
                    <a:pt x="763572" y="60865"/>
                    <a:pt x="468011" y="60865"/>
                    <a:pt x="286464" y="165640"/>
                  </a:cubicBezTo>
                  <a:cubicBezTo>
                    <a:pt x="104918" y="270415"/>
                    <a:pt x="104823" y="441198"/>
                    <a:pt x="286464" y="546068"/>
                  </a:cubicBezTo>
                  <a:cubicBezTo>
                    <a:pt x="468106" y="650939"/>
                    <a:pt x="763572" y="650843"/>
                    <a:pt x="945213" y="546068"/>
                  </a:cubicBezTo>
                  <a:cubicBezTo>
                    <a:pt x="1126855" y="441293"/>
                    <a:pt x="1126855" y="270415"/>
                    <a:pt x="945213" y="16564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4073;p48"/>
            <p:cNvSpPr/>
            <p:nvPr/>
          </p:nvSpPr>
          <p:spPr>
            <a:xfrm>
              <a:off x="4233892" y="4110556"/>
              <a:ext cx="329469" cy="191071"/>
            </a:xfrm>
            <a:custGeom>
              <a:avLst/>
              <a:gdLst/>
              <a:ahLst/>
              <a:cxnLst/>
              <a:rect l="l" t="t" r="r" b="b"/>
              <a:pathLst>
                <a:path w="329469" h="191071" extrusionOk="0">
                  <a:moveTo>
                    <a:pt x="208407" y="191071"/>
                  </a:moveTo>
                  <a:lnTo>
                    <a:pt x="0" y="69818"/>
                  </a:lnTo>
                  <a:lnTo>
                    <a:pt x="121063" y="0"/>
                  </a:lnTo>
                  <a:lnTo>
                    <a:pt x="329470" y="121158"/>
                  </a:lnTo>
                  <a:lnTo>
                    <a:pt x="208407" y="191071"/>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4074;p48"/>
            <p:cNvSpPr/>
            <p:nvPr/>
          </p:nvSpPr>
          <p:spPr>
            <a:xfrm>
              <a:off x="4234083" y="4180469"/>
              <a:ext cx="208216" cy="217741"/>
            </a:xfrm>
            <a:custGeom>
              <a:avLst/>
              <a:gdLst/>
              <a:ahLst/>
              <a:cxnLst/>
              <a:rect l="l" t="t" r="r" b="b"/>
              <a:pathLst>
                <a:path w="208216" h="217741" extrusionOk="0">
                  <a:moveTo>
                    <a:pt x="208217" y="217742"/>
                  </a:moveTo>
                  <a:lnTo>
                    <a:pt x="0" y="97250"/>
                  </a:lnTo>
                  <a:lnTo>
                    <a:pt x="0" y="0"/>
                  </a:lnTo>
                  <a:lnTo>
                    <a:pt x="208217" y="120491"/>
                  </a:lnTo>
                  <a:lnTo>
                    <a:pt x="208217" y="21774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4075;p48"/>
            <p:cNvSpPr/>
            <p:nvPr/>
          </p:nvSpPr>
          <p:spPr>
            <a:xfrm>
              <a:off x="4368385" y="4248383"/>
              <a:ext cx="831437" cy="643127"/>
            </a:xfrm>
            <a:custGeom>
              <a:avLst/>
              <a:gdLst/>
              <a:ahLst/>
              <a:cxnLst/>
              <a:rect l="l" t="t" r="r" b="b"/>
              <a:pathLst>
                <a:path w="831437" h="643127" extrusionOk="0">
                  <a:moveTo>
                    <a:pt x="831437" y="643128"/>
                  </a:moveTo>
                  <a:lnTo>
                    <a:pt x="0" y="163068"/>
                  </a:lnTo>
                  <a:lnTo>
                    <a:pt x="0" y="0"/>
                  </a:lnTo>
                  <a:lnTo>
                    <a:pt x="831437" y="480060"/>
                  </a:lnTo>
                  <a:lnTo>
                    <a:pt x="831437" y="643128"/>
                  </a:ln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4076;p48"/>
            <p:cNvSpPr/>
            <p:nvPr/>
          </p:nvSpPr>
          <p:spPr>
            <a:xfrm>
              <a:off x="4368385" y="4166944"/>
              <a:ext cx="972788" cy="561593"/>
            </a:xfrm>
            <a:custGeom>
              <a:avLst/>
              <a:gdLst/>
              <a:ahLst/>
              <a:cxnLst/>
              <a:rect l="l" t="t" r="r" b="b"/>
              <a:pathLst>
                <a:path w="972788" h="561593" extrusionOk="0">
                  <a:moveTo>
                    <a:pt x="831532" y="561594"/>
                  </a:moveTo>
                  <a:lnTo>
                    <a:pt x="0" y="81534"/>
                  </a:lnTo>
                  <a:lnTo>
                    <a:pt x="141256" y="0"/>
                  </a:lnTo>
                  <a:lnTo>
                    <a:pt x="972788" y="479965"/>
                  </a:lnTo>
                  <a:lnTo>
                    <a:pt x="831532" y="561594"/>
                  </a:lnTo>
                  <a:close/>
                </a:path>
              </a:pathLst>
            </a:custGeom>
            <a:solidFill>
              <a:srgbClr val="39405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4077;p48"/>
            <p:cNvSpPr/>
            <p:nvPr/>
          </p:nvSpPr>
          <p:spPr>
            <a:xfrm>
              <a:off x="5199823" y="4646908"/>
              <a:ext cx="141350" cy="244601"/>
            </a:xfrm>
            <a:custGeom>
              <a:avLst/>
              <a:gdLst/>
              <a:ahLst/>
              <a:cxnLst/>
              <a:rect l="l" t="t" r="r" b="b"/>
              <a:pathLst>
                <a:path w="141350" h="244601" extrusionOk="0">
                  <a:moveTo>
                    <a:pt x="0" y="244602"/>
                  </a:moveTo>
                  <a:cubicBezTo>
                    <a:pt x="8572" y="243650"/>
                    <a:pt x="141351" y="165068"/>
                    <a:pt x="141351" y="165068"/>
                  </a:cubicBezTo>
                  <a:lnTo>
                    <a:pt x="141351" y="0"/>
                  </a:lnTo>
                  <a:lnTo>
                    <a:pt x="95" y="81629"/>
                  </a:lnTo>
                  <a:close/>
                </a:path>
              </a:pathLst>
            </a:custGeom>
            <a:solidFill>
              <a:srgbClr val="23273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4078;p48"/>
            <p:cNvSpPr/>
            <p:nvPr/>
          </p:nvSpPr>
          <p:spPr>
            <a:xfrm>
              <a:off x="2764672" y="2500358"/>
              <a:ext cx="158537" cy="311524"/>
            </a:xfrm>
            <a:custGeom>
              <a:avLst/>
              <a:gdLst/>
              <a:ahLst/>
              <a:cxnLst/>
              <a:rect l="l" t="t" r="r" b="b"/>
              <a:pathLst>
                <a:path w="158537" h="311524" extrusionOk="0">
                  <a:moveTo>
                    <a:pt x="67807" y="240979"/>
                  </a:moveTo>
                  <a:cubicBezTo>
                    <a:pt x="81791" y="265992"/>
                    <a:pt x="98811" y="289195"/>
                    <a:pt x="118480" y="310035"/>
                  </a:cubicBezTo>
                  <a:cubicBezTo>
                    <a:pt x="124004" y="316417"/>
                    <a:pt x="166105" y="300510"/>
                    <a:pt x="157342" y="295748"/>
                  </a:cubicBezTo>
                  <a:cubicBezTo>
                    <a:pt x="148579" y="290985"/>
                    <a:pt x="120861" y="252695"/>
                    <a:pt x="107050" y="227073"/>
                  </a:cubicBezTo>
                  <a:cubicBezTo>
                    <a:pt x="95443" y="196383"/>
                    <a:pt x="85585" y="165055"/>
                    <a:pt x="77522" y="133251"/>
                  </a:cubicBezTo>
                  <a:cubicBezTo>
                    <a:pt x="68855" y="101819"/>
                    <a:pt x="61330" y="55718"/>
                    <a:pt x="55043" y="34001"/>
                  </a:cubicBezTo>
                  <a:cubicBezTo>
                    <a:pt x="51648" y="17665"/>
                    <a:pt x="39025" y="4826"/>
                    <a:pt x="22754" y="1140"/>
                  </a:cubicBezTo>
                  <a:cubicBezTo>
                    <a:pt x="7514" y="-2385"/>
                    <a:pt x="-2297" y="1806"/>
                    <a:pt x="465" y="20190"/>
                  </a:cubicBezTo>
                  <a:cubicBezTo>
                    <a:pt x="5323" y="52384"/>
                    <a:pt x="30564" y="177638"/>
                    <a:pt x="67807" y="240979"/>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4079;p48"/>
            <p:cNvSpPr/>
            <p:nvPr/>
          </p:nvSpPr>
          <p:spPr>
            <a:xfrm>
              <a:off x="2800168" y="3231875"/>
              <a:ext cx="108892" cy="84472"/>
            </a:xfrm>
            <a:custGeom>
              <a:avLst/>
              <a:gdLst/>
              <a:ahLst/>
              <a:cxnLst/>
              <a:rect l="l" t="t" r="r" b="b"/>
              <a:pathLst>
                <a:path w="108892" h="84472" extrusionOk="0">
                  <a:moveTo>
                    <a:pt x="8117" y="0"/>
                  </a:moveTo>
                  <a:cubicBezTo>
                    <a:pt x="21166" y="10668"/>
                    <a:pt x="40502" y="953"/>
                    <a:pt x="41455" y="1905"/>
                  </a:cubicBezTo>
                  <a:cubicBezTo>
                    <a:pt x="56774" y="16173"/>
                    <a:pt x="72863" y="29594"/>
                    <a:pt x="89651" y="42101"/>
                  </a:cubicBezTo>
                  <a:cubicBezTo>
                    <a:pt x="97843" y="48482"/>
                    <a:pt x="110606" y="57055"/>
                    <a:pt x="108701" y="69437"/>
                  </a:cubicBezTo>
                  <a:cubicBezTo>
                    <a:pt x="104605" y="91440"/>
                    <a:pt x="69363" y="84677"/>
                    <a:pt x="56028" y="77914"/>
                  </a:cubicBezTo>
                  <a:cubicBezTo>
                    <a:pt x="42693" y="71152"/>
                    <a:pt x="31834" y="60007"/>
                    <a:pt x="19261" y="52197"/>
                  </a:cubicBezTo>
                  <a:cubicBezTo>
                    <a:pt x="10308" y="46577"/>
                    <a:pt x="1450" y="43720"/>
                    <a:pt x="211" y="32385"/>
                  </a:cubicBezTo>
                  <a:cubicBezTo>
                    <a:pt x="-1313" y="25622"/>
                    <a:pt x="5831" y="0"/>
                    <a:pt x="8117" y="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4080;p48"/>
            <p:cNvSpPr/>
            <p:nvPr/>
          </p:nvSpPr>
          <p:spPr>
            <a:xfrm>
              <a:off x="2799603" y="3259783"/>
              <a:ext cx="108313" cy="56238"/>
            </a:xfrm>
            <a:custGeom>
              <a:avLst/>
              <a:gdLst/>
              <a:ahLst/>
              <a:cxnLst/>
              <a:rect l="l" t="t" r="r" b="b"/>
              <a:pathLst>
                <a:path w="108313" h="56238" extrusionOk="0">
                  <a:moveTo>
                    <a:pt x="300" y="0"/>
                  </a:moveTo>
                  <a:cubicBezTo>
                    <a:pt x="2015" y="10859"/>
                    <a:pt x="10778" y="13811"/>
                    <a:pt x="19350" y="19050"/>
                  </a:cubicBezTo>
                  <a:cubicBezTo>
                    <a:pt x="32209" y="26956"/>
                    <a:pt x="43449" y="38100"/>
                    <a:pt x="56784" y="45149"/>
                  </a:cubicBezTo>
                  <a:cubicBezTo>
                    <a:pt x="70119" y="52197"/>
                    <a:pt x="99741" y="57626"/>
                    <a:pt x="108314" y="41815"/>
                  </a:cubicBezTo>
                  <a:cubicBezTo>
                    <a:pt x="103647" y="63055"/>
                    <a:pt x="68976" y="56388"/>
                    <a:pt x="55831" y="49721"/>
                  </a:cubicBezTo>
                  <a:cubicBezTo>
                    <a:pt x="42687" y="43053"/>
                    <a:pt x="31638" y="31813"/>
                    <a:pt x="19065" y="24003"/>
                  </a:cubicBezTo>
                  <a:cubicBezTo>
                    <a:pt x="10111" y="18383"/>
                    <a:pt x="1253" y="15526"/>
                    <a:pt x="15" y="4191"/>
                  </a:cubicBezTo>
                  <a:cubicBezTo>
                    <a:pt x="-40" y="2791"/>
                    <a:pt x="57" y="1381"/>
                    <a:pt x="30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4081;p48"/>
            <p:cNvSpPr/>
            <p:nvPr/>
          </p:nvSpPr>
          <p:spPr>
            <a:xfrm>
              <a:off x="2931444" y="3155618"/>
              <a:ext cx="108758" cy="81374"/>
            </a:xfrm>
            <a:custGeom>
              <a:avLst/>
              <a:gdLst/>
              <a:ahLst/>
              <a:cxnLst/>
              <a:rect l="l" t="t" r="r" b="b"/>
              <a:pathLst>
                <a:path w="108758" h="81374" extrusionOk="0">
                  <a:moveTo>
                    <a:pt x="9430" y="56"/>
                  </a:moveTo>
                  <a:cubicBezTo>
                    <a:pt x="22574" y="10724"/>
                    <a:pt x="45434" y="-896"/>
                    <a:pt x="46387" y="56"/>
                  </a:cubicBezTo>
                  <a:cubicBezTo>
                    <a:pt x="60035" y="13829"/>
                    <a:pt x="74440" y="26841"/>
                    <a:pt x="89535" y="39013"/>
                  </a:cubicBezTo>
                  <a:cubicBezTo>
                    <a:pt x="97631" y="45395"/>
                    <a:pt x="110395" y="53968"/>
                    <a:pt x="108585" y="66255"/>
                  </a:cubicBezTo>
                  <a:cubicBezTo>
                    <a:pt x="104489" y="88353"/>
                    <a:pt x="69152" y="81590"/>
                    <a:pt x="55817" y="74827"/>
                  </a:cubicBezTo>
                  <a:cubicBezTo>
                    <a:pt x="42481" y="68065"/>
                    <a:pt x="31623" y="56920"/>
                    <a:pt x="19050" y="49110"/>
                  </a:cubicBezTo>
                  <a:cubicBezTo>
                    <a:pt x="10097" y="43490"/>
                    <a:pt x="1238" y="40633"/>
                    <a:pt x="0" y="29298"/>
                  </a:cubicBezTo>
                  <a:cubicBezTo>
                    <a:pt x="599" y="18906"/>
                    <a:pt x="3845" y="8838"/>
                    <a:pt x="9430" y="56"/>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4082;p48"/>
            <p:cNvSpPr/>
            <p:nvPr/>
          </p:nvSpPr>
          <p:spPr>
            <a:xfrm>
              <a:off x="2931020" y="3181773"/>
              <a:ext cx="108151" cy="56575"/>
            </a:xfrm>
            <a:custGeom>
              <a:avLst/>
              <a:gdLst/>
              <a:ahLst/>
              <a:cxnLst/>
              <a:rect l="l" t="t" r="r" b="b"/>
              <a:pathLst>
                <a:path w="108151" h="56575" extrusionOk="0">
                  <a:moveTo>
                    <a:pt x="138" y="0"/>
                  </a:moveTo>
                  <a:cubicBezTo>
                    <a:pt x="1948" y="10859"/>
                    <a:pt x="10615" y="13811"/>
                    <a:pt x="19188" y="19050"/>
                  </a:cubicBezTo>
                  <a:cubicBezTo>
                    <a:pt x="31951" y="26956"/>
                    <a:pt x="43286" y="38100"/>
                    <a:pt x="56526" y="45149"/>
                  </a:cubicBezTo>
                  <a:cubicBezTo>
                    <a:pt x="69766" y="52197"/>
                    <a:pt x="99579" y="57626"/>
                    <a:pt x="108151" y="41815"/>
                  </a:cubicBezTo>
                  <a:cubicBezTo>
                    <a:pt x="103579" y="63437"/>
                    <a:pt x="69194" y="56769"/>
                    <a:pt x="55954" y="50102"/>
                  </a:cubicBezTo>
                  <a:cubicBezTo>
                    <a:pt x="42715" y="43434"/>
                    <a:pt x="31761" y="32195"/>
                    <a:pt x="19188" y="24384"/>
                  </a:cubicBezTo>
                  <a:cubicBezTo>
                    <a:pt x="9663" y="18764"/>
                    <a:pt x="1281" y="15907"/>
                    <a:pt x="138" y="4572"/>
                  </a:cubicBezTo>
                  <a:cubicBezTo>
                    <a:pt x="-46" y="3058"/>
                    <a:pt x="-46" y="1514"/>
                    <a:pt x="138"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4083;p48"/>
            <p:cNvSpPr/>
            <p:nvPr/>
          </p:nvSpPr>
          <p:spPr>
            <a:xfrm>
              <a:off x="2630424" y="2780976"/>
              <a:ext cx="382278" cy="462504"/>
            </a:xfrm>
            <a:custGeom>
              <a:avLst/>
              <a:gdLst/>
              <a:ahLst/>
              <a:cxnLst/>
              <a:rect l="l" t="t" r="r" b="b"/>
              <a:pathLst>
                <a:path w="382278" h="462504" extrusionOk="0">
                  <a:moveTo>
                    <a:pt x="2983" y="31799"/>
                  </a:moveTo>
                  <a:cubicBezTo>
                    <a:pt x="-11495" y="122381"/>
                    <a:pt x="28700" y="156100"/>
                    <a:pt x="80993" y="175435"/>
                  </a:cubicBezTo>
                  <a:cubicBezTo>
                    <a:pt x="118521" y="189247"/>
                    <a:pt x="172337" y="210488"/>
                    <a:pt x="172337" y="210488"/>
                  </a:cubicBezTo>
                  <a:cubicBezTo>
                    <a:pt x="172337" y="210488"/>
                    <a:pt x="171575" y="230395"/>
                    <a:pt x="171194" y="274972"/>
                  </a:cubicBezTo>
                  <a:cubicBezTo>
                    <a:pt x="171194" y="314310"/>
                    <a:pt x="175957" y="457661"/>
                    <a:pt x="175957" y="457661"/>
                  </a:cubicBezTo>
                  <a:cubicBezTo>
                    <a:pt x="188510" y="464119"/>
                    <a:pt x="203409" y="464119"/>
                    <a:pt x="215962" y="457661"/>
                  </a:cubicBezTo>
                  <a:cubicBezTo>
                    <a:pt x="215962" y="457661"/>
                    <a:pt x="237107" y="347743"/>
                    <a:pt x="241584" y="298213"/>
                  </a:cubicBezTo>
                  <a:cubicBezTo>
                    <a:pt x="247585" y="231062"/>
                    <a:pt x="257967" y="187056"/>
                    <a:pt x="254538" y="172578"/>
                  </a:cubicBezTo>
                  <a:cubicBezTo>
                    <a:pt x="251490" y="159815"/>
                    <a:pt x="178338" y="123715"/>
                    <a:pt x="154716" y="104379"/>
                  </a:cubicBezTo>
                  <a:lnTo>
                    <a:pt x="308926" y="155624"/>
                  </a:lnTo>
                  <a:cubicBezTo>
                    <a:pt x="305837" y="172302"/>
                    <a:pt x="304338" y="189237"/>
                    <a:pt x="304449" y="206201"/>
                  </a:cubicBezTo>
                  <a:cubicBezTo>
                    <a:pt x="305878" y="259541"/>
                    <a:pt x="308735" y="374889"/>
                    <a:pt x="308735" y="374889"/>
                  </a:cubicBezTo>
                  <a:cubicBezTo>
                    <a:pt x="308735" y="374889"/>
                    <a:pt x="329881" y="390129"/>
                    <a:pt x="347883" y="374889"/>
                  </a:cubicBezTo>
                  <a:cubicBezTo>
                    <a:pt x="347883" y="374889"/>
                    <a:pt x="386555" y="146289"/>
                    <a:pt x="381887" y="116190"/>
                  </a:cubicBezTo>
                  <a:cubicBezTo>
                    <a:pt x="377411" y="87615"/>
                    <a:pt x="241870" y="28846"/>
                    <a:pt x="217962" y="8653"/>
                  </a:cubicBezTo>
                  <a:cubicBezTo>
                    <a:pt x="209558" y="1757"/>
                    <a:pt x="198605" y="-1225"/>
                    <a:pt x="187863" y="4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4084;p48"/>
            <p:cNvSpPr/>
            <p:nvPr/>
          </p:nvSpPr>
          <p:spPr>
            <a:xfrm>
              <a:off x="2662372" y="2471875"/>
              <a:ext cx="120066" cy="117360"/>
            </a:xfrm>
            <a:custGeom>
              <a:avLst/>
              <a:gdLst/>
              <a:ahLst/>
              <a:cxnLst/>
              <a:rect l="l" t="t" r="r" b="b"/>
              <a:pathLst>
                <a:path w="120066" h="117360" extrusionOk="0">
                  <a:moveTo>
                    <a:pt x="24565" y="0"/>
                  </a:moveTo>
                  <a:cubicBezTo>
                    <a:pt x="24565" y="0"/>
                    <a:pt x="26756" y="43148"/>
                    <a:pt x="25804" y="46958"/>
                  </a:cubicBezTo>
                  <a:cubicBezTo>
                    <a:pt x="24851" y="50768"/>
                    <a:pt x="5992" y="63436"/>
                    <a:pt x="562" y="67913"/>
                  </a:cubicBezTo>
                  <a:cubicBezTo>
                    <a:pt x="-4867" y="72390"/>
                    <a:pt x="30376" y="107251"/>
                    <a:pt x="47521" y="115538"/>
                  </a:cubicBezTo>
                  <a:cubicBezTo>
                    <a:pt x="64666" y="123825"/>
                    <a:pt x="119053" y="102679"/>
                    <a:pt x="120006" y="75914"/>
                  </a:cubicBezTo>
                  <a:cubicBezTo>
                    <a:pt x="120958" y="49149"/>
                    <a:pt x="110481" y="26765"/>
                    <a:pt x="102385" y="25622"/>
                  </a:cubicBezTo>
                  <a:cubicBezTo>
                    <a:pt x="94288" y="24479"/>
                    <a:pt x="24565" y="0"/>
                    <a:pt x="24565"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4085;p48"/>
            <p:cNvSpPr/>
            <p:nvPr/>
          </p:nvSpPr>
          <p:spPr>
            <a:xfrm>
              <a:off x="2630208" y="2488280"/>
              <a:ext cx="194941" cy="380900"/>
            </a:xfrm>
            <a:custGeom>
              <a:avLst/>
              <a:gdLst/>
              <a:ahLst/>
              <a:cxnLst/>
              <a:rect l="l" t="t" r="r" b="b"/>
              <a:pathLst>
                <a:path w="194941" h="380900" extrusionOk="0">
                  <a:moveTo>
                    <a:pt x="51967" y="37982"/>
                  </a:moveTo>
                  <a:cubicBezTo>
                    <a:pt x="51967" y="37982"/>
                    <a:pt x="83304" y="84655"/>
                    <a:pt x="126928" y="89036"/>
                  </a:cubicBezTo>
                  <a:cubicBezTo>
                    <a:pt x="140740" y="75416"/>
                    <a:pt x="141978" y="27124"/>
                    <a:pt x="122928" y="11694"/>
                  </a:cubicBezTo>
                  <a:cubicBezTo>
                    <a:pt x="122928" y="11694"/>
                    <a:pt x="140454" y="-2404"/>
                    <a:pt x="152455" y="359"/>
                  </a:cubicBezTo>
                  <a:cubicBezTo>
                    <a:pt x="165339" y="8141"/>
                    <a:pt x="174927" y="20371"/>
                    <a:pt x="179411" y="34744"/>
                  </a:cubicBezTo>
                  <a:cubicBezTo>
                    <a:pt x="190515" y="66815"/>
                    <a:pt x="195743" y="100638"/>
                    <a:pt x="194842" y="134566"/>
                  </a:cubicBezTo>
                  <a:cubicBezTo>
                    <a:pt x="194175" y="180286"/>
                    <a:pt x="194842" y="296015"/>
                    <a:pt x="194842" y="296015"/>
                  </a:cubicBezTo>
                  <a:cubicBezTo>
                    <a:pt x="189720" y="323790"/>
                    <a:pt x="172934" y="348031"/>
                    <a:pt x="148741" y="362594"/>
                  </a:cubicBezTo>
                  <a:cubicBezTo>
                    <a:pt x="117245" y="380282"/>
                    <a:pt x="80217" y="385388"/>
                    <a:pt x="45109" y="376882"/>
                  </a:cubicBezTo>
                  <a:cubicBezTo>
                    <a:pt x="23011" y="371738"/>
                    <a:pt x="14724" y="359356"/>
                    <a:pt x="7009" y="343259"/>
                  </a:cubicBezTo>
                  <a:cubicBezTo>
                    <a:pt x="9009" y="311255"/>
                    <a:pt x="21677" y="245246"/>
                    <a:pt x="16534" y="204861"/>
                  </a:cubicBezTo>
                  <a:cubicBezTo>
                    <a:pt x="11390" y="164475"/>
                    <a:pt x="2722" y="134471"/>
                    <a:pt x="436" y="101800"/>
                  </a:cubicBezTo>
                  <a:cubicBezTo>
                    <a:pt x="-1850" y="69129"/>
                    <a:pt x="4818" y="69891"/>
                    <a:pt x="21106" y="58271"/>
                  </a:cubicBezTo>
                  <a:cubicBezTo>
                    <a:pt x="30902" y="50794"/>
                    <a:pt x="41215" y="44012"/>
                    <a:pt x="51967" y="3798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4086;p48"/>
            <p:cNvSpPr/>
            <p:nvPr/>
          </p:nvSpPr>
          <p:spPr>
            <a:xfrm>
              <a:off x="2658361" y="2350349"/>
              <a:ext cx="128870" cy="157700"/>
            </a:xfrm>
            <a:custGeom>
              <a:avLst/>
              <a:gdLst/>
              <a:ahLst/>
              <a:cxnLst/>
              <a:rect l="l" t="t" r="r" b="b"/>
              <a:pathLst>
                <a:path w="128870" h="157700" extrusionOk="0">
                  <a:moveTo>
                    <a:pt x="126208" y="57232"/>
                  </a:moveTo>
                  <a:lnTo>
                    <a:pt x="126208" y="57232"/>
                  </a:lnTo>
                  <a:cubicBezTo>
                    <a:pt x="121064" y="23704"/>
                    <a:pt x="96871" y="-1632"/>
                    <a:pt x="62390" y="82"/>
                  </a:cubicBezTo>
                  <a:cubicBezTo>
                    <a:pt x="25643" y="2454"/>
                    <a:pt x="-2228" y="34162"/>
                    <a:pt x="140" y="70910"/>
                  </a:cubicBezTo>
                  <a:cubicBezTo>
                    <a:pt x="1446" y="91170"/>
                    <a:pt x="11913" y="109734"/>
                    <a:pt x="28576" y="121335"/>
                  </a:cubicBezTo>
                  <a:cubicBezTo>
                    <a:pt x="29769" y="126384"/>
                    <a:pt x="31560" y="131279"/>
                    <a:pt x="33910" y="135909"/>
                  </a:cubicBezTo>
                  <a:cubicBezTo>
                    <a:pt x="46102" y="150196"/>
                    <a:pt x="83059" y="159054"/>
                    <a:pt x="93632" y="157530"/>
                  </a:cubicBezTo>
                  <a:cubicBezTo>
                    <a:pt x="106549" y="156387"/>
                    <a:pt x="117460" y="147481"/>
                    <a:pt x="121159" y="135051"/>
                  </a:cubicBezTo>
                  <a:cubicBezTo>
                    <a:pt x="132589" y="108953"/>
                    <a:pt x="128589" y="73806"/>
                    <a:pt x="126208" y="5723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4087;p48"/>
            <p:cNvSpPr/>
            <p:nvPr/>
          </p:nvSpPr>
          <p:spPr>
            <a:xfrm>
              <a:off x="2645583" y="2336673"/>
              <a:ext cx="136833" cy="135201"/>
            </a:xfrm>
            <a:custGeom>
              <a:avLst/>
              <a:gdLst/>
              <a:ahLst/>
              <a:cxnLst/>
              <a:rect l="l" t="t" r="r" b="b"/>
              <a:pathLst>
                <a:path w="136833" h="135201" extrusionOk="0">
                  <a:moveTo>
                    <a:pt x="41354" y="135202"/>
                  </a:moveTo>
                  <a:lnTo>
                    <a:pt x="41354" y="135202"/>
                  </a:lnTo>
                  <a:lnTo>
                    <a:pt x="44497" y="105960"/>
                  </a:lnTo>
                  <a:cubicBezTo>
                    <a:pt x="44497" y="105960"/>
                    <a:pt x="20685" y="44143"/>
                    <a:pt x="77073" y="56049"/>
                  </a:cubicBezTo>
                  <a:cubicBezTo>
                    <a:pt x="114220" y="63860"/>
                    <a:pt x="123555" y="67289"/>
                    <a:pt x="134890" y="42333"/>
                  </a:cubicBezTo>
                  <a:cubicBezTo>
                    <a:pt x="146224" y="17378"/>
                    <a:pt x="106315" y="-5292"/>
                    <a:pt x="58690" y="1090"/>
                  </a:cubicBezTo>
                  <a:cubicBezTo>
                    <a:pt x="24779" y="4690"/>
                    <a:pt x="-720" y="33675"/>
                    <a:pt x="16" y="67765"/>
                  </a:cubicBezTo>
                  <a:cubicBezTo>
                    <a:pt x="1444" y="86053"/>
                    <a:pt x="6302" y="123677"/>
                    <a:pt x="41354" y="13520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4088;p48"/>
            <p:cNvSpPr/>
            <p:nvPr/>
          </p:nvSpPr>
          <p:spPr>
            <a:xfrm>
              <a:off x="2782568" y="2488639"/>
              <a:ext cx="62960" cy="91535"/>
            </a:xfrm>
            <a:custGeom>
              <a:avLst/>
              <a:gdLst/>
              <a:ahLst/>
              <a:cxnLst/>
              <a:rect l="l" t="t" r="r" b="b"/>
              <a:pathLst>
                <a:path w="62960" h="91535" extrusionOk="0">
                  <a:moveTo>
                    <a:pt x="40195" y="91535"/>
                  </a:moveTo>
                  <a:cubicBezTo>
                    <a:pt x="48803" y="91154"/>
                    <a:pt x="56942" y="87506"/>
                    <a:pt x="62960" y="81343"/>
                  </a:cubicBezTo>
                  <a:cubicBezTo>
                    <a:pt x="61722" y="65342"/>
                    <a:pt x="41243" y="4477"/>
                    <a:pt x="0" y="0"/>
                  </a:cubicBezTo>
                  <a:cubicBezTo>
                    <a:pt x="11224" y="7830"/>
                    <a:pt x="20113" y="18564"/>
                    <a:pt x="25718" y="31051"/>
                  </a:cubicBezTo>
                  <a:cubicBezTo>
                    <a:pt x="32101" y="50806"/>
                    <a:pt x="36942" y="71028"/>
                    <a:pt x="40195" y="9153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1" name="Google Shape;4089;p48"/>
            <p:cNvGrpSpPr/>
            <p:nvPr/>
          </p:nvGrpSpPr>
          <p:grpSpPr>
            <a:xfrm flipH="1">
              <a:off x="2710663" y="2723583"/>
              <a:ext cx="319677" cy="242660"/>
              <a:chOff x="6621095" y="1452181"/>
              <a:chExt cx="330894" cy="250785"/>
            </a:xfrm>
          </p:grpSpPr>
          <p:sp>
            <p:nvSpPr>
              <p:cNvPr id="100" name="Google Shape;4090;p48"/>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4091;p48"/>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4092;p48"/>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4093;p48"/>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4094;p48"/>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2" name="Google Shape;4095;p48"/>
            <p:cNvSpPr/>
            <p:nvPr/>
          </p:nvSpPr>
          <p:spPr>
            <a:xfrm>
              <a:off x="2596421" y="2551548"/>
              <a:ext cx="147299" cy="413263"/>
            </a:xfrm>
            <a:custGeom>
              <a:avLst/>
              <a:gdLst/>
              <a:ahLst/>
              <a:cxnLst/>
              <a:rect l="l" t="t" r="r" b="b"/>
              <a:pathLst>
                <a:path w="147299" h="413263" extrusionOk="0">
                  <a:moveTo>
                    <a:pt x="135855" y="346380"/>
                  </a:moveTo>
                  <a:cubicBezTo>
                    <a:pt x="128010" y="341189"/>
                    <a:pt x="119833" y="336503"/>
                    <a:pt x="111376" y="332378"/>
                  </a:cubicBezTo>
                  <a:cubicBezTo>
                    <a:pt x="103452" y="329902"/>
                    <a:pt x="96257" y="325520"/>
                    <a:pt x="90421" y="319615"/>
                  </a:cubicBezTo>
                  <a:cubicBezTo>
                    <a:pt x="82706" y="312090"/>
                    <a:pt x="70133" y="283705"/>
                    <a:pt x="61179" y="255988"/>
                  </a:cubicBezTo>
                  <a:cubicBezTo>
                    <a:pt x="52178" y="224727"/>
                    <a:pt x="48602" y="192161"/>
                    <a:pt x="50607" y="159690"/>
                  </a:cubicBezTo>
                  <a:cubicBezTo>
                    <a:pt x="54417" y="120828"/>
                    <a:pt x="68418" y="66440"/>
                    <a:pt x="71943" y="44057"/>
                  </a:cubicBezTo>
                  <a:cubicBezTo>
                    <a:pt x="75467" y="21673"/>
                    <a:pt x="68323" y="12719"/>
                    <a:pt x="57941" y="4528"/>
                  </a:cubicBezTo>
                  <a:cubicBezTo>
                    <a:pt x="45654" y="-4997"/>
                    <a:pt x="28794" y="-901"/>
                    <a:pt x="19841" y="30436"/>
                  </a:cubicBezTo>
                  <a:cubicBezTo>
                    <a:pt x="8316" y="73822"/>
                    <a:pt x="1670" y="118352"/>
                    <a:pt x="29" y="163214"/>
                  </a:cubicBezTo>
                  <a:cubicBezTo>
                    <a:pt x="-431" y="196476"/>
                    <a:pt x="4590" y="229594"/>
                    <a:pt x="14888" y="261227"/>
                  </a:cubicBezTo>
                  <a:cubicBezTo>
                    <a:pt x="24235" y="288316"/>
                    <a:pt x="36803" y="314186"/>
                    <a:pt x="52321" y="338284"/>
                  </a:cubicBezTo>
                  <a:cubicBezTo>
                    <a:pt x="56607" y="345523"/>
                    <a:pt x="58036" y="351904"/>
                    <a:pt x="64513" y="366859"/>
                  </a:cubicBezTo>
                  <a:cubicBezTo>
                    <a:pt x="70828" y="381680"/>
                    <a:pt x="80631" y="394748"/>
                    <a:pt x="93088" y="404959"/>
                  </a:cubicBezTo>
                  <a:cubicBezTo>
                    <a:pt x="104042" y="412865"/>
                    <a:pt x="109281" y="414484"/>
                    <a:pt x="112138" y="412484"/>
                  </a:cubicBezTo>
                  <a:cubicBezTo>
                    <a:pt x="114996" y="410483"/>
                    <a:pt x="114710" y="407054"/>
                    <a:pt x="110138" y="402959"/>
                  </a:cubicBezTo>
                  <a:cubicBezTo>
                    <a:pt x="102321" y="396910"/>
                    <a:pt x="95671" y="389481"/>
                    <a:pt x="90516" y="381051"/>
                  </a:cubicBezTo>
                  <a:cubicBezTo>
                    <a:pt x="90516" y="381051"/>
                    <a:pt x="100041" y="390576"/>
                    <a:pt x="106423" y="395910"/>
                  </a:cubicBezTo>
                  <a:cubicBezTo>
                    <a:pt x="111985" y="400596"/>
                    <a:pt x="118133" y="404530"/>
                    <a:pt x="124711" y="407626"/>
                  </a:cubicBezTo>
                  <a:cubicBezTo>
                    <a:pt x="131188" y="410483"/>
                    <a:pt x="140046" y="405054"/>
                    <a:pt x="135474" y="400673"/>
                  </a:cubicBezTo>
                  <a:cubicBezTo>
                    <a:pt x="130903" y="396291"/>
                    <a:pt x="125949" y="394291"/>
                    <a:pt x="117186" y="386290"/>
                  </a:cubicBezTo>
                  <a:cubicBezTo>
                    <a:pt x="112272" y="382147"/>
                    <a:pt x="107888" y="377412"/>
                    <a:pt x="104137" y="372193"/>
                  </a:cubicBezTo>
                  <a:cubicBezTo>
                    <a:pt x="110508" y="377022"/>
                    <a:pt x="117261" y="381318"/>
                    <a:pt x="124330" y="385052"/>
                  </a:cubicBezTo>
                  <a:cubicBezTo>
                    <a:pt x="129883" y="388462"/>
                    <a:pt x="136294" y="390214"/>
                    <a:pt x="142809" y="390100"/>
                  </a:cubicBezTo>
                  <a:cubicBezTo>
                    <a:pt x="146238" y="390100"/>
                    <a:pt x="150333" y="385242"/>
                    <a:pt x="143952" y="380575"/>
                  </a:cubicBezTo>
                  <a:cubicBezTo>
                    <a:pt x="135271" y="376012"/>
                    <a:pt x="127152" y="370450"/>
                    <a:pt x="119758" y="364001"/>
                  </a:cubicBezTo>
                  <a:cubicBezTo>
                    <a:pt x="112710" y="357048"/>
                    <a:pt x="108709" y="351143"/>
                    <a:pt x="110233" y="351047"/>
                  </a:cubicBezTo>
                  <a:cubicBezTo>
                    <a:pt x="111757" y="350952"/>
                    <a:pt x="116043" y="355238"/>
                    <a:pt x="124235" y="357810"/>
                  </a:cubicBezTo>
                  <a:cubicBezTo>
                    <a:pt x="132427" y="360382"/>
                    <a:pt x="141285" y="357810"/>
                    <a:pt x="142332" y="353619"/>
                  </a:cubicBezTo>
                  <a:cubicBezTo>
                    <a:pt x="143380" y="349428"/>
                    <a:pt x="143571" y="350190"/>
                    <a:pt x="135855" y="34638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4096;p48"/>
            <p:cNvSpPr/>
            <p:nvPr/>
          </p:nvSpPr>
          <p:spPr>
            <a:xfrm>
              <a:off x="2590449" y="2547578"/>
              <a:ext cx="84867" cy="115327"/>
            </a:xfrm>
            <a:custGeom>
              <a:avLst/>
              <a:gdLst/>
              <a:ahLst/>
              <a:cxnLst/>
              <a:rect l="l" t="t" r="r" b="b"/>
              <a:pathLst>
                <a:path w="84867" h="115327" extrusionOk="0">
                  <a:moveTo>
                    <a:pt x="0" y="91937"/>
                  </a:moveTo>
                  <a:cubicBezTo>
                    <a:pt x="0" y="91937"/>
                    <a:pt x="30766" y="122512"/>
                    <a:pt x="67151" y="113749"/>
                  </a:cubicBezTo>
                  <a:cubicBezTo>
                    <a:pt x="72390" y="110225"/>
                    <a:pt x="84868" y="38692"/>
                    <a:pt x="84868" y="38692"/>
                  </a:cubicBezTo>
                  <a:cubicBezTo>
                    <a:pt x="84868" y="38692"/>
                    <a:pt x="84868" y="-1027"/>
                    <a:pt x="54483" y="20"/>
                  </a:cubicBezTo>
                  <a:cubicBezTo>
                    <a:pt x="24098" y="1068"/>
                    <a:pt x="0" y="91937"/>
                    <a:pt x="0" y="919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4" name="Google Shape;4097;p48"/>
            <p:cNvGrpSpPr/>
            <p:nvPr/>
          </p:nvGrpSpPr>
          <p:grpSpPr>
            <a:xfrm>
              <a:off x="4651669" y="468299"/>
              <a:ext cx="319677" cy="242660"/>
              <a:chOff x="6621095" y="1452181"/>
              <a:chExt cx="330894" cy="250785"/>
            </a:xfrm>
          </p:grpSpPr>
          <p:sp>
            <p:nvSpPr>
              <p:cNvPr id="95" name="Google Shape;4098;p48"/>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4099;p48"/>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4100;p48"/>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4101;p48"/>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4102;p48"/>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3283003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28"/>
        <p:cNvGrpSpPr/>
        <p:nvPr/>
      </p:nvGrpSpPr>
      <p:grpSpPr>
        <a:xfrm>
          <a:off x="0" y="0"/>
          <a:ext cx="0" cy="0"/>
          <a:chOff x="0" y="0"/>
          <a:chExt cx="0" cy="0"/>
        </a:xfrm>
      </p:grpSpPr>
      <p:sp>
        <p:nvSpPr>
          <p:cNvPr id="2229" name="Google Shape;2229;p35"/>
          <p:cNvSpPr txBox="1">
            <a:spLocks noGrp="1"/>
          </p:cNvSpPr>
          <p:nvPr>
            <p:ph type="title"/>
          </p:nvPr>
        </p:nvSpPr>
        <p:spPr>
          <a:xfrm>
            <a:off x="457200" y="605600"/>
            <a:ext cx="7696200" cy="1082700"/>
          </a:xfrm>
          <a:prstGeom prst="rect">
            <a:avLst/>
          </a:prstGeom>
        </p:spPr>
        <p:txBody>
          <a:bodyPr spcFirstLastPara="1" wrap="square" lIns="0" tIns="0" rIns="0" bIns="0" anchor="t" anchorCtr="0">
            <a:noAutofit/>
          </a:bodyPr>
          <a:lstStyle/>
          <a:p>
            <a:pPr lvl="0"/>
            <a:r>
              <a:rPr lang="en-US" sz="4000" dirty="0" smtClean="0"/>
              <a:t>Angular - Component</a:t>
            </a:r>
            <a:endParaRPr sz="4000" dirty="0"/>
          </a:p>
        </p:txBody>
      </p:sp>
      <p:sp>
        <p:nvSpPr>
          <p:cNvPr id="2230" name="Google Shape;2230;p35"/>
          <p:cNvSpPr txBox="1">
            <a:spLocks noGrp="1"/>
          </p:cNvSpPr>
          <p:nvPr>
            <p:ph type="body" idx="1"/>
          </p:nvPr>
        </p:nvSpPr>
        <p:spPr>
          <a:xfrm>
            <a:off x="457200" y="1462350"/>
            <a:ext cx="8191800" cy="1338000"/>
          </a:xfrm>
          <a:prstGeom prst="rect">
            <a:avLst/>
          </a:prstGeom>
        </p:spPr>
        <p:txBody>
          <a:bodyPr spcFirstLastPara="1" wrap="square" lIns="0" tIns="0" rIns="0" bIns="0" anchor="t" anchorCtr="0">
            <a:noAutofit/>
          </a:bodyPr>
          <a:lstStyle/>
          <a:p>
            <a:pPr indent="-381000">
              <a:lnSpc>
                <a:spcPct val="115000"/>
              </a:lnSpc>
              <a:spcBef>
                <a:spcPts val="0"/>
              </a:spcBef>
              <a:buSzPts val="2400"/>
            </a:pPr>
            <a:r>
              <a:rPr lang="en-US" sz="1800" dirty="0" smtClean="0">
                <a:latin typeface="Bahnschrift SemiBold" pitchFamily="34" charset="0"/>
              </a:rPr>
              <a:t>Angular is based on components</a:t>
            </a:r>
          </a:p>
          <a:p>
            <a:pPr lvl="1" indent="-381000">
              <a:lnSpc>
                <a:spcPct val="115000"/>
              </a:lnSpc>
              <a:spcBef>
                <a:spcPts val="0"/>
              </a:spcBef>
              <a:buSzPts val="2400"/>
            </a:pPr>
            <a:r>
              <a:rPr lang="en-US" sz="1800" dirty="0">
                <a:latin typeface="Bahnschrift SemiBold" pitchFamily="34" charset="0"/>
              </a:rPr>
              <a:t>There is already the main component called </a:t>
            </a:r>
            <a:r>
              <a:rPr lang="en-US" sz="1800" dirty="0" err="1">
                <a:latin typeface="Bahnschrift SemiBold" pitchFamily="34" charset="0"/>
              </a:rPr>
              <a:t>app.component</a:t>
            </a:r>
            <a:r>
              <a:rPr lang="en-US" sz="1800" dirty="0">
                <a:latin typeface="Bahnschrift SemiBold" pitchFamily="34" charset="0"/>
              </a:rPr>
              <a:t> that shows the “</a:t>
            </a:r>
            <a:r>
              <a:rPr lang="en-US" sz="1800" dirty="0" err="1">
                <a:latin typeface="Bahnschrift SemiBold" pitchFamily="34" charset="0"/>
              </a:rPr>
              <a:t>Wellcome</a:t>
            </a:r>
            <a:r>
              <a:rPr lang="en-US" sz="1800" dirty="0">
                <a:latin typeface="Bahnschrift SemiBold" pitchFamily="34" charset="0"/>
              </a:rPr>
              <a:t> to App” page when you access </a:t>
            </a:r>
            <a:r>
              <a:rPr lang="en-US" sz="1800" dirty="0" smtClean="0">
                <a:latin typeface="Bahnschrift SemiBold" pitchFamily="34" charset="0"/>
              </a:rPr>
              <a:t>localhost:4200</a:t>
            </a:r>
          </a:p>
        </p:txBody>
      </p:sp>
      <p:sp>
        <p:nvSpPr>
          <p:cNvPr id="2231" name="Google Shape;2231;p35"/>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16</a:t>
            </a:fld>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3389" y="2876550"/>
            <a:ext cx="37719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07728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28"/>
        <p:cNvGrpSpPr/>
        <p:nvPr/>
      </p:nvGrpSpPr>
      <p:grpSpPr>
        <a:xfrm>
          <a:off x="0" y="0"/>
          <a:ext cx="0" cy="0"/>
          <a:chOff x="0" y="0"/>
          <a:chExt cx="0" cy="0"/>
        </a:xfrm>
      </p:grpSpPr>
      <p:sp>
        <p:nvSpPr>
          <p:cNvPr id="2229" name="Google Shape;2229;p35"/>
          <p:cNvSpPr txBox="1">
            <a:spLocks noGrp="1"/>
          </p:cNvSpPr>
          <p:nvPr>
            <p:ph type="title"/>
          </p:nvPr>
        </p:nvSpPr>
        <p:spPr>
          <a:xfrm>
            <a:off x="457200" y="605600"/>
            <a:ext cx="7696200" cy="1082700"/>
          </a:xfrm>
          <a:prstGeom prst="rect">
            <a:avLst/>
          </a:prstGeom>
        </p:spPr>
        <p:txBody>
          <a:bodyPr spcFirstLastPara="1" wrap="square" lIns="0" tIns="0" rIns="0" bIns="0" anchor="t" anchorCtr="0">
            <a:noAutofit/>
          </a:bodyPr>
          <a:lstStyle/>
          <a:p>
            <a:pPr lvl="0"/>
            <a:r>
              <a:rPr lang="en-US" sz="4000" dirty="0" smtClean="0"/>
              <a:t>Angular - Component</a:t>
            </a:r>
            <a:endParaRPr sz="4000" dirty="0"/>
          </a:p>
        </p:txBody>
      </p:sp>
      <p:sp>
        <p:nvSpPr>
          <p:cNvPr id="2230" name="Google Shape;2230;p35"/>
          <p:cNvSpPr txBox="1">
            <a:spLocks noGrp="1"/>
          </p:cNvSpPr>
          <p:nvPr>
            <p:ph type="body" idx="1"/>
          </p:nvPr>
        </p:nvSpPr>
        <p:spPr>
          <a:xfrm>
            <a:off x="457200" y="1462350"/>
            <a:ext cx="8191800" cy="1947600"/>
          </a:xfrm>
          <a:prstGeom prst="rect">
            <a:avLst/>
          </a:prstGeom>
        </p:spPr>
        <p:txBody>
          <a:bodyPr spcFirstLastPara="1" wrap="square" lIns="0" tIns="0" rIns="0" bIns="0" anchor="t" anchorCtr="0">
            <a:noAutofit/>
          </a:bodyPr>
          <a:lstStyle/>
          <a:p>
            <a:pPr indent="-381000">
              <a:lnSpc>
                <a:spcPct val="115000"/>
              </a:lnSpc>
              <a:spcBef>
                <a:spcPts val="0"/>
              </a:spcBef>
              <a:buSzPts val="2400"/>
            </a:pPr>
            <a:r>
              <a:rPr lang="en-US" sz="1800" dirty="0">
                <a:latin typeface="Bahnschrift SemiBold" pitchFamily="34" charset="0"/>
              </a:rPr>
              <a:t>Angular </a:t>
            </a:r>
            <a:r>
              <a:rPr lang="en-US" sz="1800" dirty="0" smtClean="0">
                <a:latin typeface="Bahnschrift SemiBold" pitchFamily="34" charset="0"/>
              </a:rPr>
              <a:t>component is </a:t>
            </a:r>
            <a:r>
              <a:rPr lang="en-US" sz="1800" dirty="0">
                <a:latin typeface="Bahnschrift SemiBold" pitchFamily="34" charset="0"/>
              </a:rPr>
              <a:t>created using command:</a:t>
            </a:r>
          </a:p>
          <a:p>
            <a:pPr lvl="1" indent="-381000">
              <a:lnSpc>
                <a:spcPct val="115000"/>
              </a:lnSpc>
              <a:spcBef>
                <a:spcPts val="0"/>
              </a:spcBef>
              <a:buSzPts val="2400"/>
            </a:pPr>
            <a:r>
              <a:rPr lang="en-US" sz="1800" dirty="0" err="1">
                <a:latin typeface="Bahnschrift SemiBold" pitchFamily="34" charset="0"/>
              </a:rPr>
              <a:t>n</a:t>
            </a:r>
            <a:r>
              <a:rPr lang="en-US" sz="1800" dirty="0" err="1" smtClean="0">
                <a:latin typeface="Bahnschrift SemiBold" pitchFamily="34" charset="0"/>
              </a:rPr>
              <a:t>g</a:t>
            </a:r>
            <a:r>
              <a:rPr lang="en-US" sz="1800" dirty="0" smtClean="0">
                <a:latin typeface="Bahnschrift SemiBold" pitchFamily="34" charset="0"/>
              </a:rPr>
              <a:t> g c component-name</a:t>
            </a:r>
          </a:p>
          <a:p>
            <a:pPr indent="-381000">
              <a:lnSpc>
                <a:spcPct val="115000"/>
              </a:lnSpc>
              <a:spcBef>
                <a:spcPts val="0"/>
              </a:spcBef>
              <a:buSzPts val="2400"/>
            </a:pPr>
            <a:r>
              <a:rPr lang="en-US" sz="1800" dirty="0"/>
              <a:t>Angular component have 3 basics </a:t>
            </a:r>
            <a:r>
              <a:rPr lang="en-US" sz="1800" dirty="0" smtClean="0"/>
              <a:t>parts:</a:t>
            </a:r>
          </a:p>
          <a:p>
            <a:pPr lvl="1" indent="-381000">
              <a:lnSpc>
                <a:spcPct val="115000"/>
              </a:lnSpc>
              <a:spcBef>
                <a:spcPts val="0"/>
              </a:spcBef>
              <a:buSzPts val="2400"/>
            </a:pPr>
            <a:r>
              <a:rPr lang="en-US" sz="1800" dirty="0"/>
              <a:t>h</a:t>
            </a:r>
            <a:r>
              <a:rPr lang="en-US" sz="1800" dirty="0" smtClean="0"/>
              <a:t>ome-page.component.html </a:t>
            </a:r>
            <a:r>
              <a:rPr lang="en-US" sz="1800" dirty="0"/>
              <a:t>(the html code of component) </a:t>
            </a:r>
            <a:endParaRPr lang="en-US" sz="1800" dirty="0" smtClean="0"/>
          </a:p>
          <a:p>
            <a:pPr lvl="1" indent="-381000">
              <a:lnSpc>
                <a:spcPct val="115000"/>
              </a:lnSpc>
              <a:spcBef>
                <a:spcPts val="0"/>
              </a:spcBef>
              <a:buSzPts val="2400"/>
            </a:pPr>
            <a:r>
              <a:rPr lang="en-US" sz="1800" dirty="0"/>
              <a:t>home-page.</a:t>
            </a:r>
            <a:r>
              <a:rPr lang="en-US" sz="1800" dirty="0" smtClean="0"/>
              <a:t>component.css </a:t>
            </a:r>
            <a:r>
              <a:rPr lang="en-US" sz="1800" dirty="0"/>
              <a:t>(</a:t>
            </a:r>
            <a:r>
              <a:rPr lang="en-US" sz="1800" dirty="0" err="1"/>
              <a:t>css</a:t>
            </a:r>
            <a:r>
              <a:rPr lang="en-US" sz="1800" dirty="0"/>
              <a:t> style of component) </a:t>
            </a:r>
            <a:endParaRPr lang="en-US" sz="1800" dirty="0" smtClean="0"/>
          </a:p>
          <a:p>
            <a:pPr lvl="1" indent="-381000">
              <a:lnSpc>
                <a:spcPct val="115000"/>
              </a:lnSpc>
              <a:spcBef>
                <a:spcPts val="0"/>
              </a:spcBef>
              <a:buSzPts val="2400"/>
            </a:pPr>
            <a:r>
              <a:rPr lang="en-US" sz="1800" dirty="0"/>
              <a:t>home-</a:t>
            </a:r>
            <a:r>
              <a:rPr lang="en-US" sz="1800" dirty="0" err="1"/>
              <a:t>page.</a:t>
            </a:r>
            <a:r>
              <a:rPr lang="en-US" sz="1800" dirty="0" err="1" smtClean="0"/>
              <a:t>component.ts</a:t>
            </a:r>
            <a:r>
              <a:rPr lang="en-US" sz="1800" dirty="0" smtClean="0"/>
              <a:t> </a:t>
            </a:r>
            <a:r>
              <a:rPr lang="en-US" sz="1800" dirty="0"/>
              <a:t>(the </a:t>
            </a:r>
            <a:r>
              <a:rPr lang="en-US" sz="1800" dirty="0" err="1"/>
              <a:t>typescritp</a:t>
            </a:r>
            <a:r>
              <a:rPr lang="en-US" sz="1800" dirty="0"/>
              <a:t> of component)</a:t>
            </a:r>
            <a:endParaRPr lang="en-US" sz="1800" dirty="0" smtClean="0">
              <a:latin typeface="Bahnschrift SemiBold" pitchFamily="34" charset="0"/>
            </a:endParaRPr>
          </a:p>
        </p:txBody>
      </p:sp>
      <p:sp>
        <p:nvSpPr>
          <p:cNvPr id="2231" name="Google Shape;2231;p35"/>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17</a:t>
            </a:fld>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3753" y="3562350"/>
            <a:ext cx="3400425" cy="102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04662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28"/>
        <p:cNvGrpSpPr/>
        <p:nvPr/>
      </p:nvGrpSpPr>
      <p:grpSpPr>
        <a:xfrm>
          <a:off x="0" y="0"/>
          <a:ext cx="0" cy="0"/>
          <a:chOff x="0" y="0"/>
          <a:chExt cx="0" cy="0"/>
        </a:xfrm>
      </p:grpSpPr>
      <p:sp>
        <p:nvSpPr>
          <p:cNvPr id="2229" name="Google Shape;2229;p35"/>
          <p:cNvSpPr txBox="1">
            <a:spLocks noGrp="1"/>
          </p:cNvSpPr>
          <p:nvPr>
            <p:ph type="title"/>
          </p:nvPr>
        </p:nvSpPr>
        <p:spPr>
          <a:xfrm>
            <a:off x="457200" y="605600"/>
            <a:ext cx="7696200" cy="1082700"/>
          </a:xfrm>
          <a:prstGeom prst="rect">
            <a:avLst/>
          </a:prstGeom>
        </p:spPr>
        <p:txBody>
          <a:bodyPr spcFirstLastPara="1" wrap="square" lIns="0" tIns="0" rIns="0" bIns="0" anchor="t" anchorCtr="0">
            <a:noAutofit/>
          </a:bodyPr>
          <a:lstStyle/>
          <a:p>
            <a:pPr lvl="0"/>
            <a:r>
              <a:rPr lang="en-US" sz="4000" dirty="0" smtClean="0"/>
              <a:t>Angular - Component</a:t>
            </a:r>
            <a:endParaRPr sz="4000" dirty="0"/>
          </a:p>
        </p:txBody>
      </p:sp>
      <p:sp>
        <p:nvSpPr>
          <p:cNvPr id="2230" name="Google Shape;2230;p35"/>
          <p:cNvSpPr txBox="1">
            <a:spLocks noGrp="1"/>
          </p:cNvSpPr>
          <p:nvPr>
            <p:ph type="body" idx="1"/>
          </p:nvPr>
        </p:nvSpPr>
        <p:spPr>
          <a:xfrm>
            <a:off x="457200" y="1462350"/>
            <a:ext cx="8191800" cy="728400"/>
          </a:xfrm>
          <a:prstGeom prst="rect">
            <a:avLst/>
          </a:prstGeom>
        </p:spPr>
        <p:txBody>
          <a:bodyPr spcFirstLastPara="1" wrap="square" lIns="0" tIns="0" rIns="0" bIns="0" anchor="t" anchorCtr="0">
            <a:noAutofit/>
          </a:bodyPr>
          <a:lstStyle/>
          <a:p>
            <a:pPr indent="-381000">
              <a:lnSpc>
                <a:spcPct val="115000"/>
              </a:lnSpc>
              <a:spcBef>
                <a:spcPts val="0"/>
              </a:spcBef>
              <a:buSzPts val="2400"/>
            </a:pPr>
            <a:r>
              <a:rPr lang="en-US" sz="1800" dirty="0" smtClean="0">
                <a:latin typeface="Bahnschrift SemiBold" pitchFamily="34" charset="0"/>
              </a:rPr>
              <a:t>Each </a:t>
            </a:r>
            <a:r>
              <a:rPr lang="en-US" sz="1800" dirty="0">
                <a:latin typeface="Bahnschrift SemiBold" pitchFamily="34" charset="0"/>
              </a:rPr>
              <a:t>component has a selector in the typescript class that identify the </a:t>
            </a:r>
            <a:r>
              <a:rPr lang="en-US" sz="1800" dirty="0" smtClean="0">
                <a:latin typeface="Bahnschrift SemiBold" pitchFamily="34" charset="0"/>
              </a:rPr>
              <a:t>component</a:t>
            </a:r>
          </a:p>
          <a:p>
            <a:pPr marL="76200" indent="0">
              <a:lnSpc>
                <a:spcPct val="115000"/>
              </a:lnSpc>
              <a:spcBef>
                <a:spcPts val="0"/>
              </a:spcBef>
              <a:buSzPts val="2400"/>
              <a:buNone/>
            </a:pPr>
            <a:endParaRPr lang="en-US" sz="1800" dirty="0" smtClean="0">
              <a:latin typeface="Bahnschrift SemiBold" pitchFamily="34" charset="0"/>
            </a:endParaRPr>
          </a:p>
        </p:txBody>
      </p:sp>
      <p:sp>
        <p:nvSpPr>
          <p:cNvPr id="2231" name="Google Shape;2231;p35"/>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18</a:t>
            </a:fld>
            <a:endParaRPr/>
          </a:p>
        </p:txBody>
      </p:sp>
      <p:sp>
        <p:nvSpPr>
          <p:cNvPr id="6" name="Google Shape;2230;p35"/>
          <p:cNvSpPr txBox="1">
            <a:spLocks/>
          </p:cNvSpPr>
          <p:nvPr/>
        </p:nvSpPr>
        <p:spPr>
          <a:xfrm>
            <a:off x="457200" y="3105150"/>
            <a:ext cx="8191800" cy="9144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76200" indent="0">
              <a:lnSpc>
                <a:spcPct val="115000"/>
              </a:lnSpc>
              <a:spcBef>
                <a:spcPts val="0"/>
              </a:spcBef>
              <a:buSzPts val="2400"/>
              <a:buFont typeface="Barlow Light"/>
              <a:buNone/>
            </a:pPr>
            <a:endParaRPr lang="en-US" sz="1800" dirty="0" smtClean="0">
              <a:latin typeface="Bahnschrift SemiBold" pitchFamily="34" charset="0"/>
            </a:endParaRPr>
          </a:p>
          <a:p>
            <a:pPr indent="-381000">
              <a:lnSpc>
                <a:spcPct val="115000"/>
              </a:lnSpc>
              <a:spcBef>
                <a:spcPts val="0"/>
              </a:spcBef>
              <a:buSzPts val="2400"/>
            </a:pPr>
            <a:r>
              <a:rPr lang="en-US" sz="1800" dirty="0" smtClean="0"/>
              <a:t>Put my component selector in the order of the components will be shown </a:t>
            </a:r>
            <a:endParaRPr lang="en-US" sz="1800" dirty="0" smtClean="0">
              <a:latin typeface="Bahnschrift SemiBold" pitchFamily="34"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1" y="2160534"/>
            <a:ext cx="42420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0136" y="3943350"/>
            <a:ext cx="341947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23564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1066800" y="1898300"/>
            <a:ext cx="450665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smtClean="0"/>
              <a:t>Angular</a:t>
            </a:r>
            <a:r>
              <a:rPr lang="en" dirty="0"/>
              <a:t/>
            </a:r>
            <a:br>
              <a:rPr lang="en" dirty="0"/>
            </a:br>
            <a:r>
              <a:rPr lang="en" dirty="0" smtClean="0"/>
              <a:t>Data Binding</a:t>
            </a:r>
            <a:endParaRPr dirty="0"/>
          </a:p>
        </p:txBody>
      </p:sp>
      <p:sp>
        <p:nvSpPr>
          <p:cNvPr id="407" name="Google Shape;407;p15"/>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600" b="1" dirty="0">
              <a:solidFill>
                <a:schemeClr val="lt1"/>
              </a:solidFill>
              <a:latin typeface="Barlow"/>
              <a:ea typeface="Barlow"/>
              <a:cs typeface="Barlow"/>
              <a:sym typeface="Barlow"/>
            </a:endParaRPr>
          </a:p>
        </p:txBody>
      </p:sp>
      <p:sp>
        <p:nvSpPr>
          <p:cNvPr id="191" name="Google Shape;742;p18"/>
          <p:cNvSpPr txBox="1">
            <a:spLocks noGrp="1"/>
          </p:cNvSpPr>
          <p:nvPr>
            <p:ph type="subTitle" idx="4294967295"/>
          </p:nvPr>
        </p:nvSpPr>
        <p:spPr>
          <a:xfrm>
            <a:off x="1066800" y="3242122"/>
            <a:ext cx="3867900" cy="1310828"/>
          </a:xfrm>
          <a:prstGeom prst="rect">
            <a:avLst/>
          </a:prstGeom>
        </p:spPr>
        <p:txBody>
          <a:bodyPr spcFirstLastPara="1" wrap="square" lIns="0" tIns="0" rIns="0" bIns="0" anchor="t" anchorCtr="0">
            <a:noAutofit/>
          </a:bodyPr>
          <a:lstStyle/>
          <a:p>
            <a:pPr marL="285750" indent="-285750">
              <a:spcBef>
                <a:spcPts val="0"/>
              </a:spcBef>
              <a:buClr>
                <a:schemeClr val="dk2"/>
              </a:buClr>
              <a:buFont typeface="Wingdings" pitchFamily="2" charset="2"/>
              <a:buChar char="q"/>
            </a:pPr>
            <a:r>
              <a:rPr lang="en" sz="1800" dirty="0" smtClean="0">
                <a:solidFill>
                  <a:schemeClr val="dk2"/>
                </a:solidFill>
              </a:rPr>
              <a:t>One-way binding</a:t>
            </a:r>
          </a:p>
          <a:p>
            <a:pPr marL="285750" indent="-285750">
              <a:spcBef>
                <a:spcPts val="0"/>
              </a:spcBef>
              <a:buClr>
                <a:schemeClr val="dk2"/>
              </a:buClr>
              <a:buFont typeface="Wingdings" pitchFamily="2" charset="2"/>
              <a:buChar char="q"/>
            </a:pPr>
            <a:r>
              <a:rPr lang="en" sz="1800" dirty="0" smtClean="0">
                <a:solidFill>
                  <a:schemeClr val="dk2"/>
                </a:solidFill>
              </a:rPr>
              <a:t>Event binding</a:t>
            </a:r>
          </a:p>
          <a:p>
            <a:pPr marL="285750" indent="-285750">
              <a:spcBef>
                <a:spcPts val="0"/>
              </a:spcBef>
              <a:buClr>
                <a:schemeClr val="dk2"/>
              </a:buClr>
              <a:buFont typeface="Wingdings" pitchFamily="2" charset="2"/>
              <a:buChar char="q"/>
            </a:pPr>
            <a:r>
              <a:rPr lang="en" sz="1800" dirty="0" smtClean="0">
                <a:solidFill>
                  <a:schemeClr val="dk2"/>
                </a:solidFill>
              </a:rPr>
              <a:t>Two-way binding</a:t>
            </a:r>
            <a:endParaRPr sz="1800" dirty="0">
              <a:solidFill>
                <a:schemeClr val="dk2"/>
              </a:solidFill>
            </a:endParaRPr>
          </a:p>
        </p:txBody>
      </p:sp>
      <p:pic>
        <p:nvPicPr>
          <p:cNvPr id="192" name="Google Shape;637;p49"/>
          <p:cNvPicPr preferRelativeResize="0"/>
          <p:nvPr/>
        </p:nvPicPr>
        <p:blipFill>
          <a:blip r:embed="rId3">
            <a:alphaModFix/>
          </a:blip>
          <a:stretch>
            <a:fillRect/>
          </a:stretch>
        </p:blipFill>
        <p:spPr>
          <a:xfrm>
            <a:off x="5714999" y="1428750"/>
            <a:ext cx="2895599" cy="2895600"/>
          </a:xfrm>
          <a:prstGeom prst="rect">
            <a:avLst/>
          </a:prstGeom>
          <a:noFill/>
          <a:ln>
            <a:noFill/>
          </a:ln>
        </p:spPr>
      </p:pic>
    </p:spTree>
    <p:extLst>
      <p:ext uri="{BB962C8B-B14F-4D97-AF65-F5344CB8AC3E}">
        <p14:creationId xmlns:p14="http://schemas.microsoft.com/office/powerpoint/2010/main" val="17161442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93"/>
        <p:cNvGrpSpPr/>
        <p:nvPr/>
      </p:nvGrpSpPr>
      <p:grpSpPr>
        <a:xfrm>
          <a:off x="0" y="0"/>
          <a:ext cx="0" cy="0"/>
          <a:chOff x="0" y="0"/>
          <a:chExt cx="0" cy="0"/>
        </a:xfrm>
      </p:grpSpPr>
      <p:sp>
        <p:nvSpPr>
          <p:cNvPr id="2294" name="Google Shape;2294;p39"/>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4000" dirty="0" smtClean="0"/>
              <a:t>Timeline</a:t>
            </a:r>
            <a:endParaRPr sz="4000" dirty="0"/>
          </a:p>
        </p:txBody>
      </p:sp>
      <p:sp>
        <p:nvSpPr>
          <p:cNvPr id="2295" name="Google Shape;2295;p39"/>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a:t>
            </a:fld>
            <a:endParaRPr/>
          </a:p>
        </p:txBody>
      </p:sp>
      <p:sp>
        <p:nvSpPr>
          <p:cNvPr id="2296" name="Google Shape;2296;p39"/>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7" name="Google Shape;2297;p39"/>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2298" name="Google Shape;2298;p39"/>
          <p:cNvGrpSpPr/>
          <p:nvPr/>
        </p:nvGrpSpPr>
        <p:grpSpPr>
          <a:xfrm>
            <a:off x="1786339" y="1703401"/>
            <a:ext cx="473400" cy="473400"/>
            <a:chOff x="1786339" y="1703401"/>
            <a:chExt cx="473400" cy="473400"/>
          </a:xfrm>
        </p:grpSpPr>
        <p:sp>
          <p:nvSpPr>
            <p:cNvPr id="2299" name="Google Shape;2299;p39"/>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a:ea typeface="Barlow"/>
                <a:cs typeface="Barlow"/>
                <a:sym typeface="Barlow"/>
              </a:endParaRPr>
            </a:p>
          </p:txBody>
        </p:sp>
        <p:sp>
          <p:nvSpPr>
            <p:cNvPr id="2300" name="Google Shape;2300;p39"/>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Barlow"/>
                  <a:ea typeface="Barlow"/>
                  <a:cs typeface="Barlow"/>
                  <a:sym typeface="Barlow"/>
                </a:rPr>
                <a:t>1</a:t>
              </a:r>
              <a:endParaRPr sz="600">
                <a:solidFill>
                  <a:schemeClr val="dk2"/>
                </a:solidFill>
                <a:latin typeface="Barlow"/>
                <a:ea typeface="Barlow"/>
                <a:cs typeface="Barlow"/>
                <a:sym typeface="Barlow"/>
              </a:endParaRPr>
            </a:p>
          </p:txBody>
        </p:sp>
      </p:grpSp>
      <p:grpSp>
        <p:nvGrpSpPr>
          <p:cNvPr id="2301" name="Google Shape;2301;p39"/>
          <p:cNvGrpSpPr/>
          <p:nvPr/>
        </p:nvGrpSpPr>
        <p:grpSpPr>
          <a:xfrm>
            <a:off x="3814414" y="1703401"/>
            <a:ext cx="473400" cy="473400"/>
            <a:chOff x="3814414" y="1703401"/>
            <a:chExt cx="473400" cy="473400"/>
          </a:xfrm>
        </p:grpSpPr>
        <p:sp>
          <p:nvSpPr>
            <p:cNvPr id="2302" name="Google Shape;2302;p39"/>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a:ea typeface="Barlow"/>
                <a:cs typeface="Barlow"/>
                <a:sym typeface="Barlow"/>
              </a:endParaRPr>
            </a:p>
          </p:txBody>
        </p:sp>
        <p:sp>
          <p:nvSpPr>
            <p:cNvPr id="2303" name="Google Shape;2303;p39"/>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Barlow"/>
                  <a:ea typeface="Barlow"/>
                  <a:cs typeface="Barlow"/>
                  <a:sym typeface="Barlow"/>
                </a:rPr>
                <a:t>3</a:t>
              </a:r>
              <a:endParaRPr sz="600">
                <a:solidFill>
                  <a:schemeClr val="dk2"/>
                </a:solidFill>
                <a:latin typeface="Barlow"/>
                <a:ea typeface="Barlow"/>
                <a:cs typeface="Barlow"/>
                <a:sym typeface="Barlow"/>
              </a:endParaRPr>
            </a:p>
          </p:txBody>
        </p:sp>
      </p:grpSp>
      <p:grpSp>
        <p:nvGrpSpPr>
          <p:cNvPr id="2304" name="Google Shape;2304;p39"/>
          <p:cNvGrpSpPr/>
          <p:nvPr/>
        </p:nvGrpSpPr>
        <p:grpSpPr>
          <a:xfrm>
            <a:off x="5842489" y="1703401"/>
            <a:ext cx="473400" cy="473400"/>
            <a:chOff x="5842489" y="1703401"/>
            <a:chExt cx="473400" cy="473400"/>
          </a:xfrm>
        </p:grpSpPr>
        <p:sp>
          <p:nvSpPr>
            <p:cNvPr id="2305" name="Google Shape;2305;p39"/>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a:ea typeface="Barlow"/>
                <a:cs typeface="Barlow"/>
                <a:sym typeface="Barlow"/>
              </a:endParaRPr>
            </a:p>
          </p:txBody>
        </p:sp>
        <p:sp>
          <p:nvSpPr>
            <p:cNvPr id="2306" name="Google Shape;2306;p39"/>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Barlow"/>
                  <a:ea typeface="Barlow"/>
                  <a:cs typeface="Barlow"/>
                  <a:sym typeface="Barlow"/>
                </a:rPr>
                <a:t>5</a:t>
              </a:r>
              <a:endParaRPr sz="600">
                <a:solidFill>
                  <a:schemeClr val="dk2"/>
                </a:solidFill>
                <a:latin typeface="Barlow"/>
                <a:ea typeface="Barlow"/>
                <a:cs typeface="Barlow"/>
                <a:sym typeface="Barlow"/>
              </a:endParaRPr>
            </a:p>
          </p:txBody>
        </p:sp>
      </p:grpSp>
      <p:grpSp>
        <p:nvGrpSpPr>
          <p:cNvPr id="2307" name="Google Shape;2307;p39"/>
          <p:cNvGrpSpPr/>
          <p:nvPr/>
        </p:nvGrpSpPr>
        <p:grpSpPr>
          <a:xfrm>
            <a:off x="6880814" y="3576300"/>
            <a:ext cx="473400" cy="473400"/>
            <a:chOff x="6880814" y="3576300"/>
            <a:chExt cx="473400" cy="473400"/>
          </a:xfrm>
        </p:grpSpPr>
        <p:sp>
          <p:nvSpPr>
            <p:cNvPr id="2308" name="Google Shape;2308;p39"/>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a:ea typeface="Barlow"/>
                <a:cs typeface="Barlow"/>
                <a:sym typeface="Barlow"/>
              </a:endParaRPr>
            </a:p>
          </p:txBody>
        </p:sp>
        <p:sp>
          <p:nvSpPr>
            <p:cNvPr id="2309" name="Google Shape;2309;p39"/>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Barlow"/>
                  <a:ea typeface="Barlow"/>
                  <a:cs typeface="Barlow"/>
                  <a:sym typeface="Barlow"/>
                </a:rPr>
                <a:t>6</a:t>
              </a:r>
              <a:endParaRPr sz="600">
                <a:solidFill>
                  <a:schemeClr val="dk2"/>
                </a:solidFill>
                <a:latin typeface="Barlow"/>
                <a:ea typeface="Barlow"/>
                <a:cs typeface="Barlow"/>
                <a:sym typeface="Barlow"/>
              </a:endParaRPr>
            </a:p>
          </p:txBody>
        </p:sp>
      </p:grpSp>
      <p:grpSp>
        <p:nvGrpSpPr>
          <p:cNvPr id="2310" name="Google Shape;2310;p39"/>
          <p:cNvGrpSpPr/>
          <p:nvPr/>
        </p:nvGrpSpPr>
        <p:grpSpPr>
          <a:xfrm>
            <a:off x="4852739" y="3576300"/>
            <a:ext cx="473400" cy="473400"/>
            <a:chOff x="4852739" y="3576300"/>
            <a:chExt cx="473400" cy="473400"/>
          </a:xfrm>
        </p:grpSpPr>
        <p:sp>
          <p:nvSpPr>
            <p:cNvPr id="2311" name="Google Shape;2311;p39"/>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a:ea typeface="Barlow"/>
                <a:cs typeface="Barlow"/>
                <a:sym typeface="Barlow"/>
              </a:endParaRPr>
            </a:p>
          </p:txBody>
        </p:sp>
        <p:sp>
          <p:nvSpPr>
            <p:cNvPr id="2312" name="Google Shape;2312;p39"/>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Barlow"/>
                  <a:ea typeface="Barlow"/>
                  <a:cs typeface="Barlow"/>
                  <a:sym typeface="Barlow"/>
                </a:rPr>
                <a:t>4</a:t>
              </a:r>
              <a:endParaRPr sz="600">
                <a:solidFill>
                  <a:schemeClr val="dk2"/>
                </a:solidFill>
                <a:latin typeface="Barlow"/>
                <a:ea typeface="Barlow"/>
                <a:cs typeface="Barlow"/>
                <a:sym typeface="Barlow"/>
              </a:endParaRPr>
            </a:p>
          </p:txBody>
        </p:sp>
      </p:grpSp>
      <p:grpSp>
        <p:nvGrpSpPr>
          <p:cNvPr id="2313" name="Google Shape;2313;p39"/>
          <p:cNvGrpSpPr/>
          <p:nvPr/>
        </p:nvGrpSpPr>
        <p:grpSpPr>
          <a:xfrm>
            <a:off x="2824664" y="3576300"/>
            <a:ext cx="473400" cy="473400"/>
            <a:chOff x="2824664" y="3576300"/>
            <a:chExt cx="473400" cy="473400"/>
          </a:xfrm>
        </p:grpSpPr>
        <p:sp>
          <p:nvSpPr>
            <p:cNvPr id="2314" name="Google Shape;2314;p39"/>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a:ea typeface="Barlow"/>
                <a:cs typeface="Barlow"/>
                <a:sym typeface="Barlow"/>
              </a:endParaRPr>
            </a:p>
          </p:txBody>
        </p:sp>
        <p:sp>
          <p:nvSpPr>
            <p:cNvPr id="2315" name="Google Shape;2315;p39"/>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Barlow"/>
                  <a:ea typeface="Barlow"/>
                  <a:cs typeface="Barlow"/>
                  <a:sym typeface="Barlow"/>
                </a:rPr>
                <a:t>2</a:t>
              </a:r>
              <a:endParaRPr sz="600">
                <a:solidFill>
                  <a:schemeClr val="dk2"/>
                </a:solidFill>
                <a:latin typeface="Barlow"/>
                <a:ea typeface="Barlow"/>
                <a:cs typeface="Barlow"/>
                <a:sym typeface="Barlow"/>
              </a:endParaRPr>
            </a:p>
          </p:txBody>
        </p:sp>
      </p:grpSp>
      <p:sp>
        <p:nvSpPr>
          <p:cNvPr id="2316" name="Google Shape;2316;p39"/>
          <p:cNvSpPr txBox="1"/>
          <p:nvPr/>
        </p:nvSpPr>
        <p:spPr>
          <a:xfrm>
            <a:off x="1379850"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dirty="0" smtClean="0">
                <a:solidFill>
                  <a:schemeClr val="dk2"/>
                </a:solidFill>
                <a:latin typeface="Barlow"/>
                <a:ea typeface="Barlow"/>
                <a:cs typeface="Barlow"/>
                <a:sym typeface="Barlow"/>
              </a:rPr>
              <a:t>Source Code (Git)</a:t>
            </a:r>
          </a:p>
          <a:p>
            <a:pPr marL="0" marR="0" lvl="0" indent="0" algn="ctr" rtl="0">
              <a:lnSpc>
                <a:spcPct val="100000"/>
              </a:lnSpc>
              <a:spcBef>
                <a:spcPts val="0"/>
              </a:spcBef>
              <a:spcAft>
                <a:spcPts val="0"/>
              </a:spcAft>
              <a:buNone/>
            </a:pPr>
            <a:r>
              <a:rPr lang="en-US" sz="900" dirty="0" smtClean="0">
                <a:solidFill>
                  <a:schemeClr val="dk2"/>
                </a:solidFill>
                <a:latin typeface="Barlow"/>
                <a:ea typeface="Barlow"/>
                <a:cs typeface="Barlow"/>
                <a:sym typeface="Barlow"/>
              </a:rPr>
              <a:t>Agile-Scrum</a:t>
            </a:r>
          </a:p>
          <a:p>
            <a:pPr marL="0" marR="0" lvl="0" indent="0" algn="ctr" rtl="0">
              <a:lnSpc>
                <a:spcPct val="100000"/>
              </a:lnSpc>
              <a:spcBef>
                <a:spcPts val="0"/>
              </a:spcBef>
              <a:spcAft>
                <a:spcPts val="0"/>
              </a:spcAft>
              <a:buNone/>
            </a:pPr>
            <a:r>
              <a:rPr lang="en-US" sz="900" dirty="0" smtClean="0">
                <a:solidFill>
                  <a:schemeClr val="dk2"/>
                </a:solidFill>
                <a:latin typeface="Barlow"/>
                <a:ea typeface="Barlow"/>
                <a:cs typeface="Barlow"/>
                <a:sym typeface="Barlow"/>
              </a:rPr>
              <a:t>HTML/CSS</a:t>
            </a:r>
            <a:endParaRPr sz="900" dirty="0">
              <a:solidFill>
                <a:schemeClr val="dk2"/>
              </a:solidFill>
              <a:latin typeface="Barlow"/>
              <a:ea typeface="Barlow"/>
              <a:cs typeface="Barlow"/>
              <a:sym typeface="Barlow"/>
            </a:endParaRPr>
          </a:p>
        </p:txBody>
      </p:sp>
      <p:sp>
        <p:nvSpPr>
          <p:cNvPr id="2317" name="Google Shape;2317;p39"/>
          <p:cNvSpPr txBox="1"/>
          <p:nvPr/>
        </p:nvSpPr>
        <p:spPr>
          <a:xfrm>
            <a:off x="3377205"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dirty="0" smtClean="0">
                <a:solidFill>
                  <a:schemeClr val="dk2"/>
                </a:solidFill>
                <a:latin typeface="Barlow"/>
                <a:ea typeface="Barlow"/>
                <a:cs typeface="Barlow"/>
                <a:sym typeface="Barlow"/>
              </a:rPr>
              <a:t>Angular – Component</a:t>
            </a:r>
          </a:p>
          <a:p>
            <a:pPr marL="0" marR="0" lvl="0" indent="0" algn="ctr" rtl="0">
              <a:lnSpc>
                <a:spcPct val="100000"/>
              </a:lnSpc>
              <a:spcBef>
                <a:spcPts val="0"/>
              </a:spcBef>
              <a:spcAft>
                <a:spcPts val="0"/>
              </a:spcAft>
              <a:buNone/>
            </a:pPr>
            <a:r>
              <a:rPr lang="en" sz="900" dirty="0" smtClean="0">
                <a:solidFill>
                  <a:schemeClr val="dk2"/>
                </a:solidFill>
                <a:latin typeface="Barlow"/>
                <a:ea typeface="Barlow"/>
                <a:cs typeface="Barlow"/>
                <a:sym typeface="Barlow"/>
              </a:rPr>
              <a:t>Angular – Template</a:t>
            </a:r>
          </a:p>
          <a:p>
            <a:pPr marL="0" marR="0" lvl="0" indent="0" algn="ctr" rtl="0">
              <a:lnSpc>
                <a:spcPct val="100000"/>
              </a:lnSpc>
              <a:spcBef>
                <a:spcPts val="0"/>
              </a:spcBef>
              <a:spcAft>
                <a:spcPts val="0"/>
              </a:spcAft>
              <a:buNone/>
            </a:pPr>
            <a:r>
              <a:rPr lang="en" sz="900" dirty="0" smtClean="0">
                <a:solidFill>
                  <a:schemeClr val="dk2"/>
                </a:solidFill>
                <a:latin typeface="Barlow"/>
                <a:ea typeface="Barlow"/>
                <a:cs typeface="Barlow"/>
                <a:sym typeface="Barlow"/>
              </a:rPr>
              <a:t>Angular – Directive</a:t>
            </a:r>
          </a:p>
          <a:p>
            <a:pPr marL="0" marR="0" lvl="0" indent="0" algn="ctr" rtl="0">
              <a:lnSpc>
                <a:spcPct val="100000"/>
              </a:lnSpc>
              <a:spcBef>
                <a:spcPts val="0"/>
              </a:spcBef>
              <a:spcAft>
                <a:spcPts val="0"/>
              </a:spcAft>
              <a:buNone/>
            </a:pPr>
            <a:r>
              <a:rPr lang="en" sz="900" dirty="0" smtClean="0">
                <a:solidFill>
                  <a:schemeClr val="dk2"/>
                </a:solidFill>
                <a:latin typeface="Barlow"/>
                <a:ea typeface="Barlow"/>
                <a:cs typeface="Barlow"/>
                <a:sym typeface="Barlow"/>
              </a:rPr>
              <a:t>……</a:t>
            </a:r>
            <a:endParaRPr sz="900" dirty="0">
              <a:solidFill>
                <a:schemeClr val="dk2"/>
              </a:solidFill>
              <a:latin typeface="Barlow"/>
              <a:ea typeface="Barlow"/>
              <a:cs typeface="Barlow"/>
              <a:sym typeface="Barlow"/>
            </a:endParaRPr>
          </a:p>
        </p:txBody>
      </p:sp>
      <p:sp>
        <p:nvSpPr>
          <p:cNvPr id="2318" name="Google Shape;2318;p39"/>
          <p:cNvSpPr txBox="1"/>
          <p:nvPr/>
        </p:nvSpPr>
        <p:spPr>
          <a:xfrm>
            <a:off x="5436010"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dirty="0" smtClean="0">
                <a:solidFill>
                  <a:schemeClr val="dk2"/>
                </a:solidFill>
                <a:latin typeface="Barlow"/>
                <a:ea typeface="Barlow"/>
                <a:cs typeface="Barlow"/>
                <a:sym typeface="Barlow"/>
              </a:rPr>
              <a:t>Angular Practice</a:t>
            </a:r>
          </a:p>
          <a:p>
            <a:pPr marL="0" marR="0" lvl="0" indent="0" algn="ctr" rtl="0">
              <a:lnSpc>
                <a:spcPct val="100000"/>
              </a:lnSpc>
              <a:spcBef>
                <a:spcPts val="0"/>
              </a:spcBef>
              <a:spcAft>
                <a:spcPts val="0"/>
              </a:spcAft>
              <a:buNone/>
            </a:pPr>
            <a:r>
              <a:rPr lang="en" sz="900" dirty="0" smtClean="0">
                <a:solidFill>
                  <a:schemeClr val="dk2"/>
                </a:solidFill>
                <a:latin typeface="Barlow"/>
                <a:ea typeface="Barlow"/>
                <a:cs typeface="Barlow"/>
                <a:sym typeface="Barlow"/>
              </a:rPr>
              <a:t>Final Project</a:t>
            </a:r>
          </a:p>
          <a:p>
            <a:pPr marL="0" marR="0" lvl="0" indent="0" algn="ctr" rtl="0">
              <a:lnSpc>
                <a:spcPct val="100000"/>
              </a:lnSpc>
              <a:spcBef>
                <a:spcPts val="0"/>
              </a:spcBef>
              <a:spcAft>
                <a:spcPts val="0"/>
              </a:spcAft>
              <a:buNone/>
            </a:pPr>
            <a:r>
              <a:rPr lang="en" sz="900" dirty="0" smtClean="0">
                <a:solidFill>
                  <a:schemeClr val="dk2"/>
                </a:solidFill>
                <a:latin typeface="Barlow"/>
                <a:ea typeface="Barlow"/>
                <a:cs typeface="Barlow"/>
                <a:sym typeface="Barlow"/>
              </a:rPr>
              <a:t>Review Requirement</a:t>
            </a:r>
            <a:endParaRPr sz="900" dirty="0">
              <a:solidFill>
                <a:schemeClr val="dk2"/>
              </a:solidFill>
              <a:latin typeface="Barlow"/>
              <a:ea typeface="Barlow"/>
              <a:cs typeface="Barlow"/>
              <a:sym typeface="Barlow"/>
            </a:endParaRPr>
          </a:p>
        </p:txBody>
      </p:sp>
      <p:sp>
        <p:nvSpPr>
          <p:cNvPr id="2319" name="Google Shape;2319;p39"/>
          <p:cNvSpPr txBox="1"/>
          <p:nvPr/>
        </p:nvSpPr>
        <p:spPr>
          <a:xfrm>
            <a:off x="241817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US" sz="900" dirty="0" smtClean="0">
                <a:solidFill>
                  <a:schemeClr val="dk2"/>
                </a:solidFill>
                <a:latin typeface="Barlow"/>
                <a:ea typeface="Barlow"/>
                <a:cs typeface="Barlow"/>
                <a:sym typeface="Barlow"/>
              </a:rPr>
              <a:t>RESTFUL API</a:t>
            </a:r>
          </a:p>
          <a:p>
            <a:pPr marL="0" marR="0" lvl="0" indent="0" algn="ctr" rtl="0">
              <a:lnSpc>
                <a:spcPct val="100000"/>
              </a:lnSpc>
              <a:spcBef>
                <a:spcPts val="0"/>
              </a:spcBef>
              <a:spcAft>
                <a:spcPts val="0"/>
              </a:spcAft>
              <a:buNone/>
            </a:pPr>
            <a:r>
              <a:rPr lang="en-US" sz="900" dirty="0" smtClean="0">
                <a:solidFill>
                  <a:schemeClr val="dk2"/>
                </a:solidFill>
                <a:latin typeface="Barlow"/>
                <a:ea typeface="Barlow"/>
                <a:cs typeface="Barlow"/>
                <a:sym typeface="Barlow"/>
              </a:rPr>
              <a:t>Database </a:t>
            </a:r>
          </a:p>
          <a:p>
            <a:pPr marL="0" marR="0" lvl="0" indent="0" algn="ctr" rtl="0">
              <a:lnSpc>
                <a:spcPct val="100000"/>
              </a:lnSpc>
              <a:spcBef>
                <a:spcPts val="0"/>
              </a:spcBef>
              <a:spcAft>
                <a:spcPts val="0"/>
              </a:spcAft>
              <a:buNone/>
            </a:pPr>
            <a:r>
              <a:rPr lang="en-US" sz="900" dirty="0" smtClean="0">
                <a:solidFill>
                  <a:schemeClr val="dk2"/>
                </a:solidFill>
                <a:latin typeface="Barlow"/>
                <a:ea typeface="Barlow"/>
                <a:cs typeface="Barlow"/>
                <a:sym typeface="Barlow"/>
              </a:rPr>
              <a:t>Typescript</a:t>
            </a:r>
          </a:p>
          <a:p>
            <a:pPr marL="0" marR="0" lvl="0" indent="0" algn="ctr" rtl="0">
              <a:lnSpc>
                <a:spcPct val="100000"/>
              </a:lnSpc>
              <a:spcBef>
                <a:spcPts val="0"/>
              </a:spcBef>
              <a:spcAft>
                <a:spcPts val="0"/>
              </a:spcAft>
              <a:buNone/>
            </a:pPr>
            <a:r>
              <a:rPr lang="en-US" sz="900" dirty="0" smtClean="0">
                <a:solidFill>
                  <a:schemeClr val="dk2"/>
                </a:solidFill>
                <a:latin typeface="Barlow"/>
                <a:ea typeface="Barlow"/>
                <a:cs typeface="Barlow"/>
                <a:sym typeface="Barlow"/>
              </a:rPr>
              <a:t>Angular Tour Heroes</a:t>
            </a:r>
          </a:p>
          <a:p>
            <a:pPr marL="0" marR="0" lvl="0" indent="0" algn="ctr" rtl="0">
              <a:lnSpc>
                <a:spcPct val="100000"/>
              </a:lnSpc>
              <a:spcBef>
                <a:spcPts val="0"/>
              </a:spcBef>
              <a:spcAft>
                <a:spcPts val="0"/>
              </a:spcAft>
              <a:buNone/>
            </a:pPr>
            <a:endParaRPr lang="en-US" sz="900" dirty="0" smtClean="0">
              <a:solidFill>
                <a:schemeClr val="dk2"/>
              </a:solidFill>
              <a:latin typeface="Barlow"/>
              <a:ea typeface="Barlow"/>
              <a:cs typeface="Barlow"/>
              <a:sym typeface="Barlow"/>
            </a:endParaRPr>
          </a:p>
          <a:p>
            <a:pPr marL="0" marR="0" lvl="0" indent="0" algn="ctr" rtl="0">
              <a:lnSpc>
                <a:spcPct val="100000"/>
              </a:lnSpc>
              <a:spcBef>
                <a:spcPts val="0"/>
              </a:spcBef>
              <a:spcAft>
                <a:spcPts val="0"/>
              </a:spcAft>
              <a:buNone/>
            </a:pPr>
            <a:endParaRPr lang="en" sz="900" dirty="0" smtClean="0">
              <a:solidFill>
                <a:schemeClr val="dk2"/>
              </a:solidFill>
              <a:latin typeface="Barlow"/>
              <a:ea typeface="Barlow"/>
              <a:cs typeface="Barlow"/>
              <a:sym typeface="Barlow"/>
            </a:endParaRPr>
          </a:p>
          <a:p>
            <a:pPr marL="0" marR="0" lvl="0" indent="0" algn="ctr" rtl="0">
              <a:lnSpc>
                <a:spcPct val="100000"/>
              </a:lnSpc>
              <a:spcBef>
                <a:spcPts val="0"/>
              </a:spcBef>
              <a:spcAft>
                <a:spcPts val="0"/>
              </a:spcAft>
              <a:buNone/>
            </a:pPr>
            <a:endParaRPr lang="en" sz="900" dirty="0" smtClean="0">
              <a:solidFill>
                <a:schemeClr val="dk2"/>
              </a:solidFill>
              <a:latin typeface="Barlow"/>
              <a:ea typeface="Barlow"/>
              <a:cs typeface="Barlow"/>
              <a:sym typeface="Barlow"/>
            </a:endParaRPr>
          </a:p>
        </p:txBody>
      </p:sp>
      <p:sp>
        <p:nvSpPr>
          <p:cNvPr id="2320" name="Google Shape;2320;p39"/>
          <p:cNvSpPr txBox="1"/>
          <p:nvPr/>
        </p:nvSpPr>
        <p:spPr>
          <a:xfrm>
            <a:off x="4446255" y="4063600"/>
            <a:ext cx="1286400" cy="533400"/>
          </a:xfrm>
          <a:prstGeom prst="rect">
            <a:avLst/>
          </a:prstGeom>
          <a:noFill/>
          <a:ln>
            <a:noFill/>
          </a:ln>
        </p:spPr>
        <p:txBody>
          <a:bodyPr spcFirstLastPara="1" wrap="square" lIns="0" tIns="0" rIns="0" bIns="0" anchor="t" anchorCtr="0">
            <a:noAutofit/>
          </a:bodyPr>
          <a:lstStyle/>
          <a:p>
            <a:pPr lvl="0" algn="ctr"/>
            <a:r>
              <a:rPr lang="en-US" sz="900" dirty="0">
                <a:solidFill>
                  <a:schemeClr val="dk2"/>
                </a:solidFill>
                <a:latin typeface="Barlow"/>
                <a:ea typeface="Barlow"/>
                <a:cs typeface="Barlow"/>
                <a:sym typeface="Barlow"/>
              </a:rPr>
              <a:t>Angular – </a:t>
            </a:r>
            <a:r>
              <a:rPr lang="en-US" sz="900" dirty="0" smtClean="0">
                <a:solidFill>
                  <a:schemeClr val="dk2"/>
                </a:solidFill>
                <a:latin typeface="Barlow"/>
                <a:ea typeface="Barlow"/>
                <a:cs typeface="Barlow"/>
                <a:sym typeface="Barlow"/>
              </a:rPr>
              <a:t>HTTP Client</a:t>
            </a:r>
            <a:endParaRPr lang="en-US" sz="900" dirty="0">
              <a:solidFill>
                <a:schemeClr val="dk2"/>
              </a:solidFill>
              <a:latin typeface="Barlow"/>
              <a:ea typeface="Barlow"/>
              <a:cs typeface="Barlow"/>
              <a:sym typeface="Barlow"/>
            </a:endParaRPr>
          </a:p>
          <a:p>
            <a:pPr lvl="0" algn="ctr"/>
            <a:r>
              <a:rPr lang="en-US" sz="900" dirty="0">
                <a:solidFill>
                  <a:schemeClr val="dk2"/>
                </a:solidFill>
                <a:latin typeface="Barlow"/>
                <a:ea typeface="Barlow"/>
                <a:cs typeface="Barlow"/>
                <a:sym typeface="Barlow"/>
              </a:rPr>
              <a:t>Angular – </a:t>
            </a:r>
            <a:r>
              <a:rPr lang="en-US" sz="900" dirty="0" smtClean="0">
                <a:solidFill>
                  <a:schemeClr val="dk2"/>
                </a:solidFill>
                <a:latin typeface="Barlow"/>
                <a:ea typeface="Barlow"/>
                <a:cs typeface="Barlow"/>
                <a:sym typeface="Barlow"/>
              </a:rPr>
              <a:t>Routing</a:t>
            </a:r>
            <a:endParaRPr lang="en-US" sz="900" dirty="0">
              <a:solidFill>
                <a:schemeClr val="dk2"/>
              </a:solidFill>
              <a:latin typeface="Barlow"/>
              <a:ea typeface="Barlow"/>
              <a:cs typeface="Barlow"/>
              <a:sym typeface="Barlow"/>
            </a:endParaRPr>
          </a:p>
          <a:p>
            <a:pPr lvl="0" algn="ctr"/>
            <a:r>
              <a:rPr lang="en-US" sz="900" dirty="0">
                <a:solidFill>
                  <a:schemeClr val="dk2"/>
                </a:solidFill>
                <a:latin typeface="Barlow"/>
                <a:ea typeface="Barlow"/>
                <a:cs typeface="Barlow"/>
                <a:sym typeface="Barlow"/>
              </a:rPr>
              <a:t>Angular – </a:t>
            </a:r>
            <a:r>
              <a:rPr lang="en-US" sz="900" dirty="0" smtClean="0">
                <a:solidFill>
                  <a:schemeClr val="dk2"/>
                </a:solidFill>
                <a:latin typeface="Barlow"/>
                <a:ea typeface="Barlow"/>
                <a:cs typeface="Barlow"/>
                <a:sym typeface="Barlow"/>
              </a:rPr>
              <a:t>Services</a:t>
            </a:r>
          </a:p>
          <a:p>
            <a:pPr lvl="0" algn="ctr"/>
            <a:r>
              <a:rPr lang="en-US" sz="900" dirty="0" smtClean="0">
                <a:solidFill>
                  <a:schemeClr val="dk2"/>
                </a:solidFill>
                <a:latin typeface="Barlow"/>
                <a:ea typeface="Barlow"/>
                <a:cs typeface="Barlow"/>
                <a:sym typeface="Barlow"/>
              </a:rPr>
              <a:t>Angular Practice</a:t>
            </a:r>
            <a:endParaRPr lang="en-US" sz="900" dirty="0">
              <a:solidFill>
                <a:schemeClr val="dk2"/>
              </a:solidFill>
              <a:latin typeface="Barlow"/>
              <a:ea typeface="Barlow"/>
              <a:cs typeface="Barlow"/>
              <a:sym typeface="Barlow"/>
            </a:endParaRPr>
          </a:p>
        </p:txBody>
      </p:sp>
      <p:sp>
        <p:nvSpPr>
          <p:cNvPr id="2321" name="Google Shape;2321;p39"/>
          <p:cNvSpPr txBox="1"/>
          <p:nvPr/>
        </p:nvSpPr>
        <p:spPr>
          <a:xfrm>
            <a:off x="647433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dirty="0" smtClean="0">
                <a:solidFill>
                  <a:schemeClr val="dk2"/>
                </a:solidFill>
                <a:latin typeface="Barlow"/>
                <a:ea typeface="Barlow"/>
                <a:cs typeface="Barlow"/>
                <a:sym typeface="Barlow"/>
              </a:rPr>
              <a:t>Final Project</a:t>
            </a:r>
          </a:p>
          <a:p>
            <a:pPr marL="0" marR="0" lvl="0" indent="0" algn="ctr" rtl="0">
              <a:lnSpc>
                <a:spcPct val="100000"/>
              </a:lnSpc>
              <a:spcBef>
                <a:spcPts val="0"/>
              </a:spcBef>
              <a:spcAft>
                <a:spcPts val="0"/>
              </a:spcAft>
              <a:buNone/>
            </a:pPr>
            <a:r>
              <a:rPr lang="en" sz="900" dirty="0" smtClean="0">
                <a:solidFill>
                  <a:schemeClr val="dk2"/>
                </a:solidFill>
                <a:latin typeface="Barlow"/>
                <a:ea typeface="Barlow"/>
                <a:cs typeface="Barlow"/>
                <a:sym typeface="Barlow"/>
              </a:rPr>
              <a:t>Report/Feedback</a:t>
            </a:r>
            <a:endParaRPr sz="900" dirty="0">
              <a:solidFill>
                <a:schemeClr val="dk2"/>
              </a:solidFill>
              <a:latin typeface="Barlow"/>
              <a:ea typeface="Barlow"/>
              <a:cs typeface="Barlow"/>
              <a:sym typeface="Barlow"/>
            </a:endParaRPr>
          </a:p>
        </p:txBody>
      </p:sp>
      <p:grpSp>
        <p:nvGrpSpPr>
          <p:cNvPr id="33" name="Google Shape;2304;p39"/>
          <p:cNvGrpSpPr/>
          <p:nvPr/>
        </p:nvGrpSpPr>
        <p:grpSpPr>
          <a:xfrm>
            <a:off x="7948975" y="1670698"/>
            <a:ext cx="473400" cy="473400"/>
            <a:chOff x="5842489" y="1703401"/>
            <a:chExt cx="473400" cy="473400"/>
          </a:xfrm>
        </p:grpSpPr>
        <p:sp>
          <p:nvSpPr>
            <p:cNvPr id="34" name="Google Shape;2305;p39"/>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a:ea typeface="Barlow"/>
                <a:cs typeface="Barlow"/>
                <a:sym typeface="Barlow"/>
              </a:endParaRPr>
            </a:p>
          </p:txBody>
        </p:sp>
        <p:sp>
          <p:nvSpPr>
            <p:cNvPr id="35" name="Google Shape;2306;p39"/>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dirty="0">
                  <a:solidFill>
                    <a:schemeClr val="dk2"/>
                  </a:solidFill>
                  <a:latin typeface="Barlow"/>
                  <a:ea typeface="Barlow"/>
                  <a:cs typeface="Barlow"/>
                  <a:sym typeface="Barlow"/>
                </a:rPr>
                <a:t>7</a:t>
              </a:r>
              <a:endParaRPr sz="600" dirty="0">
                <a:solidFill>
                  <a:schemeClr val="dk2"/>
                </a:solidFill>
                <a:latin typeface="Barlow"/>
                <a:ea typeface="Barlow"/>
                <a:cs typeface="Barlow"/>
                <a:sym typeface="Barlow"/>
              </a:endParaRPr>
            </a:p>
          </p:txBody>
        </p:sp>
      </p:grpSp>
      <p:sp>
        <p:nvSpPr>
          <p:cNvPr id="37" name="Google Shape;2318;p39"/>
          <p:cNvSpPr txBox="1"/>
          <p:nvPr/>
        </p:nvSpPr>
        <p:spPr>
          <a:xfrm>
            <a:off x="7542475" y="1137298"/>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dirty="0" smtClean="0">
                <a:solidFill>
                  <a:schemeClr val="dk2"/>
                </a:solidFill>
                <a:latin typeface="Barlow"/>
                <a:ea typeface="Barlow"/>
                <a:cs typeface="Barlow"/>
                <a:sym typeface="Barlow"/>
              </a:rPr>
              <a:t>Final Project</a:t>
            </a:r>
          </a:p>
          <a:p>
            <a:pPr marL="0" marR="0" lvl="0" indent="0" algn="ctr" rtl="0">
              <a:lnSpc>
                <a:spcPct val="100000"/>
              </a:lnSpc>
              <a:spcBef>
                <a:spcPts val="0"/>
              </a:spcBef>
              <a:spcAft>
                <a:spcPts val="0"/>
              </a:spcAft>
              <a:buNone/>
            </a:pPr>
            <a:r>
              <a:rPr lang="en" sz="900" dirty="0" smtClean="0">
                <a:solidFill>
                  <a:schemeClr val="dk2"/>
                </a:solidFill>
                <a:latin typeface="Barlow"/>
                <a:ea typeface="Barlow"/>
                <a:cs typeface="Barlow"/>
                <a:sym typeface="Barlow"/>
              </a:rPr>
              <a:t>Report/Feedback</a:t>
            </a:r>
            <a:endParaRPr sz="900" dirty="0">
              <a:solidFill>
                <a:schemeClr val="dk2"/>
              </a:solidFill>
              <a:latin typeface="Barlow"/>
              <a:ea typeface="Barlow"/>
              <a:cs typeface="Barlow"/>
              <a:sym typeface="Barlow"/>
            </a:endParaRPr>
          </a:p>
        </p:txBody>
      </p:sp>
    </p:spTree>
    <p:extLst>
      <p:ext uri="{BB962C8B-B14F-4D97-AF65-F5344CB8AC3E}">
        <p14:creationId xmlns:p14="http://schemas.microsoft.com/office/powerpoint/2010/main" val="7980109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7" name="Google Shape;857;p19"/>
          <p:cNvSpPr txBox="1">
            <a:spLocks noGrp="1"/>
          </p:cNvSpPr>
          <p:nvPr>
            <p:ph type="body" idx="1"/>
          </p:nvPr>
        </p:nvSpPr>
        <p:spPr>
          <a:xfrm>
            <a:off x="457200" y="1995750"/>
            <a:ext cx="2286000" cy="2679000"/>
          </a:xfrm>
          <a:prstGeom prst="rect">
            <a:avLst/>
          </a:prstGeom>
        </p:spPr>
        <p:txBody>
          <a:bodyPr spcFirstLastPara="1" wrap="square" lIns="0" tIns="0" rIns="0" bIns="0" anchor="t" anchorCtr="0">
            <a:noAutofit/>
          </a:bodyPr>
          <a:lstStyle/>
          <a:p>
            <a:pPr indent="-381000">
              <a:lnSpc>
                <a:spcPct val="115000"/>
              </a:lnSpc>
              <a:spcBef>
                <a:spcPts val="0"/>
              </a:spcBef>
              <a:buSzPts val="2400"/>
            </a:pPr>
            <a:r>
              <a:rPr lang="en-US" dirty="0">
                <a:latin typeface="Barlow Light" charset="0"/>
              </a:rPr>
              <a:t>It is data synchronization between View and Controller</a:t>
            </a:r>
          </a:p>
        </p:txBody>
      </p:sp>
      <p:sp>
        <p:nvSpPr>
          <p:cNvPr id="858" name="Google Shape;858;p19"/>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p>
            <a:pPr lvl="0"/>
            <a:r>
              <a:rPr lang="en-US" sz="4000" dirty="0"/>
              <a:t>Data Binding</a:t>
            </a:r>
            <a:endParaRPr sz="4000" dirty="0"/>
          </a:p>
        </p:txBody>
      </p:sp>
      <p:sp>
        <p:nvSpPr>
          <p:cNvPr id="860" name="Google Shape;860;p19"/>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20</a:t>
            </a:fld>
            <a:endParaRPr/>
          </a:p>
        </p:txBody>
      </p:sp>
      <p:grpSp>
        <p:nvGrpSpPr>
          <p:cNvPr id="861" name="Google Shape;861;p19"/>
          <p:cNvGrpSpPr/>
          <p:nvPr/>
        </p:nvGrpSpPr>
        <p:grpSpPr>
          <a:xfrm>
            <a:off x="7333983" y="3391634"/>
            <a:ext cx="1395652" cy="1268472"/>
            <a:chOff x="2533225" y="322726"/>
            <a:chExt cx="3925890" cy="4762523"/>
          </a:xfrm>
        </p:grpSpPr>
        <p:sp>
          <p:nvSpPr>
            <p:cNvPr id="862" name="Google Shape;862;p19"/>
            <p:cNvSpPr/>
            <p:nvPr/>
          </p:nvSpPr>
          <p:spPr>
            <a:xfrm>
              <a:off x="3796336" y="2589414"/>
              <a:ext cx="682110" cy="393573"/>
            </a:xfrm>
            <a:custGeom>
              <a:avLst/>
              <a:gdLst/>
              <a:ahLst/>
              <a:cxnLst/>
              <a:rect l="l" t="t" r="r" b="b"/>
              <a:pathLst>
                <a:path w="682110" h="393573" extrusionOk="0">
                  <a:moveTo>
                    <a:pt x="329082" y="393573"/>
                  </a:moveTo>
                  <a:lnTo>
                    <a:pt x="0" y="204216"/>
                  </a:lnTo>
                  <a:lnTo>
                    <a:pt x="353029" y="0"/>
                  </a:lnTo>
                  <a:lnTo>
                    <a:pt x="682111" y="189357"/>
                  </a:lnTo>
                  <a:lnTo>
                    <a:pt x="329082" y="393573"/>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3" name="Google Shape;863;p19"/>
            <p:cNvSpPr/>
            <p:nvPr/>
          </p:nvSpPr>
          <p:spPr>
            <a:xfrm>
              <a:off x="3809355" y="2149168"/>
              <a:ext cx="705962" cy="408622"/>
            </a:xfrm>
            <a:custGeom>
              <a:avLst/>
              <a:gdLst/>
              <a:ahLst/>
              <a:cxnLst/>
              <a:rect l="l" t="t" r="r" b="b"/>
              <a:pathLst>
                <a:path w="705962" h="408622" extrusionOk="0">
                  <a:moveTo>
                    <a:pt x="352934" y="408622"/>
                  </a:moveTo>
                  <a:lnTo>
                    <a:pt x="0" y="204311"/>
                  </a:lnTo>
                  <a:lnTo>
                    <a:pt x="352934" y="0"/>
                  </a:lnTo>
                  <a:lnTo>
                    <a:pt x="705963" y="204311"/>
                  </a:lnTo>
                  <a:lnTo>
                    <a:pt x="352934" y="408622"/>
                  </a:lnTo>
                  <a:close/>
                </a:path>
              </a:pathLst>
            </a:custGeom>
            <a:solidFill>
              <a:srgbClr val="EFDA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4" name="Google Shape;864;p19"/>
            <p:cNvSpPr/>
            <p:nvPr/>
          </p:nvSpPr>
          <p:spPr>
            <a:xfrm>
              <a:off x="4162289" y="2390151"/>
              <a:ext cx="329177" cy="571404"/>
            </a:xfrm>
            <a:custGeom>
              <a:avLst/>
              <a:gdLst/>
              <a:ahLst/>
              <a:cxnLst/>
              <a:rect l="l" t="t" r="r" b="b"/>
              <a:pathLst>
                <a:path w="329177" h="571404" extrusionOk="0">
                  <a:moveTo>
                    <a:pt x="329177" y="380905"/>
                  </a:moveTo>
                  <a:lnTo>
                    <a:pt x="0" y="571405"/>
                  </a:lnTo>
                  <a:lnTo>
                    <a:pt x="0" y="190405"/>
                  </a:lnTo>
                  <a:lnTo>
                    <a:pt x="329177" y="0"/>
                  </a:lnTo>
                  <a:lnTo>
                    <a:pt x="329177" y="380905"/>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5" name="Google Shape;865;p19"/>
            <p:cNvSpPr/>
            <p:nvPr/>
          </p:nvSpPr>
          <p:spPr>
            <a:xfrm>
              <a:off x="3833207" y="2390151"/>
              <a:ext cx="329081" cy="571404"/>
            </a:xfrm>
            <a:custGeom>
              <a:avLst/>
              <a:gdLst/>
              <a:ahLst/>
              <a:cxnLst/>
              <a:rect l="l" t="t" r="r" b="b"/>
              <a:pathLst>
                <a:path w="329081" h="571404" extrusionOk="0">
                  <a:moveTo>
                    <a:pt x="329082" y="571405"/>
                  </a:moveTo>
                  <a:lnTo>
                    <a:pt x="0" y="380905"/>
                  </a:lnTo>
                  <a:lnTo>
                    <a:pt x="0" y="0"/>
                  </a:lnTo>
                  <a:lnTo>
                    <a:pt x="329082" y="190405"/>
                  </a:lnTo>
                  <a:lnTo>
                    <a:pt x="329082" y="571405"/>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6" name="Google Shape;866;p19"/>
            <p:cNvSpPr/>
            <p:nvPr/>
          </p:nvSpPr>
          <p:spPr>
            <a:xfrm>
              <a:off x="3833207" y="2390151"/>
              <a:ext cx="329081" cy="287940"/>
            </a:xfrm>
            <a:custGeom>
              <a:avLst/>
              <a:gdLst/>
              <a:ahLst/>
              <a:cxnLst/>
              <a:rect l="l" t="t" r="r" b="b"/>
              <a:pathLst>
                <a:path w="329081" h="287940" extrusionOk="0">
                  <a:moveTo>
                    <a:pt x="0" y="0"/>
                  </a:moveTo>
                  <a:lnTo>
                    <a:pt x="0" y="99631"/>
                  </a:lnTo>
                  <a:lnTo>
                    <a:pt x="329082" y="287941"/>
                  </a:lnTo>
                  <a:lnTo>
                    <a:pt x="329082" y="190881"/>
                  </a:lnTo>
                  <a:lnTo>
                    <a:pt x="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7" name="Google Shape;867;p19"/>
            <p:cNvSpPr/>
            <p:nvPr/>
          </p:nvSpPr>
          <p:spPr>
            <a:xfrm>
              <a:off x="4162289" y="2390151"/>
              <a:ext cx="329177" cy="287940"/>
            </a:xfrm>
            <a:custGeom>
              <a:avLst/>
              <a:gdLst/>
              <a:ahLst/>
              <a:cxnLst/>
              <a:rect l="l" t="t" r="r" b="b"/>
              <a:pathLst>
                <a:path w="329177" h="287940" extrusionOk="0">
                  <a:moveTo>
                    <a:pt x="329177" y="0"/>
                  </a:moveTo>
                  <a:lnTo>
                    <a:pt x="329177" y="106775"/>
                  </a:lnTo>
                  <a:lnTo>
                    <a:pt x="0" y="287941"/>
                  </a:lnTo>
                  <a:lnTo>
                    <a:pt x="0" y="190881"/>
                  </a:lnTo>
                  <a:lnTo>
                    <a:pt x="329177"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8" name="Google Shape;868;p19"/>
            <p:cNvSpPr/>
            <p:nvPr/>
          </p:nvSpPr>
          <p:spPr>
            <a:xfrm>
              <a:off x="3809355" y="2353479"/>
              <a:ext cx="352933" cy="307181"/>
            </a:xfrm>
            <a:custGeom>
              <a:avLst/>
              <a:gdLst/>
              <a:ahLst/>
              <a:cxnLst/>
              <a:rect l="l" t="t" r="r" b="b"/>
              <a:pathLst>
                <a:path w="352933" h="307181" extrusionOk="0">
                  <a:moveTo>
                    <a:pt x="0" y="0"/>
                  </a:moveTo>
                  <a:lnTo>
                    <a:pt x="0" y="105632"/>
                  </a:lnTo>
                  <a:lnTo>
                    <a:pt x="352934" y="307181"/>
                  </a:lnTo>
                  <a:lnTo>
                    <a:pt x="352934" y="204311"/>
                  </a:lnTo>
                  <a:lnTo>
                    <a:pt x="0" y="0"/>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9" name="Google Shape;869;p19"/>
            <p:cNvSpPr/>
            <p:nvPr/>
          </p:nvSpPr>
          <p:spPr>
            <a:xfrm>
              <a:off x="4162289" y="2353479"/>
              <a:ext cx="353029" cy="307181"/>
            </a:xfrm>
            <a:custGeom>
              <a:avLst/>
              <a:gdLst/>
              <a:ahLst/>
              <a:cxnLst/>
              <a:rect l="l" t="t" r="r" b="b"/>
              <a:pathLst>
                <a:path w="353029" h="307181" extrusionOk="0">
                  <a:moveTo>
                    <a:pt x="0" y="307181"/>
                  </a:moveTo>
                  <a:lnTo>
                    <a:pt x="353029" y="113919"/>
                  </a:lnTo>
                  <a:lnTo>
                    <a:pt x="353029" y="0"/>
                  </a:lnTo>
                  <a:lnTo>
                    <a:pt x="0" y="204311"/>
                  </a:lnTo>
                  <a:lnTo>
                    <a:pt x="0" y="307181"/>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0" name="Google Shape;870;p19"/>
            <p:cNvSpPr/>
            <p:nvPr/>
          </p:nvSpPr>
          <p:spPr>
            <a:xfrm>
              <a:off x="4379054" y="3098705"/>
              <a:ext cx="1297601" cy="763520"/>
            </a:xfrm>
            <a:custGeom>
              <a:avLst/>
              <a:gdLst/>
              <a:ahLst/>
              <a:cxnLst/>
              <a:rect l="l" t="t" r="r" b="b"/>
              <a:pathLst>
                <a:path w="1297601" h="763520" extrusionOk="0">
                  <a:moveTo>
                    <a:pt x="1071529" y="748294"/>
                  </a:moveTo>
                  <a:lnTo>
                    <a:pt x="19379" y="140980"/>
                  </a:lnTo>
                  <a:cubicBezTo>
                    <a:pt x="811" y="130189"/>
                    <a:pt x="-5518" y="106348"/>
                    <a:pt x="5248" y="87736"/>
                  </a:cubicBezTo>
                  <a:cubicBezTo>
                    <a:pt x="8964" y="81316"/>
                    <a:pt x="14419" y="76096"/>
                    <a:pt x="20994" y="72686"/>
                  </a:cubicBezTo>
                  <a:lnTo>
                    <a:pt x="153369" y="4297"/>
                  </a:lnTo>
                  <a:cubicBezTo>
                    <a:pt x="165105" y="-1723"/>
                    <a:pt x="179074" y="-1399"/>
                    <a:pt x="190524" y="5154"/>
                  </a:cubicBezTo>
                  <a:lnTo>
                    <a:pt x="1278120" y="632851"/>
                  </a:lnTo>
                  <a:cubicBezTo>
                    <a:pt x="1296688" y="643529"/>
                    <a:pt x="1303112" y="667284"/>
                    <a:pt x="1292450" y="685896"/>
                  </a:cubicBezTo>
                  <a:cubicBezTo>
                    <a:pt x="1288725" y="692421"/>
                    <a:pt x="1283185" y="697717"/>
                    <a:pt x="1276504" y="701146"/>
                  </a:cubicBezTo>
                  <a:lnTo>
                    <a:pt x="1180431" y="750771"/>
                  </a:lnTo>
                  <a:cubicBezTo>
                    <a:pt x="1146078" y="768611"/>
                    <a:pt x="1105036" y="767678"/>
                    <a:pt x="1071529" y="74829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1" name="Google Shape;871;p19"/>
            <p:cNvSpPr/>
            <p:nvPr/>
          </p:nvSpPr>
          <p:spPr>
            <a:xfrm>
              <a:off x="4481013" y="322726"/>
              <a:ext cx="1171694" cy="3426502"/>
            </a:xfrm>
            <a:custGeom>
              <a:avLst/>
              <a:gdLst/>
              <a:ahLst/>
              <a:cxnLst/>
              <a:rect l="l" t="t" r="r" b="b"/>
              <a:pathLst>
                <a:path w="1171694" h="3426502" extrusionOk="0">
                  <a:moveTo>
                    <a:pt x="1034189" y="3409974"/>
                  </a:moveTo>
                  <a:lnTo>
                    <a:pt x="137505" y="2891051"/>
                  </a:lnTo>
                  <a:cubicBezTo>
                    <a:pt x="61483" y="2847141"/>
                    <a:pt x="0" y="2729126"/>
                    <a:pt x="0" y="2627685"/>
                  </a:cubicBezTo>
                  <a:lnTo>
                    <a:pt x="0" y="120800"/>
                  </a:lnTo>
                  <a:cubicBezTo>
                    <a:pt x="285" y="19073"/>
                    <a:pt x="61578" y="-27409"/>
                    <a:pt x="137505" y="16597"/>
                  </a:cubicBezTo>
                  <a:lnTo>
                    <a:pt x="1034189" y="535424"/>
                  </a:lnTo>
                  <a:cubicBezTo>
                    <a:pt x="1110212" y="579429"/>
                    <a:pt x="1171695" y="697349"/>
                    <a:pt x="1171695" y="798790"/>
                  </a:cubicBezTo>
                  <a:lnTo>
                    <a:pt x="1171695" y="3305770"/>
                  </a:lnTo>
                  <a:cubicBezTo>
                    <a:pt x="1171695" y="3407307"/>
                    <a:pt x="1110117" y="3453884"/>
                    <a:pt x="1034189" y="340997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2" name="Google Shape;872;p19"/>
            <p:cNvSpPr/>
            <p:nvPr/>
          </p:nvSpPr>
          <p:spPr>
            <a:xfrm>
              <a:off x="5530597" y="3624781"/>
              <a:ext cx="70985" cy="153066"/>
            </a:xfrm>
            <a:custGeom>
              <a:avLst/>
              <a:gdLst/>
              <a:ahLst/>
              <a:cxnLst/>
              <a:rect l="l" t="t" r="r" b="b"/>
              <a:pathLst>
                <a:path w="70985" h="153066" extrusionOk="0">
                  <a:moveTo>
                    <a:pt x="0" y="153067"/>
                  </a:moveTo>
                  <a:lnTo>
                    <a:pt x="70986" y="117062"/>
                  </a:lnTo>
                  <a:lnTo>
                    <a:pt x="2851" y="0"/>
                  </a:lnTo>
                  <a:lnTo>
                    <a:pt x="0" y="15306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3" name="Google Shape;873;p19"/>
            <p:cNvSpPr/>
            <p:nvPr/>
          </p:nvSpPr>
          <p:spPr>
            <a:xfrm>
              <a:off x="4467139" y="329893"/>
              <a:ext cx="65379" cy="96678"/>
            </a:xfrm>
            <a:custGeom>
              <a:avLst/>
              <a:gdLst/>
              <a:ahLst/>
              <a:cxnLst/>
              <a:rect l="l" t="t" r="r" b="b"/>
              <a:pathLst>
                <a:path w="65379" h="96678" extrusionOk="0">
                  <a:moveTo>
                    <a:pt x="0" y="34385"/>
                  </a:moveTo>
                  <a:lnTo>
                    <a:pt x="65379" y="0"/>
                  </a:lnTo>
                  <a:lnTo>
                    <a:pt x="52170" y="96679"/>
                  </a:lnTo>
                  <a:lnTo>
                    <a:pt x="0" y="3438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4" name="Google Shape;874;p19"/>
            <p:cNvSpPr/>
            <p:nvPr/>
          </p:nvSpPr>
          <p:spPr>
            <a:xfrm>
              <a:off x="4423901" y="351343"/>
              <a:ext cx="1171694" cy="3426502"/>
            </a:xfrm>
            <a:custGeom>
              <a:avLst/>
              <a:gdLst/>
              <a:ahLst/>
              <a:cxnLst/>
              <a:rect l="l" t="t" r="r" b="b"/>
              <a:pathLst>
                <a:path w="1171694" h="3426502" extrusionOk="0">
                  <a:moveTo>
                    <a:pt x="1034094" y="3409931"/>
                  </a:moveTo>
                  <a:lnTo>
                    <a:pt x="137505" y="2891009"/>
                  </a:lnTo>
                  <a:cubicBezTo>
                    <a:pt x="61483" y="2847099"/>
                    <a:pt x="0" y="2729084"/>
                    <a:pt x="0" y="2627643"/>
                  </a:cubicBezTo>
                  <a:lnTo>
                    <a:pt x="0" y="120854"/>
                  </a:lnTo>
                  <a:cubicBezTo>
                    <a:pt x="380" y="19031"/>
                    <a:pt x="61578" y="-27355"/>
                    <a:pt x="137505" y="16555"/>
                  </a:cubicBezTo>
                  <a:lnTo>
                    <a:pt x="1034094" y="535477"/>
                  </a:lnTo>
                  <a:cubicBezTo>
                    <a:pt x="1110117" y="579482"/>
                    <a:pt x="1171695" y="697402"/>
                    <a:pt x="1171695" y="798843"/>
                  </a:cubicBezTo>
                  <a:lnTo>
                    <a:pt x="1171695" y="3305823"/>
                  </a:lnTo>
                  <a:cubicBezTo>
                    <a:pt x="1171695" y="3407264"/>
                    <a:pt x="1110117" y="3453937"/>
                    <a:pt x="1034094" y="3409931"/>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5" name="Google Shape;875;p19"/>
            <p:cNvSpPr/>
            <p:nvPr/>
          </p:nvSpPr>
          <p:spPr>
            <a:xfrm>
              <a:off x="4414398" y="357753"/>
              <a:ext cx="1171599" cy="3426525"/>
            </a:xfrm>
            <a:custGeom>
              <a:avLst/>
              <a:gdLst/>
              <a:ahLst/>
              <a:cxnLst/>
              <a:rect l="l" t="t" r="r" b="b"/>
              <a:pathLst>
                <a:path w="1171599" h="3426525" extrusionOk="0">
                  <a:moveTo>
                    <a:pt x="1171600" y="798815"/>
                  </a:moveTo>
                  <a:lnTo>
                    <a:pt x="1171600" y="3305700"/>
                  </a:lnTo>
                  <a:cubicBezTo>
                    <a:pt x="1171600" y="3407332"/>
                    <a:pt x="1110117" y="3453909"/>
                    <a:pt x="1034094" y="3409999"/>
                  </a:cubicBezTo>
                  <a:lnTo>
                    <a:pt x="682491" y="3206545"/>
                  </a:lnTo>
                  <a:lnTo>
                    <a:pt x="573114" y="3143204"/>
                  </a:lnTo>
                  <a:lnTo>
                    <a:pt x="137410" y="2891077"/>
                  </a:lnTo>
                  <a:cubicBezTo>
                    <a:pt x="61388" y="2847071"/>
                    <a:pt x="0" y="2729152"/>
                    <a:pt x="0" y="2627711"/>
                  </a:cubicBezTo>
                  <a:lnTo>
                    <a:pt x="0" y="120826"/>
                  </a:lnTo>
                  <a:cubicBezTo>
                    <a:pt x="380" y="19194"/>
                    <a:pt x="61483" y="-27383"/>
                    <a:pt x="137410" y="16527"/>
                  </a:cubicBezTo>
                  <a:lnTo>
                    <a:pt x="1034094" y="535449"/>
                  </a:lnTo>
                  <a:cubicBezTo>
                    <a:pt x="1110117" y="579455"/>
                    <a:pt x="1171600" y="697279"/>
                    <a:pt x="1171600" y="798815"/>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6" name="Google Shape;876;p19"/>
            <p:cNvSpPr/>
            <p:nvPr/>
          </p:nvSpPr>
          <p:spPr>
            <a:xfrm>
              <a:off x="4479777" y="459022"/>
              <a:ext cx="1041506" cy="3182614"/>
            </a:xfrm>
            <a:custGeom>
              <a:avLst/>
              <a:gdLst/>
              <a:ahLst/>
              <a:cxnLst/>
              <a:rect l="l" t="t" r="r" b="b"/>
              <a:pathLst>
                <a:path w="1041506" h="3182614" extrusionOk="0">
                  <a:moveTo>
                    <a:pt x="1041507" y="672114"/>
                  </a:moveTo>
                  <a:lnTo>
                    <a:pt x="1041507" y="3113753"/>
                  </a:lnTo>
                  <a:cubicBezTo>
                    <a:pt x="1041507" y="3175284"/>
                    <a:pt x="998459" y="3200240"/>
                    <a:pt x="945433" y="3169379"/>
                  </a:cubicBezTo>
                  <a:lnTo>
                    <a:pt x="897919" y="3141756"/>
                  </a:lnTo>
                  <a:lnTo>
                    <a:pt x="735041" y="3047554"/>
                  </a:lnTo>
                  <a:lnTo>
                    <a:pt x="665006" y="3006978"/>
                  </a:lnTo>
                  <a:lnTo>
                    <a:pt x="640299" y="2992595"/>
                  </a:lnTo>
                  <a:lnTo>
                    <a:pt x="632031" y="2987737"/>
                  </a:lnTo>
                  <a:lnTo>
                    <a:pt x="571688" y="2952971"/>
                  </a:lnTo>
                  <a:lnTo>
                    <a:pt x="396362" y="2851625"/>
                  </a:lnTo>
                  <a:lnTo>
                    <a:pt x="396362" y="2851625"/>
                  </a:lnTo>
                  <a:lnTo>
                    <a:pt x="324140" y="2809810"/>
                  </a:lnTo>
                  <a:lnTo>
                    <a:pt x="324140" y="2809810"/>
                  </a:lnTo>
                  <a:lnTo>
                    <a:pt x="294872" y="2792855"/>
                  </a:lnTo>
                  <a:lnTo>
                    <a:pt x="120020" y="2691700"/>
                  </a:lnTo>
                  <a:lnTo>
                    <a:pt x="96168" y="2677889"/>
                  </a:lnTo>
                  <a:cubicBezTo>
                    <a:pt x="42953" y="2647123"/>
                    <a:pt x="0" y="2572352"/>
                    <a:pt x="0" y="2510725"/>
                  </a:cubicBezTo>
                  <a:lnTo>
                    <a:pt x="0" y="68896"/>
                  </a:lnTo>
                  <a:cubicBezTo>
                    <a:pt x="0" y="7364"/>
                    <a:pt x="42953" y="-17591"/>
                    <a:pt x="96168" y="13175"/>
                  </a:cubicBezTo>
                  <a:lnTo>
                    <a:pt x="445491" y="216152"/>
                  </a:lnTo>
                  <a:lnTo>
                    <a:pt x="445491" y="217105"/>
                  </a:lnTo>
                  <a:cubicBezTo>
                    <a:pt x="448332" y="269961"/>
                    <a:pt x="476147" y="318291"/>
                    <a:pt x="520373" y="347216"/>
                  </a:cubicBezTo>
                  <a:cubicBezTo>
                    <a:pt x="561805" y="371029"/>
                    <a:pt x="595350" y="351693"/>
                    <a:pt x="595350" y="303878"/>
                  </a:cubicBezTo>
                  <a:cubicBezTo>
                    <a:pt x="595350" y="303878"/>
                    <a:pt x="595350" y="303116"/>
                    <a:pt x="595350" y="302830"/>
                  </a:cubicBezTo>
                  <a:lnTo>
                    <a:pt x="945528" y="505427"/>
                  </a:lnTo>
                  <a:cubicBezTo>
                    <a:pt x="998459" y="535811"/>
                    <a:pt x="1041507" y="610583"/>
                    <a:pt x="1041507" y="67211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7" name="Google Shape;877;p19"/>
            <p:cNvSpPr/>
            <p:nvPr/>
          </p:nvSpPr>
          <p:spPr>
            <a:xfrm rot="-1790023">
              <a:off x="4986670" y="707058"/>
              <a:ext cx="46534" cy="80862"/>
            </a:xfrm>
            <a:custGeom>
              <a:avLst/>
              <a:gdLst/>
              <a:ahLst/>
              <a:cxnLst/>
              <a:rect l="l" t="t" r="r" b="b"/>
              <a:pathLst>
                <a:path w="46533" h="80859" extrusionOk="0">
                  <a:moveTo>
                    <a:pt x="46534" y="40430"/>
                  </a:moveTo>
                  <a:cubicBezTo>
                    <a:pt x="46534" y="62758"/>
                    <a:pt x="36118" y="80859"/>
                    <a:pt x="23268" y="80859"/>
                  </a:cubicBezTo>
                  <a:cubicBezTo>
                    <a:pt x="10418" y="80859"/>
                    <a:pt x="1" y="62758"/>
                    <a:pt x="1" y="40430"/>
                  </a:cubicBezTo>
                  <a:cubicBezTo>
                    <a:pt x="1" y="18101"/>
                    <a:pt x="10418" y="0"/>
                    <a:pt x="23268" y="0"/>
                  </a:cubicBezTo>
                  <a:cubicBezTo>
                    <a:pt x="36118" y="0"/>
                    <a:pt x="46534" y="18101"/>
                    <a:pt x="46534" y="4043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8" name="Google Shape;878;p19"/>
            <p:cNvSpPr/>
            <p:nvPr/>
          </p:nvSpPr>
          <p:spPr>
            <a:xfrm>
              <a:off x="4988272" y="730303"/>
              <a:ext cx="23851" cy="30807"/>
            </a:xfrm>
            <a:custGeom>
              <a:avLst/>
              <a:gdLst/>
              <a:ahLst/>
              <a:cxnLst/>
              <a:rect l="l" t="t" r="r" b="b"/>
              <a:pathLst>
                <a:path w="23851" h="30807" extrusionOk="0">
                  <a:moveTo>
                    <a:pt x="11878" y="29167"/>
                  </a:moveTo>
                  <a:cubicBezTo>
                    <a:pt x="4856" y="24568"/>
                    <a:pt x="447" y="16891"/>
                    <a:pt x="0" y="8498"/>
                  </a:cubicBezTo>
                  <a:cubicBezTo>
                    <a:pt x="0" y="878"/>
                    <a:pt x="5322" y="-2170"/>
                    <a:pt x="11878" y="1640"/>
                  </a:cubicBezTo>
                  <a:cubicBezTo>
                    <a:pt x="18958" y="6197"/>
                    <a:pt x="23415" y="13889"/>
                    <a:pt x="23852" y="22310"/>
                  </a:cubicBezTo>
                  <a:cubicBezTo>
                    <a:pt x="23852" y="29930"/>
                    <a:pt x="18530" y="32978"/>
                    <a:pt x="11878" y="29167"/>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9" name="Google Shape;879;p19"/>
            <p:cNvSpPr/>
            <p:nvPr/>
          </p:nvSpPr>
          <p:spPr>
            <a:xfrm>
              <a:off x="5609185" y="1342555"/>
              <a:ext cx="26417" cy="145526"/>
            </a:xfrm>
            <a:custGeom>
              <a:avLst/>
              <a:gdLst/>
              <a:ahLst/>
              <a:cxnLst/>
              <a:rect l="l" t="t" r="r" b="b"/>
              <a:pathLst>
                <a:path w="26417" h="145526" extrusionOk="0">
                  <a:moveTo>
                    <a:pt x="13209" y="143863"/>
                  </a:moveTo>
                  <a:lnTo>
                    <a:pt x="13209" y="143863"/>
                  </a:lnTo>
                  <a:cubicBezTo>
                    <a:pt x="5892" y="148150"/>
                    <a:pt x="0" y="143863"/>
                    <a:pt x="0" y="134338"/>
                  </a:cubicBezTo>
                  <a:lnTo>
                    <a:pt x="0" y="26992"/>
                  </a:lnTo>
                  <a:cubicBezTo>
                    <a:pt x="124" y="16924"/>
                    <a:pt x="5027" y="7513"/>
                    <a:pt x="13209" y="1655"/>
                  </a:cubicBezTo>
                  <a:lnTo>
                    <a:pt x="13209" y="1655"/>
                  </a:lnTo>
                  <a:cubicBezTo>
                    <a:pt x="20526" y="-2631"/>
                    <a:pt x="26418" y="1655"/>
                    <a:pt x="26418" y="11656"/>
                  </a:cubicBezTo>
                  <a:lnTo>
                    <a:pt x="26418" y="118527"/>
                  </a:lnTo>
                  <a:cubicBezTo>
                    <a:pt x="26294" y="128595"/>
                    <a:pt x="21391" y="138005"/>
                    <a:pt x="13209" y="1438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0" name="Google Shape;880;p19"/>
            <p:cNvSpPr/>
            <p:nvPr/>
          </p:nvSpPr>
          <p:spPr>
            <a:xfrm>
              <a:off x="5609185" y="1517667"/>
              <a:ext cx="26417" cy="145530"/>
            </a:xfrm>
            <a:custGeom>
              <a:avLst/>
              <a:gdLst/>
              <a:ahLst/>
              <a:cxnLst/>
              <a:rect l="l" t="t" r="r" b="b"/>
              <a:pathLst>
                <a:path w="26417" h="145530" extrusionOk="0">
                  <a:moveTo>
                    <a:pt x="13209" y="143916"/>
                  </a:moveTo>
                  <a:lnTo>
                    <a:pt x="13209" y="143916"/>
                  </a:lnTo>
                  <a:cubicBezTo>
                    <a:pt x="5892" y="148107"/>
                    <a:pt x="0" y="143916"/>
                    <a:pt x="0" y="133915"/>
                  </a:cubicBezTo>
                  <a:lnTo>
                    <a:pt x="0" y="26949"/>
                  </a:lnTo>
                  <a:cubicBezTo>
                    <a:pt x="171" y="16891"/>
                    <a:pt x="5065" y="7499"/>
                    <a:pt x="13209" y="1613"/>
                  </a:cubicBezTo>
                  <a:lnTo>
                    <a:pt x="13209" y="1613"/>
                  </a:lnTo>
                  <a:cubicBezTo>
                    <a:pt x="20526" y="-2578"/>
                    <a:pt x="26418" y="1613"/>
                    <a:pt x="26418" y="11709"/>
                  </a:cubicBezTo>
                  <a:lnTo>
                    <a:pt x="26418" y="118580"/>
                  </a:lnTo>
                  <a:cubicBezTo>
                    <a:pt x="26275" y="128648"/>
                    <a:pt x="21372" y="138049"/>
                    <a:pt x="13209" y="14391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1" name="Google Shape;881;p19"/>
            <p:cNvSpPr/>
            <p:nvPr/>
          </p:nvSpPr>
          <p:spPr>
            <a:xfrm>
              <a:off x="4598943" y="668398"/>
              <a:ext cx="778468" cy="1303739"/>
            </a:xfrm>
            <a:custGeom>
              <a:avLst/>
              <a:gdLst/>
              <a:ahLst/>
              <a:cxnLst/>
              <a:rect l="l" t="t" r="r" b="b"/>
              <a:pathLst>
                <a:path w="778468" h="1303739" extrusionOk="0">
                  <a:moveTo>
                    <a:pt x="726584" y="1297509"/>
                  </a:moveTo>
                  <a:lnTo>
                    <a:pt x="51885" y="906984"/>
                  </a:lnTo>
                  <a:cubicBezTo>
                    <a:pt x="23377" y="890411"/>
                    <a:pt x="0" y="845929"/>
                    <a:pt x="0" y="807543"/>
                  </a:cubicBezTo>
                  <a:lnTo>
                    <a:pt x="0" y="45543"/>
                  </a:lnTo>
                  <a:cubicBezTo>
                    <a:pt x="0" y="7443"/>
                    <a:pt x="23187" y="-10369"/>
                    <a:pt x="51885" y="6205"/>
                  </a:cubicBezTo>
                  <a:lnTo>
                    <a:pt x="726584" y="396730"/>
                  </a:lnTo>
                  <a:cubicBezTo>
                    <a:pt x="755092" y="413303"/>
                    <a:pt x="778469" y="457785"/>
                    <a:pt x="778469" y="496076"/>
                  </a:cubicBezTo>
                  <a:lnTo>
                    <a:pt x="778469" y="1258076"/>
                  </a:lnTo>
                  <a:cubicBezTo>
                    <a:pt x="778469" y="1296461"/>
                    <a:pt x="755282" y="1314083"/>
                    <a:pt x="726584" y="12975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2" name="Google Shape;882;p19"/>
            <p:cNvSpPr/>
            <p:nvPr/>
          </p:nvSpPr>
          <p:spPr>
            <a:xfrm>
              <a:off x="4598943" y="1688145"/>
              <a:ext cx="778468" cy="1303647"/>
            </a:xfrm>
            <a:custGeom>
              <a:avLst/>
              <a:gdLst/>
              <a:ahLst/>
              <a:cxnLst/>
              <a:rect l="l" t="t" r="r" b="b"/>
              <a:pathLst>
                <a:path w="778468" h="1303647" extrusionOk="0">
                  <a:moveTo>
                    <a:pt x="726584" y="1297414"/>
                  </a:moveTo>
                  <a:lnTo>
                    <a:pt x="51885" y="906889"/>
                  </a:lnTo>
                  <a:cubicBezTo>
                    <a:pt x="23377" y="890315"/>
                    <a:pt x="0" y="845834"/>
                    <a:pt x="0" y="807543"/>
                  </a:cubicBezTo>
                  <a:lnTo>
                    <a:pt x="0" y="45543"/>
                  </a:lnTo>
                  <a:cubicBezTo>
                    <a:pt x="0" y="7443"/>
                    <a:pt x="23187" y="-10369"/>
                    <a:pt x="51885" y="6205"/>
                  </a:cubicBezTo>
                  <a:lnTo>
                    <a:pt x="726584" y="396730"/>
                  </a:lnTo>
                  <a:cubicBezTo>
                    <a:pt x="755092" y="413303"/>
                    <a:pt x="778469" y="457785"/>
                    <a:pt x="778469" y="496171"/>
                  </a:cubicBezTo>
                  <a:lnTo>
                    <a:pt x="778469" y="1258171"/>
                  </a:lnTo>
                  <a:cubicBezTo>
                    <a:pt x="778469" y="1296366"/>
                    <a:pt x="755282" y="1313987"/>
                    <a:pt x="726584" y="129741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3" name="Google Shape;883;p19"/>
            <p:cNvSpPr/>
            <p:nvPr/>
          </p:nvSpPr>
          <p:spPr>
            <a:xfrm>
              <a:off x="4599323" y="2707876"/>
              <a:ext cx="778184" cy="892902"/>
            </a:xfrm>
            <a:custGeom>
              <a:avLst/>
              <a:gdLst/>
              <a:ahLst/>
              <a:cxnLst/>
              <a:rect l="l" t="t" r="r" b="b"/>
              <a:pathLst>
                <a:path w="778184" h="892902" extrusionOk="0">
                  <a:moveTo>
                    <a:pt x="778184" y="495805"/>
                  </a:moveTo>
                  <a:lnTo>
                    <a:pt x="778184" y="892902"/>
                  </a:lnTo>
                  <a:lnTo>
                    <a:pt x="545461" y="758124"/>
                  </a:lnTo>
                  <a:lnTo>
                    <a:pt x="520753" y="743741"/>
                  </a:lnTo>
                  <a:lnTo>
                    <a:pt x="512486" y="738883"/>
                  </a:lnTo>
                  <a:lnTo>
                    <a:pt x="452143" y="704117"/>
                  </a:lnTo>
                  <a:lnTo>
                    <a:pt x="276817" y="602771"/>
                  </a:lnTo>
                  <a:lnTo>
                    <a:pt x="276817" y="602771"/>
                  </a:lnTo>
                  <a:lnTo>
                    <a:pt x="204120" y="560766"/>
                  </a:lnTo>
                  <a:lnTo>
                    <a:pt x="174852" y="543811"/>
                  </a:lnTo>
                  <a:lnTo>
                    <a:pt x="0" y="442656"/>
                  </a:lnTo>
                  <a:lnTo>
                    <a:pt x="0" y="45463"/>
                  </a:lnTo>
                  <a:cubicBezTo>
                    <a:pt x="0" y="7363"/>
                    <a:pt x="23282" y="-10353"/>
                    <a:pt x="51885" y="6220"/>
                  </a:cubicBezTo>
                  <a:lnTo>
                    <a:pt x="726584" y="396745"/>
                  </a:lnTo>
                  <a:cubicBezTo>
                    <a:pt x="754902" y="413033"/>
                    <a:pt x="778184" y="457515"/>
                    <a:pt x="778184" y="49580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4" name="Google Shape;884;p19"/>
            <p:cNvSpPr/>
            <p:nvPr/>
          </p:nvSpPr>
          <p:spPr>
            <a:xfrm>
              <a:off x="4781159" y="1048176"/>
              <a:ext cx="416151" cy="544252"/>
            </a:xfrm>
            <a:custGeom>
              <a:avLst/>
              <a:gdLst/>
              <a:ahLst/>
              <a:cxnLst/>
              <a:rect l="l" t="t" r="r" b="b"/>
              <a:pathLst>
                <a:path w="416151" h="544252" extrusionOk="0">
                  <a:moveTo>
                    <a:pt x="410093" y="288701"/>
                  </a:moveTo>
                  <a:lnTo>
                    <a:pt x="317821" y="128395"/>
                  </a:lnTo>
                  <a:cubicBezTo>
                    <a:pt x="314315" y="122019"/>
                    <a:pt x="309250" y="116642"/>
                    <a:pt x="303092" y="112774"/>
                  </a:cubicBezTo>
                  <a:lnTo>
                    <a:pt x="303092" y="112774"/>
                  </a:lnTo>
                  <a:cubicBezTo>
                    <a:pt x="302275" y="112284"/>
                    <a:pt x="301419" y="111870"/>
                    <a:pt x="300526" y="111536"/>
                  </a:cubicBezTo>
                  <a:cubicBezTo>
                    <a:pt x="299680" y="110897"/>
                    <a:pt x="298796" y="110324"/>
                    <a:pt x="297865" y="109821"/>
                  </a:cubicBezTo>
                  <a:lnTo>
                    <a:pt x="272208" y="94962"/>
                  </a:lnTo>
                  <a:cubicBezTo>
                    <a:pt x="265176" y="90866"/>
                    <a:pt x="258619" y="91152"/>
                    <a:pt x="254818" y="95819"/>
                  </a:cubicBezTo>
                  <a:cubicBezTo>
                    <a:pt x="246645" y="105344"/>
                    <a:pt x="228210" y="104487"/>
                    <a:pt x="207874" y="92676"/>
                  </a:cubicBezTo>
                  <a:cubicBezTo>
                    <a:pt x="187395" y="80812"/>
                    <a:pt x="171022" y="62968"/>
                    <a:pt x="160930" y="41527"/>
                  </a:cubicBezTo>
                  <a:cubicBezTo>
                    <a:pt x="157471" y="32831"/>
                    <a:pt x="151351" y="25460"/>
                    <a:pt x="143445" y="20477"/>
                  </a:cubicBezTo>
                  <a:lnTo>
                    <a:pt x="118262" y="5713"/>
                  </a:lnTo>
                  <a:cubicBezTo>
                    <a:pt x="117445" y="5194"/>
                    <a:pt x="116590" y="4748"/>
                    <a:pt x="115697" y="4379"/>
                  </a:cubicBezTo>
                  <a:cubicBezTo>
                    <a:pt x="111040" y="27"/>
                    <a:pt x="104284" y="-1201"/>
                    <a:pt x="98402" y="1236"/>
                  </a:cubicBezTo>
                  <a:lnTo>
                    <a:pt x="6129" y="54671"/>
                  </a:lnTo>
                  <a:cubicBezTo>
                    <a:pt x="-2043" y="59434"/>
                    <a:pt x="-2043" y="74579"/>
                    <a:pt x="6129" y="88676"/>
                  </a:cubicBezTo>
                  <a:lnTo>
                    <a:pt x="56589" y="176306"/>
                  </a:lnTo>
                  <a:cubicBezTo>
                    <a:pt x="59944" y="182607"/>
                    <a:pt x="64809" y="187975"/>
                    <a:pt x="70748" y="191927"/>
                  </a:cubicBezTo>
                  <a:cubicBezTo>
                    <a:pt x="75053" y="195000"/>
                    <a:pt x="80669" y="195545"/>
                    <a:pt x="85478" y="193355"/>
                  </a:cubicBezTo>
                  <a:lnTo>
                    <a:pt x="97071" y="186593"/>
                  </a:lnTo>
                  <a:lnTo>
                    <a:pt x="97071" y="400905"/>
                  </a:lnTo>
                  <a:cubicBezTo>
                    <a:pt x="98107" y="415497"/>
                    <a:pt x="105966" y="428747"/>
                    <a:pt x="118262" y="436624"/>
                  </a:cubicBezTo>
                  <a:lnTo>
                    <a:pt x="297865" y="541399"/>
                  </a:lnTo>
                  <a:cubicBezTo>
                    <a:pt x="309363" y="548066"/>
                    <a:pt x="318581" y="542637"/>
                    <a:pt x="318581" y="529397"/>
                  </a:cubicBezTo>
                  <a:lnTo>
                    <a:pt x="318581" y="315085"/>
                  </a:lnTo>
                  <a:lnTo>
                    <a:pt x="330270" y="335278"/>
                  </a:lnTo>
                  <a:cubicBezTo>
                    <a:pt x="333738" y="341631"/>
                    <a:pt x="338775" y="346975"/>
                    <a:pt x="344904" y="350804"/>
                  </a:cubicBezTo>
                  <a:lnTo>
                    <a:pt x="344904" y="350804"/>
                  </a:lnTo>
                  <a:cubicBezTo>
                    <a:pt x="349209" y="353880"/>
                    <a:pt x="354825" y="354423"/>
                    <a:pt x="359633" y="352232"/>
                  </a:cubicBezTo>
                  <a:lnTo>
                    <a:pt x="410093" y="322991"/>
                  </a:lnTo>
                  <a:cubicBezTo>
                    <a:pt x="418171" y="317942"/>
                    <a:pt x="418171" y="303274"/>
                    <a:pt x="410093" y="288701"/>
                  </a:cubicBez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5" name="Google Shape;885;p19"/>
            <p:cNvSpPr/>
            <p:nvPr/>
          </p:nvSpPr>
          <p:spPr>
            <a:xfrm>
              <a:off x="4812185" y="2127070"/>
              <a:ext cx="353313" cy="495871"/>
            </a:xfrm>
            <a:custGeom>
              <a:avLst/>
              <a:gdLst/>
              <a:ahLst/>
              <a:cxnLst/>
              <a:rect l="l" t="t" r="r" b="b"/>
              <a:pathLst>
                <a:path w="353313" h="495871" extrusionOk="0">
                  <a:moveTo>
                    <a:pt x="340010" y="188881"/>
                  </a:moveTo>
                  <a:lnTo>
                    <a:pt x="13589" y="0"/>
                  </a:lnTo>
                  <a:cubicBezTo>
                    <a:pt x="4960" y="28061"/>
                    <a:pt x="380" y="57217"/>
                    <a:pt x="0" y="86582"/>
                  </a:cubicBezTo>
                  <a:lnTo>
                    <a:pt x="0" y="291179"/>
                  </a:lnTo>
                  <a:lnTo>
                    <a:pt x="149574" y="377762"/>
                  </a:lnTo>
                  <a:lnTo>
                    <a:pt x="176847" y="220409"/>
                  </a:lnTo>
                  <a:lnTo>
                    <a:pt x="204025" y="409289"/>
                  </a:lnTo>
                  <a:lnTo>
                    <a:pt x="353314" y="495872"/>
                  </a:lnTo>
                  <a:lnTo>
                    <a:pt x="353314" y="291179"/>
                  </a:lnTo>
                  <a:cubicBezTo>
                    <a:pt x="352592" y="256699"/>
                    <a:pt x="348126" y="222399"/>
                    <a:pt x="340010" y="1888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6" name="Google Shape;886;p19"/>
            <p:cNvSpPr/>
            <p:nvPr/>
          </p:nvSpPr>
          <p:spPr>
            <a:xfrm>
              <a:off x="4825774" y="2064110"/>
              <a:ext cx="326421" cy="236124"/>
            </a:xfrm>
            <a:custGeom>
              <a:avLst/>
              <a:gdLst/>
              <a:ahLst/>
              <a:cxnLst/>
              <a:rect l="l" t="t" r="r" b="b"/>
              <a:pathLst>
                <a:path w="326421" h="236124" extrusionOk="0">
                  <a:moveTo>
                    <a:pt x="326421" y="188881"/>
                  </a:moveTo>
                  <a:lnTo>
                    <a:pt x="0" y="0"/>
                  </a:lnTo>
                  <a:lnTo>
                    <a:pt x="0" y="47244"/>
                  </a:lnTo>
                  <a:lnTo>
                    <a:pt x="326421" y="236125"/>
                  </a:lnTo>
                  <a:lnTo>
                    <a:pt x="326421" y="18888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7" name="Google Shape;887;p19"/>
            <p:cNvSpPr/>
            <p:nvPr/>
          </p:nvSpPr>
          <p:spPr>
            <a:xfrm>
              <a:off x="4803918" y="3156860"/>
              <a:ext cx="410711" cy="349715"/>
            </a:xfrm>
            <a:custGeom>
              <a:avLst/>
              <a:gdLst/>
              <a:ahLst/>
              <a:cxnLst/>
              <a:rect l="l" t="t" r="r" b="b"/>
              <a:pathLst>
                <a:path w="410711" h="349715" extrusionOk="0">
                  <a:moveTo>
                    <a:pt x="410711" y="349716"/>
                  </a:moveTo>
                  <a:lnTo>
                    <a:pt x="340865" y="309139"/>
                  </a:lnTo>
                  <a:lnTo>
                    <a:pt x="316158" y="294757"/>
                  </a:lnTo>
                  <a:lnTo>
                    <a:pt x="307891" y="289899"/>
                  </a:lnTo>
                  <a:lnTo>
                    <a:pt x="247548" y="255132"/>
                  </a:lnTo>
                  <a:lnTo>
                    <a:pt x="72221" y="153787"/>
                  </a:lnTo>
                  <a:lnTo>
                    <a:pt x="72221" y="153787"/>
                  </a:lnTo>
                  <a:lnTo>
                    <a:pt x="0" y="111972"/>
                  </a:lnTo>
                  <a:lnTo>
                    <a:pt x="0" y="11388"/>
                  </a:lnTo>
                  <a:cubicBezTo>
                    <a:pt x="0" y="1387"/>
                    <a:pt x="6937" y="-2709"/>
                    <a:pt x="15680" y="1863"/>
                  </a:cubicBezTo>
                  <a:cubicBezTo>
                    <a:pt x="22417" y="6425"/>
                    <a:pt x="27406" y="13141"/>
                    <a:pt x="29839" y="20913"/>
                  </a:cubicBezTo>
                  <a:lnTo>
                    <a:pt x="32785" y="30438"/>
                  </a:lnTo>
                  <a:cubicBezTo>
                    <a:pt x="42696" y="61556"/>
                    <a:pt x="63042" y="88274"/>
                    <a:pt x="90372" y="106066"/>
                  </a:cubicBezTo>
                  <a:cubicBezTo>
                    <a:pt x="125247" y="126259"/>
                    <a:pt x="153755" y="109781"/>
                    <a:pt x="153755" y="69300"/>
                  </a:cubicBezTo>
                  <a:lnTo>
                    <a:pt x="153755" y="57108"/>
                  </a:lnTo>
                  <a:cubicBezTo>
                    <a:pt x="153755" y="44725"/>
                    <a:pt x="162498" y="39487"/>
                    <a:pt x="172761" y="45773"/>
                  </a:cubicBezTo>
                  <a:cubicBezTo>
                    <a:pt x="177826" y="48897"/>
                    <a:pt x="182093" y="53174"/>
                    <a:pt x="185210" y="58251"/>
                  </a:cubicBezTo>
                  <a:lnTo>
                    <a:pt x="213053" y="101018"/>
                  </a:lnTo>
                  <a:lnTo>
                    <a:pt x="181694" y="118639"/>
                  </a:lnTo>
                  <a:lnTo>
                    <a:pt x="199084" y="148548"/>
                  </a:lnTo>
                  <a:lnTo>
                    <a:pt x="231963" y="129498"/>
                  </a:lnTo>
                  <a:lnTo>
                    <a:pt x="246217" y="151501"/>
                  </a:lnTo>
                  <a:lnTo>
                    <a:pt x="216284" y="168836"/>
                  </a:lnTo>
                  <a:lnTo>
                    <a:pt x="233484" y="198840"/>
                  </a:lnTo>
                  <a:lnTo>
                    <a:pt x="265128" y="180552"/>
                  </a:lnTo>
                  <a:lnTo>
                    <a:pt x="279382" y="202555"/>
                  </a:lnTo>
                  <a:lnTo>
                    <a:pt x="250874" y="219128"/>
                  </a:lnTo>
                  <a:lnTo>
                    <a:pt x="268074" y="249132"/>
                  </a:lnTo>
                  <a:lnTo>
                    <a:pt x="298388" y="231606"/>
                  </a:lnTo>
                  <a:cubicBezTo>
                    <a:pt x="316054" y="257676"/>
                    <a:pt x="339012" y="279717"/>
                    <a:pt x="365763" y="296281"/>
                  </a:cubicBezTo>
                  <a:lnTo>
                    <a:pt x="371274" y="299329"/>
                  </a:lnTo>
                  <a:cubicBezTo>
                    <a:pt x="389567" y="311340"/>
                    <a:pt x="403422" y="329047"/>
                    <a:pt x="410711" y="349716"/>
                  </a:cubicBez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8" name="Google Shape;888;p19"/>
            <p:cNvSpPr/>
            <p:nvPr/>
          </p:nvSpPr>
          <p:spPr>
            <a:xfrm>
              <a:off x="4593051" y="480769"/>
              <a:ext cx="842423" cy="783621"/>
            </a:xfrm>
            <a:custGeom>
              <a:avLst/>
              <a:gdLst/>
              <a:ahLst/>
              <a:cxnLst/>
              <a:rect l="l" t="t" r="r" b="b"/>
              <a:pathLst>
                <a:path w="842423" h="783621" extrusionOk="0">
                  <a:moveTo>
                    <a:pt x="842423" y="783622"/>
                  </a:moveTo>
                  <a:lnTo>
                    <a:pt x="0" y="299180"/>
                  </a:lnTo>
                  <a:lnTo>
                    <a:pt x="0" y="0"/>
                  </a:lnTo>
                  <a:lnTo>
                    <a:pt x="842423" y="484346"/>
                  </a:lnTo>
                  <a:lnTo>
                    <a:pt x="842423" y="783622"/>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9" name="Google Shape;889;p19"/>
            <p:cNvSpPr/>
            <p:nvPr/>
          </p:nvSpPr>
          <p:spPr>
            <a:xfrm>
              <a:off x="4315759" y="484198"/>
              <a:ext cx="384008" cy="270224"/>
            </a:xfrm>
            <a:custGeom>
              <a:avLst/>
              <a:gdLst/>
              <a:ahLst/>
              <a:cxnLst/>
              <a:rect l="l" t="t" r="r" b="b"/>
              <a:pathLst>
                <a:path w="384008" h="270224" extrusionOk="0">
                  <a:moveTo>
                    <a:pt x="103771" y="270224"/>
                  </a:moveTo>
                  <a:lnTo>
                    <a:pt x="0" y="210121"/>
                  </a:lnTo>
                  <a:lnTo>
                    <a:pt x="280238" y="0"/>
                  </a:lnTo>
                  <a:lnTo>
                    <a:pt x="384008" y="60007"/>
                  </a:lnTo>
                  <a:lnTo>
                    <a:pt x="103771" y="270224"/>
                  </a:ln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0" name="Google Shape;890;p19"/>
            <p:cNvSpPr/>
            <p:nvPr/>
          </p:nvSpPr>
          <p:spPr>
            <a:xfrm>
              <a:off x="4419530" y="544206"/>
              <a:ext cx="384008" cy="270224"/>
            </a:xfrm>
            <a:custGeom>
              <a:avLst/>
              <a:gdLst/>
              <a:ahLst/>
              <a:cxnLst/>
              <a:rect l="l" t="t" r="r" b="b"/>
              <a:pathLst>
                <a:path w="384008" h="270224" extrusionOk="0">
                  <a:moveTo>
                    <a:pt x="103866" y="270224"/>
                  </a:moveTo>
                  <a:lnTo>
                    <a:pt x="0" y="210217"/>
                  </a:lnTo>
                  <a:lnTo>
                    <a:pt x="280238" y="0"/>
                  </a:lnTo>
                  <a:lnTo>
                    <a:pt x="384008" y="60103"/>
                  </a:lnTo>
                  <a:lnTo>
                    <a:pt x="103866" y="270224"/>
                  </a:ln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1" name="Google Shape;891;p19"/>
            <p:cNvSpPr/>
            <p:nvPr/>
          </p:nvSpPr>
          <p:spPr>
            <a:xfrm>
              <a:off x="4523395" y="604308"/>
              <a:ext cx="383913" cy="270224"/>
            </a:xfrm>
            <a:custGeom>
              <a:avLst/>
              <a:gdLst/>
              <a:ahLst/>
              <a:cxnLst/>
              <a:rect l="l" t="t" r="r" b="b"/>
              <a:pathLst>
                <a:path w="383913" h="270224" extrusionOk="0">
                  <a:moveTo>
                    <a:pt x="103771" y="270224"/>
                  </a:moveTo>
                  <a:lnTo>
                    <a:pt x="0" y="210122"/>
                  </a:lnTo>
                  <a:lnTo>
                    <a:pt x="280143" y="0"/>
                  </a:lnTo>
                  <a:lnTo>
                    <a:pt x="383913" y="60008"/>
                  </a:lnTo>
                  <a:lnTo>
                    <a:pt x="103771" y="270224"/>
                  </a:ln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2" name="Google Shape;892;p19"/>
            <p:cNvSpPr/>
            <p:nvPr/>
          </p:nvSpPr>
          <p:spPr>
            <a:xfrm>
              <a:off x="4627166" y="664316"/>
              <a:ext cx="383912" cy="270224"/>
            </a:xfrm>
            <a:custGeom>
              <a:avLst/>
              <a:gdLst/>
              <a:ahLst/>
              <a:cxnLst/>
              <a:rect l="l" t="t" r="r" b="b"/>
              <a:pathLst>
                <a:path w="383912" h="270224" extrusionOk="0">
                  <a:moveTo>
                    <a:pt x="103771" y="270224"/>
                  </a:moveTo>
                  <a:lnTo>
                    <a:pt x="0" y="210217"/>
                  </a:lnTo>
                  <a:lnTo>
                    <a:pt x="280142" y="0"/>
                  </a:lnTo>
                  <a:lnTo>
                    <a:pt x="383913" y="60103"/>
                  </a:lnTo>
                  <a:lnTo>
                    <a:pt x="103771" y="270224"/>
                  </a:ln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3" name="Google Shape;893;p19"/>
            <p:cNvSpPr/>
            <p:nvPr/>
          </p:nvSpPr>
          <p:spPr>
            <a:xfrm>
              <a:off x="4730936" y="724419"/>
              <a:ext cx="383913" cy="270224"/>
            </a:xfrm>
            <a:custGeom>
              <a:avLst/>
              <a:gdLst/>
              <a:ahLst/>
              <a:cxnLst/>
              <a:rect l="l" t="t" r="r" b="b"/>
              <a:pathLst>
                <a:path w="383913" h="270224" extrusionOk="0">
                  <a:moveTo>
                    <a:pt x="103771" y="270224"/>
                  </a:moveTo>
                  <a:lnTo>
                    <a:pt x="0" y="210122"/>
                  </a:lnTo>
                  <a:lnTo>
                    <a:pt x="280142" y="0"/>
                  </a:lnTo>
                  <a:lnTo>
                    <a:pt x="383913" y="60008"/>
                  </a:lnTo>
                  <a:lnTo>
                    <a:pt x="103771" y="270224"/>
                  </a:ln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4" name="Google Shape;894;p19"/>
            <p:cNvSpPr/>
            <p:nvPr/>
          </p:nvSpPr>
          <p:spPr>
            <a:xfrm>
              <a:off x="4834707" y="784426"/>
              <a:ext cx="383912" cy="270224"/>
            </a:xfrm>
            <a:custGeom>
              <a:avLst/>
              <a:gdLst/>
              <a:ahLst/>
              <a:cxnLst/>
              <a:rect l="l" t="t" r="r" b="b"/>
              <a:pathLst>
                <a:path w="383912" h="270224" extrusionOk="0">
                  <a:moveTo>
                    <a:pt x="103771" y="270224"/>
                  </a:moveTo>
                  <a:lnTo>
                    <a:pt x="0" y="210217"/>
                  </a:lnTo>
                  <a:lnTo>
                    <a:pt x="280143" y="0"/>
                  </a:lnTo>
                  <a:lnTo>
                    <a:pt x="383913" y="60103"/>
                  </a:lnTo>
                  <a:lnTo>
                    <a:pt x="103771" y="270224"/>
                  </a:ln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5" name="Google Shape;895;p19"/>
            <p:cNvSpPr/>
            <p:nvPr/>
          </p:nvSpPr>
          <p:spPr>
            <a:xfrm>
              <a:off x="4938478" y="844529"/>
              <a:ext cx="383913" cy="270224"/>
            </a:xfrm>
            <a:custGeom>
              <a:avLst/>
              <a:gdLst/>
              <a:ahLst/>
              <a:cxnLst/>
              <a:rect l="l" t="t" r="r" b="b"/>
              <a:pathLst>
                <a:path w="383913" h="270224" extrusionOk="0">
                  <a:moveTo>
                    <a:pt x="103771" y="270224"/>
                  </a:moveTo>
                  <a:lnTo>
                    <a:pt x="0" y="210121"/>
                  </a:lnTo>
                  <a:lnTo>
                    <a:pt x="280142" y="0"/>
                  </a:lnTo>
                  <a:lnTo>
                    <a:pt x="383913" y="60008"/>
                  </a:lnTo>
                  <a:lnTo>
                    <a:pt x="103771" y="270224"/>
                  </a:ln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6" name="Google Shape;896;p19"/>
            <p:cNvSpPr/>
            <p:nvPr/>
          </p:nvSpPr>
          <p:spPr>
            <a:xfrm>
              <a:off x="5042248" y="904537"/>
              <a:ext cx="384008" cy="270224"/>
            </a:xfrm>
            <a:custGeom>
              <a:avLst/>
              <a:gdLst/>
              <a:ahLst/>
              <a:cxnLst/>
              <a:rect l="l" t="t" r="r" b="b"/>
              <a:pathLst>
                <a:path w="384008" h="270224" extrusionOk="0">
                  <a:moveTo>
                    <a:pt x="103771" y="270224"/>
                  </a:moveTo>
                  <a:lnTo>
                    <a:pt x="0" y="210217"/>
                  </a:lnTo>
                  <a:lnTo>
                    <a:pt x="280143" y="0"/>
                  </a:lnTo>
                  <a:lnTo>
                    <a:pt x="384008" y="60103"/>
                  </a:lnTo>
                  <a:lnTo>
                    <a:pt x="103771" y="270224"/>
                  </a:ln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7" name="Google Shape;897;p19"/>
            <p:cNvSpPr/>
            <p:nvPr/>
          </p:nvSpPr>
          <p:spPr>
            <a:xfrm>
              <a:off x="4316519" y="69355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2005" y="36601"/>
                    <a:pt x="21267" y="70060"/>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8" name="Google Shape;898;p19"/>
            <p:cNvSpPr/>
            <p:nvPr/>
          </p:nvSpPr>
          <p:spPr>
            <a:xfrm>
              <a:off x="4420290" y="753661"/>
              <a:ext cx="103865" cy="97152"/>
            </a:xfrm>
            <a:custGeom>
              <a:avLst/>
              <a:gdLst/>
              <a:ahLst/>
              <a:cxnLst/>
              <a:rect l="l" t="t" r="r" b="b"/>
              <a:pathLst>
                <a:path w="103865" h="97152" extrusionOk="0">
                  <a:moveTo>
                    <a:pt x="51980" y="90011"/>
                  </a:moveTo>
                  <a:cubicBezTo>
                    <a:pt x="80489" y="106680"/>
                    <a:pt x="103866" y="93154"/>
                    <a:pt x="103866" y="60007"/>
                  </a:cubicBezTo>
                  <a:lnTo>
                    <a:pt x="0" y="0"/>
                  </a:lnTo>
                  <a:cubicBezTo>
                    <a:pt x="2005" y="36598"/>
                    <a:pt x="21315" y="70038"/>
                    <a:pt x="51980" y="90011"/>
                  </a:cubicBez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9" name="Google Shape;899;p19"/>
            <p:cNvSpPr/>
            <p:nvPr/>
          </p:nvSpPr>
          <p:spPr>
            <a:xfrm>
              <a:off x="4524441" y="81366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1958" y="36614"/>
                    <a:pt x="21229" y="70093"/>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0" name="Google Shape;900;p19"/>
            <p:cNvSpPr/>
            <p:nvPr/>
          </p:nvSpPr>
          <p:spPr>
            <a:xfrm>
              <a:off x="4627926" y="873771"/>
              <a:ext cx="103770" cy="97187"/>
            </a:xfrm>
            <a:custGeom>
              <a:avLst/>
              <a:gdLst/>
              <a:ahLst/>
              <a:cxnLst/>
              <a:rect l="l" t="t" r="r" b="b"/>
              <a:pathLst>
                <a:path w="103770" h="97187" extrusionOk="0">
                  <a:moveTo>
                    <a:pt x="51885" y="90106"/>
                  </a:moveTo>
                  <a:cubicBezTo>
                    <a:pt x="80394" y="106680"/>
                    <a:pt x="103771" y="93154"/>
                    <a:pt x="103771" y="60008"/>
                  </a:cubicBezTo>
                  <a:lnTo>
                    <a:pt x="0" y="0"/>
                  </a:lnTo>
                  <a:cubicBezTo>
                    <a:pt x="1986" y="36606"/>
                    <a:pt x="21258" y="70071"/>
                    <a:pt x="51885" y="90106"/>
                  </a:cubicBez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1" name="Google Shape;901;p19"/>
            <p:cNvSpPr/>
            <p:nvPr/>
          </p:nvSpPr>
          <p:spPr>
            <a:xfrm>
              <a:off x="4731697" y="93377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1958" y="36614"/>
                    <a:pt x="21239" y="70093"/>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2" name="Google Shape;902;p19"/>
            <p:cNvSpPr/>
            <p:nvPr/>
          </p:nvSpPr>
          <p:spPr>
            <a:xfrm>
              <a:off x="4835467" y="993881"/>
              <a:ext cx="103770" cy="97204"/>
            </a:xfrm>
            <a:custGeom>
              <a:avLst/>
              <a:gdLst/>
              <a:ahLst/>
              <a:cxnLst/>
              <a:rect l="l" t="t" r="r" b="b"/>
              <a:pathLst>
                <a:path w="103770" h="97204" extrusionOk="0">
                  <a:moveTo>
                    <a:pt x="51885" y="90106"/>
                  </a:moveTo>
                  <a:cubicBezTo>
                    <a:pt x="80394" y="106680"/>
                    <a:pt x="103771" y="93250"/>
                    <a:pt x="103771" y="60008"/>
                  </a:cubicBezTo>
                  <a:lnTo>
                    <a:pt x="0" y="0"/>
                  </a:lnTo>
                  <a:cubicBezTo>
                    <a:pt x="1986" y="36606"/>
                    <a:pt x="21258" y="70071"/>
                    <a:pt x="51885" y="90106"/>
                  </a:cubicBez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3" name="Google Shape;903;p19"/>
            <p:cNvSpPr/>
            <p:nvPr/>
          </p:nvSpPr>
          <p:spPr>
            <a:xfrm>
              <a:off x="4939238" y="1053889"/>
              <a:ext cx="103770" cy="97206"/>
            </a:xfrm>
            <a:custGeom>
              <a:avLst/>
              <a:gdLst/>
              <a:ahLst/>
              <a:cxnLst/>
              <a:rect l="l" t="t" r="r" b="b"/>
              <a:pathLst>
                <a:path w="103770" h="97206" extrusionOk="0">
                  <a:moveTo>
                    <a:pt x="51885" y="90106"/>
                  </a:moveTo>
                  <a:cubicBezTo>
                    <a:pt x="80394" y="106680"/>
                    <a:pt x="103770" y="93250"/>
                    <a:pt x="103770" y="60103"/>
                  </a:cubicBezTo>
                  <a:lnTo>
                    <a:pt x="0" y="0"/>
                  </a:lnTo>
                  <a:cubicBezTo>
                    <a:pt x="1863" y="36642"/>
                    <a:pt x="21163" y="70158"/>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4" name="Google Shape;904;p19"/>
            <p:cNvSpPr/>
            <p:nvPr/>
          </p:nvSpPr>
          <p:spPr>
            <a:xfrm>
              <a:off x="5043008" y="1113991"/>
              <a:ext cx="103770" cy="97204"/>
            </a:xfrm>
            <a:custGeom>
              <a:avLst/>
              <a:gdLst/>
              <a:ahLst/>
              <a:cxnLst/>
              <a:rect l="l" t="t" r="r" b="b"/>
              <a:pathLst>
                <a:path w="103770" h="97204" extrusionOk="0">
                  <a:moveTo>
                    <a:pt x="51885" y="90106"/>
                  </a:moveTo>
                  <a:cubicBezTo>
                    <a:pt x="80394" y="106680"/>
                    <a:pt x="103771" y="93250"/>
                    <a:pt x="103771" y="60008"/>
                  </a:cubicBezTo>
                  <a:lnTo>
                    <a:pt x="0" y="0"/>
                  </a:lnTo>
                  <a:cubicBezTo>
                    <a:pt x="1986" y="36606"/>
                    <a:pt x="21258" y="70071"/>
                    <a:pt x="51885" y="90106"/>
                  </a:cubicBez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05" name="Google Shape;905;p19"/>
            <p:cNvGrpSpPr/>
            <p:nvPr/>
          </p:nvGrpSpPr>
          <p:grpSpPr>
            <a:xfrm>
              <a:off x="4316519" y="693558"/>
              <a:ext cx="830259" cy="517637"/>
              <a:chOff x="5840944" y="1418558"/>
              <a:chExt cx="830259" cy="517637"/>
            </a:xfrm>
          </p:grpSpPr>
          <p:sp>
            <p:nvSpPr>
              <p:cNvPr id="906" name="Google Shape;906;p19"/>
              <p:cNvSpPr/>
              <p:nvPr/>
            </p:nvSpPr>
            <p:spPr>
              <a:xfrm>
                <a:off x="5840944" y="141855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2005" y="36601"/>
                      <a:pt x="21267" y="70060"/>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7" name="Google Shape;907;p19"/>
              <p:cNvSpPr/>
              <p:nvPr/>
            </p:nvSpPr>
            <p:spPr>
              <a:xfrm>
                <a:off x="5944715" y="1478661"/>
                <a:ext cx="103865" cy="97152"/>
              </a:xfrm>
              <a:custGeom>
                <a:avLst/>
                <a:gdLst/>
                <a:ahLst/>
                <a:cxnLst/>
                <a:rect l="l" t="t" r="r" b="b"/>
                <a:pathLst>
                  <a:path w="103865" h="97152" extrusionOk="0">
                    <a:moveTo>
                      <a:pt x="51980" y="90011"/>
                    </a:moveTo>
                    <a:cubicBezTo>
                      <a:pt x="80489" y="106680"/>
                      <a:pt x="103866" y="93154"/>
                      <a:pt x="103866" y="60007"/>
                    </a:cubicBezTo>
                    <a:lnTo>
                      <a:pt x="0" y="0"/>
                    </a:lnTo>
                    <a:cubicBezTo>
                      <a:pt x="2005" y="36598"/>
                      <a:pt x="21315" y="70038"/>
                      <a:pt x="51980" y="90011"/>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8" name="Google Shape;908;p19"/>
              <p:cNvSpPr/>
              <p:nvPr/>
            </p:nvSpPr>
            <p:spPr>
              <a:xfrm>
                <a:off x="6048866" y="153866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1958" y="36614"/>
                      <a:pt x="21229" y="70093"/>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9" name="Google Shape;909;p19"/>
              <p:cNvSpPr/>
              <p:nvPr/>
            </p:nvSpPr>
            <p:spPr>
              <a:xfrm>
                <a:off x="6152351" y="1598771"/>
                <a:ext cx="103770" cy="97187"/>
              </a:xfrm>
              <a:custGeom>
                <a:avLst/>
                <a:gdLst/>
                <a:ahLst/>
                <a:cxnLst/>
                <a:rect l="l" t="t" r="r" b="b"/>
                <a:pathLst>
                  <a:path w="103770" h="97187" extrusionOk="0">
                    <a:moveTo>
                      <a:pt x="51885" y="90106"/>
                    </a:moveTo>
                    <a:cubicBezTo>
                      <a:pt x="80394" y="106680"/>
                      <a:pt x="103771" y="93154"/>
                      <a:pt x="103771" y="60008"/>
                    </a:cubicBezTo>
                    <a:lnTo>
                      <a:pt x="0" y="0"/>
                    </a:lnTo>
                    <a:cubicBezTo>
                      <a:pt x="1986" y="36606"/>
                      <a:pt x="21258" y="70071"/>
                      <a:pt x="51885" y="90106"/>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0" name="Google Shape;910;p19"/>
              <p:cNvSpPr/>
              <p:nvPr/>
            </p:nvSpPr>
            <p:spPr>
              <a:xfrm>
                <a:off x="6256122" y="165877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1958" y="36614"/>
                      <a:pt x="21239" y="70093"/>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1" name="Google Shape;911;p19"/>
              <p:cNvSpPr/>
              <p:nvPr/>
            </p:nvSpPr>
            <p:spPr>
              <a:xfrm>
                <a:off x="6359892" y="1718881"/>
                <a:ext cx="103770" cy="97204"/>
              </a:xfrm>
              <a:custGeom>
                <a:avLst/>
                <a:gdLst/>
                <a:ahLst/>
                <a:cxnLst/>
                <a:rect l="l" t="t" r="r" b="b"/>
                <a:pathLst>
                  <a:path w="103770" h="97204" extrusionOk="0">
                    <a:moveTo>
                      <a:pt x="51885" y="90106"/>
                    </a:moveTo>
                    <a:cubicBezTo>
                      <a:pt x="80394" y="106680"/>
                      <a:pt x="103771" y="93250"/>
                      <a:pt x="103771" y="60008"/>
                    </a:cubicBezTo>
                    <a:lnTo>
                      <a:pt x="0" y="0"/>
                    </a:lnTo>
                    <a:cubicBezTo>
                      <a:pt x="1986" y="36606"/>
                      <a:pt x="21258" y="70071"/>
                      <a:pt x="51885" y="90106"/>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2" name="Google Shape;912;p19"/>
              <p:cNvSpPr/>
              <p:nvPr/>
            </p:nvSpPr>
            <p:spPr>
              <a:xfrm>
                <a:off x="6463663" y="1778889"/>
                <a:ext cx="103770" cy="97206"/>
              </a:xfrm>
              <a:custGeom>
                <a:avLst/>
                <a:gdLst/>
                <a:ahLst/>
                <a:cxnLst/>
                <a:rect l="l" t="t" r="r" b="b"/>
                <a:pathLst>
                  <a:path w="103770" h="97206" extrusionOk="0">
                    <a:moveTo>
                      <a:pt x="51885" y="90106"/>
                    </a:moveTo>
                    <a:cubicBezTo>
                      <a:pt x="80394" y="106680"/>
                      <a:pt x="103770" y="93250"/>
                      <a:pt x="103770" y="60103"/>
                    </a:cubicBezTo>
                    <a:lnTo>
                      <a:pt x="0" y="0"/>
                    </a:lnTo>
                    <a:cubicBezTo>
                      <a:pt x="1863" y="36642"/>
                      <a:pt x="21163" y="70158"/>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3" name="Google Shape;913;p19"/>
              <p:cNvSpPr/>
              <p:nvPr/>
            </p:nvSpPr>
            <p:spPr>
              <a:xfrm>
                <a:off x="6567433" y="1838991"/>
                <a:ext cx="103770" cy="97204"/>
              </a:xfrm>
              <a:custGeom>
                <a:avLst/>
                <a:gdLst/>
                <a:ahLst/>
                <a:cxnLst/>
                <a:rect l="l" t="t" r="r" b="b"/>
                <a:pathLst>
                  <a:path w="103770" h="97204" extrusionOk="0">
                    <a:moveTo>
                      <a:pt x="51885" y="90106"/>
                    </a:moveTo>
                    <a:cubicBezTo>
                      <a:pt x="80394" y="106680"/>
                      <a:pt x="103771" y="93250"/>
                      <a:pt x="103771" y="60008"/>
                    </a:cubicBezTo>
                    <a:lnTo>
                      <a:pt x="0" y="0"/>
                    </a:lnTo>
                    <a:cubicBezTo>
                      <a:pt x="1986" y="36606"/>
                      <a:pt x="21258" y="70071"/>
                      <a:pt x="51885" y="90106"/>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14" name="Google Shape;914;p19"/>
            <p:cNvSpPr/>
            <p:nvPr/>
          </p:nvSpPr>
          <p:spPr>
            <a:xfrm>
              <a:off x="5776434" y="3835950"/>
              <a:ext cx="422399" cy="244506"/>
            </a:xfrm>
            <a:custGeom>
              <a:avLst/>
              <a:gdLst/>
              <a:ahLst/>
              <a:cxnLst/>
              <a:rect l="l" t="t" r="r" b="b"/>
              <a:pathLst>
                <a:path w="422399" h="244506" extrusionOk="0">
                  <a:moveTo>
                    <a:pt x="375265" y="244507"/>
                  </a:moveTo>
                  <a:lnTo>
                    <a:pt x="0" y="27337"/>
                  </a:lnTo>
                  <a:lnTo>
                    <a:pt x="47039" y="0"/>
                  </a:lnTo>
                  <a:lnTo>
                    <a:pt x="422399" y="217075"/>
                  </a:lnTo>
                  <a:lnTo>
                    <a:pt x="375265" y="244507"/>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5" name="Google Shape;915;p19"/>
            <p:cNvSpPr/>
            <p:nvPr/>
          </p:nvSpPr>
          <p:spPr>
            <a:xfrm>
              <a:off x="5919927" y="3349699"/>
              <a:ext cx="376785" cy="648842"/>
            </a:xfrm>
            <a:custGeom>
              <a:avLst/>
              <a:gdLst/>
              <a:ahLst/>
              <a:cxnLst/>
              <a:rect l="l" t="t" r="r" b="b"/>
              <a:pathLst>
                <a:path w="376785" h="648842" extrusionOk="0">
                  <a:moveTo>
                    <a:pt x="376786" y="648843"/>
                  </a:moveTo>
                  <a:lnTo>
                    <a:pt x="0" y="430721"/>
                  </a:lnTo>
                  <a:lnTo>
                    <a:pt x="47134" y="0"/>
                  </a:lnTo>
                  <a:lnTo>
                    <a:pt x="329747" y="163544"/>
                  </a:lnTo>
                  <a:lnTo>
                    <a:pt x="376786" y="648843"/>
                  </a:lnTo>
                  <a:close/>
                </a:path>
              </a:pathLst>
            </a:custGeom>
            <a:solidFill>
              <a:srgbClr val="C6555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6" name="Google Shape;916;p19"/>
            <p:cNvSpPr/>
            <p:nvPr/>
          </p:nvSpPr>
          <p:spPr>
            <a:xfrm>
              <a:off x="5821952" y="3404277"/>
              <a:ext cx="376880" cy="648747"/>
            </a:xfrm>
            <a:custGeom>
              <a:avLst/>
              <a:gdLst/>
              <a:ahLst/>
              <a:cxnLst/>
              <a:rect l="l" t="t" r="r" b="b"/>
              <a:pathLst>
                <a:path w="376880" h="648747" extrusionOk="0">
                  <a:moveTo>
                    <a:pt x="376881" y="648748"/>
                  </a:moveTo>
                  <a:lnTo>
                    <a:pt x="0" y="430721"/>
                  </a:lnTo>
                  <a:lnTo>
                    <a:pt x="47134" y="0"/>
                  </a:lnTo>
                  <a:lnTo>
                    <a:pt x="329747" y="163544"/>
                  </a:lnTo>
                  <a:lnTo>
                    <a:pt x="376881" y="648748"/>
                  </a:lnTo>
                  <a:close/>
                </a:path>
              </a:pathLst>
            </a:custGeom>
            <a:solidFill>
              <a:srgbClr val="FF6C6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7" name="Google Shape;917;p19"/>
            <p:cNvSpPr/>
            <p:nvPr/>
          </p:nvSpPr>
          <p:spPr>
            <a:xfrm>
              <a:off x="6151700" y="3513243"/>
              <a:ext cx="145012" cy="539781"/>
            </a:xfrm>
            <a:custGeom>
              <a:avLst/>
              <a:gdLst/>
              <a:ahLst/>
              <a:cxnLst/>
              <a:rect l="l" t="t" r="r" b="b"/>
              <a:pathLst>
                <a:path w="145012" h="539781" extrusionOk="0">
                  <a:moveTo>
                    <a:pt x="47134" y="539782"/>
                  </a:moveTo>
                  <a:lnTo>
                    <a:pt x="145013" y="485299"/>
                  </a:lnTo>
                  <a:lnTo>
                    <a:pt x="97974" y="0"/>
                  </a:lnTo>
                  <a:lnTo>
                    <a:pt x="0" y="54578"/>
                  </a:lnTo>
                  <a:lnTo>
                    <a:pt x="47134" y="539782"/>
                  </a:lnTo>
                  <a:close/>
                </a:path>
              </a:pathLst>
            </a:custGeom>
            <a:solidFill>
              <a:srgbClr val="DD626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8" name="Google Shape;918;p19"/>
            <p:cNvSpPr/>
            <p:nvPr/>
          </p:nvSpPr>
          <p:spPr>
            <a:xfrm>
              <a:off x="5869087" y="3349699"/>
              <a:ext cx="97973" cy="104584"/>
            </a:xfrm>
            <a:custGeom>
              <a:avLst/>
              <a:gdLst/>
              <a:ahLst/>
              <a:cxnLst/>
              <a:rect l="l" t="t" r="r" b="b"/>
              <a:pathLst>
                <a:path w="97973" h="104584" extrusionOk="0">
                  <a:moveTo>
                    <a:pt x="0" y="54578"/>
                  </a:moveTo>
                  <a:lnTo>
                    <a:pt x="97974" y="0"/>
                  </a:lnTo>
                  <a:lnTo>
                    <a:pt x="86476" y="104584"/>
                  </a:lnTo>
                  <a:lnTo>
                    <a:pt x="0" y="54578"/>
                  </a:lnTo>
                  <a:close/>
                </a:path>
              </a:pathLst>
            </a:custGeom>
            <a:solidFill>
              <a:srgbClr val="C6555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9" name="Google Shape;919;p19"/>
            <p:cNvSpPr/>
            <p:nvPr/>
          </p:nvSpPr>
          <p:spPr>
            <a:xfrm>
              <a:off x="5939787" y="3382376"/>
              <a:ext cx="141211" cy="143535"/>
            </a:xfrm>
            <a:custGeom>
              <a:avLst/>
              <a:gdLst/>
              <a:ahLst/>
              <a:cxnLst/>
              <a:rect l="l" t="t" r="r" b="b"/>
              <a:pathLst>
                <a:path w="141211" h="143535" extrusionOk="0">
                  <a:moveTo>
                    <a:pt x="141211" y="143536"/>
                  </a:moveTo>
                  <a:lnTo>
                    <a:pt x="123821" y="133439"/>
                  </a:lnTo>
                  <a:cubicBezTo>
                    <a:pt x="123821" y="92767"/>
                    <a:pt x="99969" y="45904"/>
                    <a:pt x="70606" y="28664"/>
                  </a:cubicBezTo>
                  <a:cubicBezTo>
                    <a:pt x="41242" y="11424"/>
                    <a:pt x="17485" y="30950"/>
                    <a:pt x="17485" y="71622"/>
                  </a:cubicBezTo>
                  <a:lnTo>
                    <a:pt x="0" y="61525"/>
                  </a:lnTo>
                  <a:cubicBezTo>
                    <a:pt x="0" y="9805"/>
                    <a:pt x="31739" y="-14008"/>
                    <a:pt x="70606" y="8471"/>
                  </a:cubicBezTo>
                  <a:cubicBezTo>
                    <a:pt x="109472" y="30950"/>
                    <a:pt x="141211" y="91815"/>
                    <a:pt x="141211" y="143536"/>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0" name="Google Shape;920;p19"/>
            <p:cNvSpPr/>
            <p:nvPr/>
          </p:nvSpPr>
          <p:spPr>
            <a:xfrm>
              <a:off x="6031584" y="3326084"/>
              <a:ext cx="141211" cy="143535"/>
            </a:xfrm>
            <a:custGeom>
              <a:avLst/>
              <a:gdLst/>
              <a:ahLst/>
              <a:cxnLst/>
              <a:rect l="l" t="t" r="r" b="b"/>
              <a:pathLst>
                <a:path w="141211" h="143535" extrusionOk="0">
                  <a:moveTo>
                    <a:pt x="141211" y="143536"/>
                  </a:moveTo>
                  <a:lnTo>
                    <a:pt x="123821" y="133439"/>
                  </a:lnTo>
                  <a:cubicBezTo>
                    <a:pt x="123821" y="92767"/>
                    <a:pt x="99969" y="45904"/>
                    <a:pt x="70606" y="28664"/>
                  </a:cubicBezTo>
                  <a:cubicBezTo>
                    <a:pt x="41242" y="11424"/>
                    <a:pt x="17485" y="30950"/>
                    <a:pt x="17485" y="71622"/>
                  </a:cubicBezTo>
                  <a:lnTo>
                    <a:pt x="0" y="61525"/>
                  </a:lnTo>
                  <a:cubicBezTo>
                    <a:pt x="0" y="9804"/>
                    <a:pt x="31739" y="-14008"/>
                    <a:pt x="70606" y="8471"/>
                  </a:cubicBezTo>
                  <a:cubicBezTo>
                    <a:pt x="109472" y="30950"/>
                    <a:pt x="141211" y="92291"/>
                    <a:pt x="141211" y="143536"/>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1" name="Google Shape;921;p19"/>
            <p:cNvSpPr/>
            <p:nvPr/>
          </p:nvSpPr>
          <p:spPr>
            <a:xfrm>
              <a:off x="5273451" y="4003686"/>
              <a:ext cx="608559" cy="352234"/>
            </a:xfrm>
            <a:custGeom>
              <a:avLst/>
              <a:gdLst/>
              <a:ahLst/>
              <a:cxnLst/>
              <a:rect l="l" t="t" r="r" b="b"/>
              <a:pathLst>
                <a:path w="608559" h="352234" extrusionOk="0">
                  <a:moveTo>
                    <a:pt x="540709" y="352234"/>
                  </a:moveTo>
                  <a:lnTo>
                    <a:pt x="0" y="39529"/>
                  </a:lnTo>
                  <a:lnTo>
                    <a:pt x="67850" y="0"/>
                  </a:lnTo>
                  <a:lnTo>
                    <a:pt x="608559" y="312801"/>
                  </a:lnTo>
                  <a:lnTo>
                    <a:pt x="540709" y="352234"/>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2" name="Google Shape;922;p19"/>
            <p:cNvSpPr/>
            <p:nvPr/>
          </p:nvSpPr>
          <p:spPr>
            <a:xfrm>
              <a:off x="5480232" y="3303313"/>
              <a:ext cx="542799" cy="934592"/>
            </a:xfrm>
            <a:custGeom>
              <a:avLst/>
              <a:gdLst/>
              <a:ahLst/>
              <a:cxnLst/>
              <a:rect l="l" t="t" r="r" b="b"/>
              <a:pathLst>
                <a:path w="542799" h="934592" extrusionOk="0">
                  <a:moveTo>
                    <a:pt x="542800" y="934593"/>
                  </a:moveTo>
                  <a:lnTo>
                    <a:pt x="0" y="620458"/>
                  </a:lnTo>
                  <a:lnTo>
                    <a:pt x="67850" y="0"/>
                  </a:lnTo>
                  <a:lnTo>
                    <a:pt x="474950" y="235648"/>
                  </a:lnTo>
                  <a:lnTo>
                    <a:pt x="542800" y="934593"/>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3" name="Google Shape;923;p19"/>
            <p:cNvSpPr/>
            <p:nvPr/>
          </p:nvSpPr>
          <p:spPr>
            <a:xfrm>
              <a:off x="5339115" y="3381894"/>
              <a:ext cx="542894" cy="934592"/>
            </a:xfrm>
            <a:custGeom>
              <a:avLst/>
              <a:gdLst/>
              <a:ahLst/>
              <a:cxnLst/>
              <a:rect l="l" t="t" r="r" b="b"/>
              <a:pathLst>
                <a:path w="542894" h="934592" extrusionOk="0">
                  <a:moveTo>
                    <a:pt x="542895" y="934593"/>
                  </a:moveTo>
                  <a:lnTo>
                    <a:pt x="0" y="620458"/>
                  </a:lnTo>
                  <a:lnTo>
                    <a:pt x="67850" y="0"/>
                  </a:lnTo>
                  <a:lnTo>
                    <a:pt x="475045" y="235553"/>
                  </a:lnTo>
                  <a:lnTo>
                    <a:pt x="542895" y="93459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4" name="Google Shape;924;p19"/>
            <p:cNvSpPr/>
            <p:nvPr/>
          </p:nvSpPr>
          <p:spPr>
            <a:xfrm>
              <a:off x="5814160" y="3538961"/>
              <a:ext cx="208871" cy="777525"/>
            </a:xfrm>
            <a:custGeom>
              <a:avLst/>
              <a:gdLst/>
              <a:ahLst/>
              <a:cxnLst/>
              <a:rect l="l" t="t" r="r" b="b"/>
              <a:pathLst>
                <a:path w="208871" h="777525" extrusionOk="0">
                  <a:moveTo>
                    <a:pt x="67850" y="777526"/>
                  </a:moveTo>
                  <a:lnTo>
                    <a:pt x="208871" y="698945"/>
                  </a:lnTo>
                  <a:lnTo>
                    <a:pt x="141021" y="0"/>
                  </a:lnTo>
                  <a:lnTo>
                    <a:pt x="0" y="78486"/>
                  </a:lnTo>
                  <a:lnTo>
                    <a:pt x="67850" y="77752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5" name="Google Shape;925;p19"/>
            <p:cNvSpPr/>
            <p:nvPr/>
          </p:nvSpPr>
          <p:spPr>
            <a:xfrm>
              <a:off x="5406965" y="3303313"/>
              <a:ext cx="141116" cy="150685"/>
            </a:xfrm>
            <a:custGeom>
              <a:avLst/>
              <a:gdLst/>
              <a:ahLst/>
              <a:cxnLst/>
              <a:rect l="l" t="t" r="r" b="b"/>
              <a:pathLst>
                <a:path w="141116" h="150685" extrusionOk="0">
                  <a:moveTo>
                    <a:pt x="0" y="78581"/>
                  </a:moveTo>
                  <a:lnTo>
                    <a:pt x="141117" y="0"/>
                  </a:lnTo>
                  <a:lnTo>
                    <a:pt x="124582" y="150685"/>
                  </a:lnTo>
                  <a:lnTo>
                    <a:pt x="0" y="7858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6" name="Google Shape;926;p19"/>
            <p:cNvSpPr/>
            <p:nvPr/>
          </p:nvSpPr>
          <p:spPr>
            <a:xfrm>
              <a:off x="5508835" y="3350470"/>
              <a:ext cx="203454" cy="206683"/>
            </a:xfrm>
            <a:custGeom>
              <a:avLst/>
              <a:gdLst/>
              <a:ahLst/>
              <a:cxnLst/>
              <a:rect l="l" t="t" r="r" b="b"/>
              <a:pathLst>
                <a:path w="203454" h="206683" extrusionOk="0">
                  <a:moveTo>
                    <a:pt x="203455" y="206684"/>
                  </a:moveTo>
                  <a:lnTo>
                    <a:pt x="178367" y="191730"/>
                  </a:lnTo>
                  <a:cubicBezTo>
                    <a:pt x="178367" y="133151"/>
                    <a:pt x="143967" y="65619"/>
                    <a:pt x="101775" y="41235"/>
                  </a:cubicBezTo>
                  <a:cubicBezTo>
                    <a:pt x="59582" y="16851"/>
                    <a:pt x="25087" y="44473"/>
                    <a:pt x="25087" y="103052"/>
                  </a:cubicBezTo>
                  <a:lnTo>
                    <a:pt x="0" y="88574"/>
                  </a:lnTo>
                  <a:cubicBezTo>
                    <a:pt x="0" y="13993"/>
                    <a:pt x="45613" y="-20297"/>
                    <a:pt x="101775" y="12374"/>
                  </a:cubicBezTo>
                  <a:cubicBezTo>
                    <a:pt x="157936" y="45045"/>
                    <a:pt x="203455" y="132103"/>
                    <a:pt x="203455" y="206684"/>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7" name="Google Shape;927;p19"/>
            <p:cNvSpPr/>
            <p:nvPr/>
          </p:nvSpPr>
          <p:spPr>
            <a:xfrm>
              <a:off x="5641209" y="3269779"/>
              <a:ext cx="203454" cy="206316"/>
            </a:xfrm>
            <a:custGeom>
              <a:avLst/>
              <a:gdLst/>
              <a:ahLst/>
              <a:cxnLst/>
              <a:rect l="l" t="t" r="r" b="b"/>
              <a:pathLst>
                <a:path w="203454" h="206316" extrusionOk="0">
                  <a:moveTo>
                    <a:pt x="203455" y="206317"/>
                  </a:moveTo>
                  <a:lnTo>
                    <a:pt x="178367" y="191744"/>
                  </a:lnTo>
                  <a:cubicBezTo>
                    <a:pt x="178367" y="133165"/>
                    <a:pt x="143967" y="65633"/>
                    <a:pt x="101775" y="41153"/>
                  </a:cubicBezTo>
                  <a:cubicBezTo>
                    <a:pt x="59582" y="16674"/>
                    <a:pt x="25088" y="44487"/>
                    <a:pt x="25088" y="103066"/>
                  </a:cubicBezTo>
                  <a:lnTo>
                    <a:pt x="0" y="88588"/>
                  </a:lnTo>
                  <a:cubicBezTo>
                    <a:pt x="0" y="13912"/>
                    <a:pt x="45708" y="-20283"/>
                    <a:pt x="101775" y="12388"/>
                  </a:cubicBezTo>
                  <a:cubicBezTo>
                    <a:pt x="157842" y="45059"/>
                    <a:pt x="203455" y="131641"/>
                    <a:pt x="203455" y="206317"/>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8" name="Google Shape;928;p19"/>
            <p:cNvSpPr/>
            <p:nvPr/>
          </p:nvSpPr>
          <p:spPr>
            <a:xfrm>
              <a:off x="3370326" y="2746576"/>
              <a:ext cx="431236" cy="248888"/>
            </a:xfrm>
            <a:custGeom>
              <a:avLst/>
              <a:gdLst/>
              <a:ahLst/>
              <a:cxnLst/>
              <a:rect l="l" t="t" r="r" b="b"/>
              <a:pathLst>
                <a:path w="431236" h="248888" extrusionOk="0">
                  <a:moveTo>
                    <a:pt x="203170" y="248888"/>
                  </a:moveTo>
                  <a:lnTo>
                    <a:pt x="0" y="132016"/>
                  </a:lnTo>
                  <a:lnTo>
                    <a:pt x="228162" y="0"/>
                  </a:lnTo>
                  <a:lnTo>
                    <a:pt x="431237" y="116967"/>
                  </a:lnTo>
                  <a:lnTo>
                    <a:pt x="203170" y="248888"/>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9" name="Google Shape;929;p19"/>
            <p:cNvSpPr/>
            <p:nvPr/>
          </p:nvSpPr>
          <p:spPr>
            <a:xfrm>
              <a:off x="3388571" y="2474923"/>
              <a:ext cx="435798" cy="252221"/>
            </a:xfrm>
            <a:custGeom>
              <a:avLst/>
              <a:gdLst/>
              <a:ahLst/>
              <a:cxnLst/>
              <a:rect l="l" t="t" r="r" b="b"/>
              <a:pathLst>
                <a:path w="435798" h="252221" extrusionOk="0">
                  <a:moveTo>
                    <a:pt x="217899" y="252222"/>
                  </a:moveTo>
                  <a:lnTo>
                    <a:pt x="0" y="126111"/>
                  </a:lnTo>
                  <a:lnTo>
                    <a:pt x="217899" y="0"/>
                  </a:lnTo>
                  <a:lnTo>
                    <a:pt x="435798" y="126111"/>
                  </a:lnTo>
                  <a:lnTo>
                    <a:pt x="217899" y="252222"/>
                  </a:lnTo>
                  <a:close/>
                </a:path>
              </a:pathLst>
            </a:custGeom>
            <a:solidFill>
              <a:srgbClr val="EFDA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0" name="Google Shape;930;p19"/>
            <p:cNvSpPr/>
            <p:nvPr/>
          </p:nvSpPr>
          <p:spPr>
            <a:xfrm>
              <a:off x="3606470" y="2623608"/>
              <a:ext cx="203169" cy="352710"/>
            </a:xfrm>
            <a:custGeom>
              <a:avLst/>
              <a:gdLst/>
              <a:ahLst/>
              <a:cxnLst/>
              <a:rect l="l" t="t" r="r" b="b"/>
              <a:pathLst>
                <a:path w="203169" h="352710" extrusionOk="0">
                  <a:moveTo>
                    <a:pt x="203170" y="235172"/>
                  </a:moveTo>
                  <a:lnTo>
                    <a:pt x="0" y="352711"/>
                  </a:lnTo>
                  <a:lnTo>
                    <a:pt x="0" y="117538"/>
                  </a:lnTo>
                  <a:lnTo>
                    <a:pt x="203170" y="0"/>
                  </a:lnTo>
                  <a:lnTo>
                    <a:pt x="203170" y="235172"/>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1" name="Google Shape;931;p19"/>
            <p:cNvSpPr/>
            <p:nvPr/>
          </p:nvSpPr>
          <p:spPr>
            <a:xfrm>
              <a:off x="3403301" y="2623608"/>
              <a:ext cx="203169" cy="352710"/>
            </a:xfrm>
            <a:custGeom>
              <a:avLst/>
              <a:gdLst/>
              <a:ahLst/>
              <a:cxnLst/>
              <a:rect l="l" t="t" r="r" b="b"/>
              <a:pathLst>
                <a:path w="203169" h="352710" extrusionOk="0">
                  <a:moveTo>
                    <a:pt x="203170" y="352711"/>
                  </a:moveTo>
                  <a:lnTo>
                    <a:pt x="0" y="235172"/>
                  </a:lnTo>
                  <a:lnTo>
                    <a:pt x="0" y="0"/>
                  </a:lnTo>
                  <a:lnTo>
                    <a:pt x="203170" y="117538"/>
                  </a:lnTo>
                  <a:lnTo>
                    <a:pt x="203170" y="352711"/>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2" name="Google Shape;932;p19"/>
            <p:cNvSpPr/>
            <p:nvPr/>
          </p:nvSpPr>
          <p:spPr>
            <a:xfrm>
              <a:off x="3403301" y="2623608"/>
              <a:ext cx="203169" cy="177736"/>
            </a:xfrm>
            <a:custGeom>
              <a:avLst/>
              <a:gdLst/>
              <a:ahLst/>
              <a:cxnLst/>
              <a:rect l="l" t="t" r="r" b="b"/>
              <a:pathLst>
                <a:path w="203169" h="177736" extrusionOk="0">
                  <a:moveTo>
                    <a:pt x="0" y="0"/>
                  </a:moveTo>
                  <a:lnTo>
                    <a:pt x="0" y="61532"/>
                  </a:lnTo>
                  <a:lnTo>
                    <a:pt x="203170" y="177737"/>
                  </a:lnTo>
                  <a:lnTo>
                    <a:pt x="203170" y="117824"/>
                  </a:lnTo>
                  <a:lnTo>
                    <a:pt x="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3" name="Google Shape;933;p19"/>
            <p:cNvSpPr/>
            <p:nvPr/>
          </p:nvSpPr>
          <p:spPr>
            <a:xfrm>
              <a:off x="3606470" y="2623608"/>
              <a:ext cx="203169" cy="177736"/>
            </a:xfrm>
            <a:custGeom>
              <a:avLst/>
              <a:gdLst/>
              <a:ahLst/>
              <a:cxnLst/>
              <a:rect l="l" t="t" r="r" b="b"/>
              <a:pathLst>
                <a:path w="203169" h="177736" extrusionOk="0">
                  <a:moveTo>
                    <a:pt x="203170" y="0"/>
                  </a:moveTo>
                  <a:lnTo>
                    <a:pt x="203170" y="65913"/>
                  </a:lnTo>
                  <a:lnTo>
                    <a:pt x="0" y="177737"/>
                  </a:lnTo>
                  <a:lnTo>
                    <a:pt x="0" y="117824"/>
                  </a:lnTo>
                  <a:lnTo>
                    <a:pt x="20317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4" name="Google Shape;934;p19"/>
            <p:cNvSpPr/>
            <p:nvPr/>
          </p:nvSpPr>
          <p:spPr>
            <a:xfrm>
              <a:off x="3388571" y="2601034"/>
              <a:ext cx="217899" cy="189547"/>
            </a:xfrm>
            <a:custGeom>
              <a:avLst/>
              <a:gdLst/>
              <a:ahLst/>
              <a:cxnLst/>
              <a:rect l="l" t="t" r="r" b="b"/>
              <a:pathLst>
                <a:path w="217899" h="189547" extrusionOk="0">
                  <a:moveTo>
                    <a:pt x="0" y="0"/>
                  </a:moveTo>
                  <a:lnTo>
                    <a:pt x="0" y="65151"/>
                  </a:lnTo>
                  <a:lnTo>
                    <a:pt x="217899" y="189547"/>
                  </a:lnTo>
                  <a:lnTo>
                    <a:pt x="217899" y="126111"/>
                  </a:lnTo>
                  <a:lnTo>
                    <a:pt x="0" y="0"/>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5" name="Google Shape;935;p19"/>
            <p:cNvSpPr/>
            <p:nvPr/>
          </p:nvSpPr>
          <p:spPr>
            <a:xfrm>
              <a:off x="3606470" y="2601034"/>
              <a:ext cx="217899" cy="189547"/>
            </a:xfrm>
            <a:custGeom>
              <a:avLst/>
              <a:gdLst/>
              <a:ahLst/>
              <a:cxnLst/>
              <a:rect l="l" t="t" r="r" b="b"/>
              <a:pathLst>
                <a:path w="217899" h="189547" extrusionOk="0">
                  <a:moveTo>
                    <a:pt x="0" y="189547"/>
                  </a:moveTo>
                  <a:lnTo>
                    <a:pt x="217899" y="70295"/>
                  </a:lnTo>
                  <a:lnTo>
                    <a:pt x="217899" y="0"/>
                  </a:lnTo>
                  <a:lnTo>
                    <a:pt x="0" y="126111"/>
                  </a:lnTo>
                  <a:lnTo>
                    <a:pt x="0" y="189547"/>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6" name="Google Shape;936;p19"/>
            <p:cNvSpPr/>
            <p:nvPr/>
          </p:nvSpPr>
          <p:spPr>
            <a:xfrm>
              <a:off x="6048784" y="4120462"/>
              <a:ext cx="389804" cy="224885"/>
            </a:xfrm>
            <a:custGeom>
              <a:avLst/>
              <a:gdLst/>
              <a:ahLst/>
              <a:cxnLst/>
              <a:rect l="l" t="t" r="r" b="b"/>
              <a:pathLst>
                <a:path w="389804" h="224885" extrusionOk="0">
                  <a:moveTo>
                    <a:pt x="183404" y="224885"/>
                  </a:moveTo>
                  <a:lnTo>
                    <a:pt x="0" y="119444"/>
                  </a:lnTo>
                  <a:lnTo>
                    <a:pt x="206401" y="0"/>
                  </a:lnTo>
                  <a:lnTo>
                    <a:pt x="389805" y="105537"/>
                  </a:lnTo>
                  <a:lnTo>
                    <a:pt x="183404" y="224885"/>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7" name="Google Shape;937;p19"/>
            <p:cNvSpPr/>
            <p:nvPr/>
          </p:nvSpPr>
          <p:spPr>
            <a:xfrm>
              <a:off x="6065699" y="3875193"/>
              <a:ext cx="393415" cy="227647"/>
            </a:xfrm>
            <a:custGeom>
              <a:avLst/>
              <a:gdLst/>
              <a:ahLst/>
              <a:cxnLst/>
              <a:rect l="l" t="t" r="r" b="b"/>
              <a:pathLst>
                <a:path w="393415" h="227647" extrusionOk="0">
                  <a:moveTo>
                    <a:pt x="196708" y="227647"/>
                  </a:moveTo>
                  <a:lnTo>
                    <a:pt x="0" y="113824"/>
                  </a:lnTo>
                  <a:lnTo>
                    <a:pt x="196708" y="0"/>
                  </a:lnTo>
                  <a:lnTo>
                    <a:pt x="393416" y="113824"/>
                  </a:lnTo>
                  <a:lnTo>
                    <a:pt x="196708" y="227647"/>
                  </a:lnTo>
                  <a:close/>
                </a:path>
              </a:pathLst>
            </a:custGeom>
            <a:solidFill>
              <a:srgbClr val="EFDA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8" name="Google Shape;938;p19"/>
            <p:cNvSpPr/>
            <p:nvPr/>
          </p:nvSpPr>
          <p:spPr>
            <a:xfrm>
              <a:off x="6262407" y="4009401"/>
              <a:ext cx="183404" cy="318420"/>
            </a:xfrm>
            <a:custGeom>
              <a:avLst/>
              <a:gdLst/>
              <a:ahLst/>
              <a:cxnLst/>
              <a:rect l="l" t="t" r="r" b="b"/>
              <a:pathLst>
                <a:path w="183404" h="318420" extrusionOk="0">
                  <a:moveTo>
                    <a:pt x="183404" y="212312"/>
                  </a:moveTo>
                  <a:lnTo>
                    <a:pt x="0" y="318421"/>
                  </a:lnTo>
                  <a:lnTo>
                    <a:pt x="0" y="106109"/>
                  </a:lnTo>
                  <a:lnTo>
                    <a:pt x="183404" y="0"/>
                  </a:lnTo>
                  <a:lnTo>
                    <a:pt x="183404" y="212312"/>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9" name="Google Shape;939;p19"/>
            <p:cNvSpPr/>
            <p:nvPr/>
          </p:nvSpPr>
          <p:spPr>
            <a:xfrm>
              <a:off x="6079003" y="4009401"/>
              <a:ext cx="183403" cy="318420"/>
            </a:xfrm>
            <a:custGeom>
              <a:avLst/>
              <a:gdLst/>
              <a:ahLst/>
              <a:cxnLst/>
              <a:rect l="l" t="t" r="r" b="b"/>
              <a:pathLst>
                <a:path w="183403" h="318420" extrusionOk="0">
                  <a:moveTo>
                    <a:pt x="183404" y="318421"/>
                  </a:moveTo>
                  <a:lnTo>
                    <a:pt x="0" y="212312"/>
                  </a:lnTo>
                  <a:lnTo>
                    <a:pt x="0" y="0"/>
                  </a:lnTo>
                  <a:lnTo>
                    <a:pt x="183404" y="106109"/>
                  </a:lnTo>
                  <a:lnTo>
                    <a:pt x="183404" y="318421"/>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0" name="Google Shape;940;p19"/>
            <p:cNvSpPr/>
            <p:nvPr/>
          </p:nvSpPr>
          <p:spPr>
            <a:xfrm>
              <a:off x="6079003" y="4009401"/>
              <a:ext cx="183403" cy="160496"/>
            </a:xfrm>
            <a:custGeom>
              <a:avLst/>
              <a:gdLst/>
              <a:ahLst/>
              <a:cxnLst/>
              <a:rect l="l" t="t" r="r" b="b"/>
              <a:pathLst>
                <a:path w="183403" h="160496" extrusionOk="0">
                  <a:moveTo>
                    <a:pt x="0" y="0"/>
                  </a:moveTo>
                  <a:lnTo>
                    <a:pt x="0" y="55531"/>
                  </a:lnTo>
                  <a:lnTo>
                    <a:pt x="183404" y="160496"/>
                  </a:lnTo>
                  <a:lnTo>
                    <a:pt x="183404" y="106394"/>
                  </a:lnTo>
                  <a:lnTo>
                    <a:pt x="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1" name="Google Shape;941;p19"/>
            <p:cNvSpPr/>
            <p:nvPr/>
          </p:nvSpPr>
          <p:spPr>
            <a:xfrm>
              <a:off x="6262407" y="4009401"/>
              <a:ext cx="183404" cy="160496"/>
            </a:xfrm>
            <a:custGeom>
              <a:avLst/>
              <a:gdLst/>
              <a:ahLst/>
              <a:cxnLst/>
              <a:rect l="l" t="t" r="r" b="b"/>
              <a:pathLst>
                <a:path w="183404" h="160496" extrusionOk="0">
                  <a:moveTo>
                    <a:pt x="183404" y="0"/>
                  </a:moveTo>
                  <a:lnTo>
                    <a:pt x="183404" y="59531"/>
                  </a:lnTo>
                  <a:lnTo>
                    <a:pt x="0" y="160496"/>
                  </a:lnTo>
                  <a:lnTo>
                    <a:pt x="0" y="106394"/>
                  </a:lnTo>
                  <a:lnTo>
                    <a:pt x="183404"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2" name="Google Shape;942;p19"/>
            <p:cNvSpPr/>
            <p:nvPr/>
          </p:nvSpPr>
          <p:spPr>
            <a:xfrm>
              <a:off x="6065699" y="3989017"/>
              <a:ext cx="196707" cy="171164"/>
            </a:xfrm>
            <a:custGeom>
              <a:avLst/>
              <a:gdLst/>
              <a:ahLst/>
              <a:cxnLst/>
              <a:rect l="l" t="t" r="r" b="b"/>
              <a:pathLst>
                <a:path w="196707" h="171164" extrusionOk="0">
                  <a:moveTo>
                    <a:pt x="0" y="0"/>
                  </a:moveTo>
                  <a:lnTo>
                    <a:pt x="0" y="58864"/>
                  </a:lnTo>
                  <a:lnTo>
                    <a:pt x="196708" y="171164"/>
                  </a:lnTo>
                  <a:lnTo>
                    <a:pt x="196708" y="113824"/>
                  </a:lnTo>
                  <a:lnTo>
                    <a:pt x="0" y="0"/>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3" name="Google Shape;943;p19"/>
            <p:cNvSpPr/>
            <p:nvPr/>
          </p:nvSpPr>
          <p:spPr>
            <a:xfrm>
              <a:off x="6262407" y="3989017"/>
              <a:ext cx="196708" cy="171164"/>
            </a:xfrm>
            <a:custGeom>
              <a:avLst/>
              <a:gdLst/>
              <a:ahLst/>
              <a:cxnLst/>
              <a:rect l="l" t="t" r="r" b="b"/>
              <a:pathLst>
                <a:path w="196708" h="171164" extrusionOk="0">
                  <a:moveTo>
                    <a:pt x="0" y="171164"/>
                  </a:moveTo>
                  <a:lnTo>
                    <a:pt x="196708" y="63437"/>
                  </a:lnTo>
                  <a:lnTo>
                    <a:pt x="196708" y="0"/>
                  </a:lnTo>
                  <a:lnTo>
                    <a:pt x="0" y="113824"/>
                  </a:lnTo>
                  <a:lnTo>
                    <a:pt x="0" y="171164"/>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4" name="Google Shape;944;p19"/>
            <p:cNvSpPr/>
            <p:nvPr/>
          </p:nvSpPr>
          <p:spPr>
            <a:xfrm>
              <a:off x="3676221" y="3054710"/>
              <a:ext cx="439504" cy="254317"/>
            </a:xfrm>
            <a:custGeom>
              <a:avLst/>
              <a:gdLst/>
              <a:ahLst/>
              <a:cxnLst/>
              <a:rect l="l" t="t" r="r" b="b"/>
              <a:pathLst>
                <a:path w="439504" h="254317" extrusionOk="0">
                  <a:moveTo>
                    <a:pt x="390470" y="254317"/>
                  </a:moveTo>
                  <a:lnTo>
                    <a:pt x="0" y="28480"/>
                  </a:lnTo>
                  <a:lnTo>
                    <a:pt x="49034" y="0"/>
                  </a:lnTo>
                  <a:lnTo>
                    <a:pt x="439504" y="225838"/>
                  </a:lnTo>
                  <a:lnTo>
                    <a:pt x="390470" y="254317"/>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5" name="Google Shape;945;p19"/>
            <p:cNvSpPr/>
            <p:nvPr/>
          </p:nvSpPr>
          <p:spPr>
            <a:xfrm>
              <a:off x="3825510" y="2548837"/>
              <a:ext cx="392085" cy="674941"/>
            </a:xfrm>
            <a:custGeom>
              <a:avLst/>
              <a:gdLst/>
              <a:ahLst/>
              <a:cxnLst/>
              <a:rect l="l" t="t" r="r" b="b"/>
              <a:pathLst>
                <a:path w="392085" h="674941" extrusionOk="0">
                  <a:moveTo>
                    <a:pt x="392085" y="674942"/>
                  </a:moveTo>
                  <a:lnTo>
                    <a:pt x="0" y="448056"/>
                  </a:lnTo>
                  <a:lnTo>
                    <a:pt x="49034" y="0"/>
                  </a:lnTo>
                  <a:lnTo>
                    <a:pt x="343051" y="170212"/>
                  </a:lnTo>
                  <a:lnTo>
                    <a:pt x="392085" y="674942"/>
                  </a:lnTo>
                  <a:close/>
                </a:path>
              </a:pathLst>
            </a:custGeom>
            <a:solidFill>
              <a:srgbClr val="C6555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6" name="Google Shape;946;p19"/>
            <p:cNvSpPr/>
            <p:nvPr/>
          </p:nvSpPr>
          <p:spPr>
            <a:xfrm>
              <a:off x="3723640" y="2605606"/>
              <a:ext cx="392085" cy="674941"/>
            </a:xfrm>
            <a:custGeom>
              <a:avLst/>
              <a:gdLst/>
              <a:ahLst/>
              <a:cxnLst/>
              <a:rect l="l" t="t" r="r" b="b"/>
              <a:pathLst>
                <a:path w="392085" h="674941" extrusionOk="0">
                  <a:moveTo>
                    <a:pt x="392085" y="674942"/>
                  </a:moveTo>
                  <a:lnTo>
                    <a:pt x="0" y="448056"/>
                  </a:lnTo>
                  <a:lnTo>
                    <a:pt x="49034" y="0"/>
                  </a:lnTo>
                  <a:lnTo>
                    <a:pt x="343051" y="170117"/>
                  </a:lnTo>
                  <a:lnTo>
                    <a:pt x="392085" y="674942"/>
                  </a:lnTo>
                  <a:close/>
                </a:path>
              </a:pathLst>
            </a:custGeom>
            <a:solidFill>
              <a:srgbClr val="FF6C6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7" name="Google Shape;947;p19"/>
            <p:cNvSpPr/>
            <p:nvPr/>
          </p:nvSpPr>
          <p:spPr>
            <a:xfrm>
              <a:off x="4066691" y="2719049"/>
              <a:ext cx="150904" cy="561498"/>
            </a:xfrm>
            <a:custGeom>
              <a:avLst/>
              <a:gdLst/>
              <a:ahLst/>
              <a:cxnLst/>
              <a:rect l="l" t="t" r="r" b="b"/>
              <a:pathLst>
                <a:path w="150904" h="561498" extrusionOk="0">
                  <a:moveTo>
                    <a:pt x="49034" y="561499"/>
                  </a:moveTo>
                  <a:lnTo>
                    <a:pt x="150904" y="504730"/>
                  </a:lnTo>
                  <a:lnTo>
                    <a:pt x="101870" y="0"/>
                  </a:lnTo>
                  <a:lnTo>
                    <a:pt x="0" y="56674"/>
                  </a:lnTo>
                  <a:lnTo>
                    <a:pt x="49034" y="561499"/>
                  </a:lnTo>
                  <a:close/>
                </a:path>
              </a:pathLst>
            </a:custGeom>
            <a:solidFill>
              <a:srgbClr val="DD626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8" name="Google Shape;948;p19"/>
            <p:cNvSpPr/>
            <p:nvPr/>
          </p:nvSpPr>
          <p:spPr>
            <a:xfrm>
              <a:off x="3772674" y="2548837"/>
              <a:ext cx="101869" cy="108775"/>
            </a:xfrm>
            <a:custGeom>
              <a:avLst/>
              <a:gdLst/>
              <a:ahLst/>
              <a:cxnLst/>
              <a:rect l="l" t="t" r="r" b="b"/>
              <a:pathLst>
                <a:path w="101869" h="108775" extrusionOk="0">
                  <a:moveTo>
                    <a:pt x="0" y="56769"/>
                  </a:moveTo>
                  <a:lnTo>
                    <a:pt x="101870" y="0"/>
                  </a:lnTo>
                  <a:lnTo>
                    <a:pt x="89992" y="108775"/>
                  </a:lnTo>
                  <a:lnTo>
                    <a:pt x="0" y="56769"/>
                  </a:lnTo>
                  <a:close/>
                </a:path>
              </a:pathLst>
            </a:custGeom>
            <a:solidFill>
              <a:srgbClr val="C6555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9" name="Google Shape;949;p19"/>
            <p:cNvSpPr/>
            <p:nvPr/>
          </p:nvSpPr>
          <p:spPr>
            <a:xfrm>
              <a:off x="3846226" y="2583526"/>
              <a:ext cx="146913" cy="149048"/>
            </a:xfrm>
            <a:custGeom>
              <a:avLst/>
              <a:gdLst/>
              <a:ahLst/>
              <a:cxnLst/>
              <a:rect l="l" t="t" r="r" b="b"/>
              <a:pathLst>
                <a:path w="146913" h="149048" extrusionOk="0">
                  <a:moveTo>
                    <a:pt x="146913" y="149049"/>
                  </a:moveTo>
                  <a:lnTo>
                    <a:pt x="128858" y="138571"/>
                  </a:lnTo>
                  <a:cubicBezTo>
                    <a:pt x="128858" y="96185"/>
                    <a:pt x="103961" y="47417"/>
                    <a:pt x="73457" y="29796"/>
                  </a:cubicBezTo>
                  <a:cubicBezTo>
                    <a:pt x="42953" y="12175"/>
                    <a:pt x="18150" y="32177"/>
                    <a:pt x="18150" y="74468"/>
                  </a:cubicBezTo>
                  <a:lnTo>
                    <a:pt x="0" y="63991"/>
                  </a:lnTo>
                  <a:cubicBezTo>
                    <a:pt x="0" y="10174"/>
                    <a:pt x="32975" y="-14591"/>
                    <a:pt x="73457" y="8841"/>
                  </a:cubicBezTo>
                  <a:cubicBezTo>
                    <a:pt x="113939" y="32272"/>
                    <a:pt x="146913" y="94756"/>
                    <a:pt x="146913" y="149049"/>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0" name="Google Shape;950;p19"/>
            <p:cNvSpPr/>
            <p:nvPr/>
          </p:nvSpPr>
          <p:spPr>
            <a:xfrm>
              <a:off x="3941824" y="2524566"/>
              <a:ext cx="146913" cy="149048"/>
            </a:xfrm>
            <a:custGeom>
              <a:avLst/>
              <a:gdLst/>
              <a:ahLst/>
              <a:cxnLst/>
              <a:rect l="l" t="t" r="r" b="b"/>
              <a:pathLst>
                <a:path w="146913" h="149048" extrusionOk="0">
                  <a:moveTo>
                    <a:pt x="146913" y="149049"/>
                  </a:moveTo>
                  <a:lnTo>
                    <a:pt x="128858" y="138571"/>
                  </a:lnTo>
                  <a:cubicBezTo>
                    <a:pt x="128858" y="96280"/>
                    <a:pt x="103961" y="47417"/>
                    <a:pt x="73457" y="29796"/>
                  </a:cubicBezTo>
                  <a:cubicBezTo>
                    <a:pt x="42953" y="12175"/>
                    <a:pt x="18150" y="32177"/>
                    <a:pt x="18150" y="74468"/>
                  </a:cubicBezTo>
                  <a:lnTo>
                    <a:pt x="0" y="63991"/>
                  </a:lnTo>
                  <a:cubicBezTo>
                    <a:pt x="0" y="10174"/>
                    <a:pt x="32975" y="-14591"/>
                    <a:pt x="73457" y="8841"/>
                  </a:cubicBezTo>
                  <a:cubicBezTo>
                    <a:pt x="113939" y="32272"/>
                    <a:pt x="146913" y="95137"/>
                    <a:pt x="146913" y="149049"/>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1" name="Google Shape;951;p19"/>
            <p:cNvSpPr/>
            <p:nvPr/>
          </p:nvSpPr>
          <p:spPr>
            <a:xfrm>
              <a:off x="2533225" y="4605761"/>
              <a:ext cx="828643" cy="479488"/>
            </a:xfrm>
            <a:custGeom>
              <a:avLst/>
              <a:gdLst/>
              <a:ahLst/>
              <a:cxnLst/>
              <a:rect l="l" t="t" r="r" b="b"/>
              <a:pathLst>
                <a:path w="828643" h="479488" extrusionOk="0">
                  <a:moveTo>
                    <a:pt x="828644" y="239744"/>
                  </a:moveTo>
                  <a:cubicBezTo>
                    <a:pt x="828644" y="372151"/>
                    <a:pt x="643146" y="479489"/>
                    <a:pt x="414322" y="479489"/>
                  </a:cubicBezTo>
                  <a:cubicBezTo>
                    <a:pt x="185498" y="479489"/>
                    <a:pt x="0" y="372151"/>
                    <a:pt x="0" y="239744"/>
                  </a:cubicBezTo>
                  <a:cubicBezTo>
                    <a:pt x="0" y="107337"/>
                    <a:pt x="185498" y="0"/>
                    <a:pt x="414322" y="0"/>
                  </a:cubicBezTo>
                  <a:cubicBezTo>
                    <a:pt x="643146" y="0"/>
                    <a:pt x="828644" y="107337"/>
                    <a:pt x="828644" y="23974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2" name="Google Shape;952;p19"/>
            <p:cNvSpPr/>
            <p:nvPr/>
          </p:nvSpPr>
          <p:spPr>
            <a:xfrm>
              <a:off x="2599924" y="3049662"/>
              <a:ext cx="198618" cy="433482"/>
            </a:xfrm>
            <a:custGeom>
              <a:avLst/>
              <a:gdLst/>
              <a:ahLst/>
              <a:cxnLst/>
              <a:rect l="l" t="t" r="r" b="b"/>
              <a:pathLst>
                <a:path w="198618" h="433482" extrusionOk="0">
                  <a:moveTo>
                    <a:pt x="43818" y="0"/>
                  </a:moveTo>
                  <a:cubicBezTo>
                    <a:pt x="39161" y="40386"/>
                    <a:pt x="-8828" y="214503"/>
                    <a:pt x="1435" y="274130"/>
                  </a:cubicBezTo>
                  <a:cubicBezTo>
                    <a:pt x="11698" y="333756"/>
                    <a:pt x="175811" y="433483"/>
                    <a:pt x="175811" y="433483"/>
                  </a:cubicBezTo>
                  <a:lnTo>
                    <a:pt x="198618" y="331375"/>
                  </a:lnTo>
                  <a:lnTo>
                    <a:pt x="107676" y="242221"/>
                  </a:lnTo>
                  <a:lnTo>
                    <a:pt x="132289" y="73438"/>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3" name="Google Shape;953;p19"/>
            <p:cNvSpPr/>
            <p:nvPr/>
          </p:nvSpPr>
          <p:spPr>
            <a:xfrm>
              <a:off x="2627967" y="2871431"/>
              <a:ext cx="142827" cy="275330"/>
            </a:xfrm>
            <a:custGeom>
              <a:avLst/>
              <a:gdLst/>
              <a:ahLst/>
              <a:cxnLst/>
              <a:rect l="l" t="t" r="r" b="b"/>
              <a:pathLst>
                <a:path w="142827" h="275330" extrusionOk="0">
                  <a:moveTo>
                    <a:pt x="142827" y="6685"/>
                  </a:moveTo>
                  <a:cubicBezTo>
                    <a:pt x="109783" y="-8688"/>
                    <a:pt x="70489" y="3237"/>
                    <a:pt x="51505" y="34403"/>
                  </a:cubicBezTo>
                  <a:cubicBezTo>
                    <a:pt x="27368" y="74408"/>
                    <a:pt x="2281" y="211949"/>
                    <a:pt x="0" y="235381"/>
                  </a:cubicBezTo>
                  <a:cubicBezTo>
                    <a:pt x="0" y="235381"/>
                    <a:pt x="33925" y="282339"/>
                    <a:pt x="84670" y="27443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4" name="Google Shape;954;p19"/>
            <p:cNvSpPr/>
            <p:nvPr/>
          </p:nvSpPr>
          <p:spPr>
            <a:xfrm>
              <a:off x="2942472" y="4777576"/>
              <a:ext cx="307903" cy="173671"/>
            </a:xfrm>
            <a:custGeom>
              <a:avLst/>
              <a:gdLst/>
              <a:ahLst/>
              <a:cxnLst/>
              <a:rect l="l" t="t" r="r" b="b"/>
              <a:pathLst>
                <a:path w="307903" h="173671" extrusionOk="0">
                  <a:moveTo>
                    <a:pt x="15623" y="41640"/>
                  </a:moveTo>
                  <a:cubicBezTo>
                    <a:pt x="51311" y="51556"/>
                    <a:pt x="89465" y="46936"/>
                    <a:pt x="121769" y="28781"/>
                  </a:cubicBezTo>
                  <a:cubicBezTo>
                    <a:pt x="147332" y="29543"/>
                    <a:pt x="286167" y="-29988"/>
                    <a:pt x="305078" y="20018"/>
                  </a:cubicBezTo>
                  <a:cubicBezTo>
                    <a:pt x="321613" y="63833"/>
                    <a:pt x="261555" y="104410"/>
                    <a:pt x="229056" y="112221"/>
                  </a:cubicBezTo>
                  <a:cubicBezTo>
                    <a:pt x="158925" y="129270"/>
                    <a:pt x="107040" y="164322"/>
                    <a:pt x="78911" y="170228"/>
                  </a:cubicBezTo>
                  <a:cubicBezTo>
                    <a:pt x="57910" y="174705"/>
                    <a:pt x="30732" y="177562"/>
                    <a:pt x="14007" y="160703"/>
                  </a:cubicBezTo>
                  <a:cubicBezTo>
                    <a:pt x="-5759" y="141176"/>
                    <a:pt x="-4048" y="67834"/>
                    <a:pt x="15623" y="4164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5" name="Google Shape;955;p19"/>
            <p:cNvSpPr/>
            <p:nvPr/>
          </p:nvSpPr>
          <p:spPr>
            <a:xfrm>
              <a:off x="2947261" y="4806358"/>
              <a:ext cx="303072" cy="144889"/>
            </a:xfrm>
            <a:custGeom>
              <a:avLst/>
              <a:gdLst/>
              <a:ahLst/>
              <a:cxnLst/>
              <a:rect l="l" t="t" r="r" b="b"/>
              <a:pathLst>
                <a:path w="303072" h="144889" extrusionOk="0">
                  <a:moveTo>
                    <a:pt x="74407" y="129349"/>
                  </a:moveTo>
                  <a:cubicBezTo>
                    <a:pt x="102915" y="123349"/>
                    <a:pt x="154420" y="88297"/>
                    <a:pt x="224551" y="71247"/>
                  </a:cubicBezTo>
                  <a:cubicBezTo>
                    <a:pt x="251539" y="64770"/>
                    <a:pt x="297913" y="35243"/>
                    <a:pt x="302569" y="0"/>
                  </a:cubicBezTo>
                  <a:cubicBezTo>
                    <a:pt x="308841" y="40386"/>
                    <a:pt x="255055" y="76200"/>
                    <a:pt x="224551" y="83439"/>
                  </a:cubicBezTo>
                  <a:cubicBezTo>
                    <a:pt x="154420" y="100489"/>
                    <a:pt x="102535" y="135541"/>
                    <a:pt x="74407" y="141446"/>
                  </a:cubicBezTo>
                  <a:cubicBezTo>
                    <a:pt x="53406" y="145923"/>
                    <a:pt x="26228" y="148780"/>
                    <a:pt x="9503" y="131921"/>
                  </a:cubicBezTo>
                  <a:cubicBezTo>
                    <a:pt x="5060" y="127130"/>
                    <a:pt x="1805" y="121348"/>
                    <a:pt x="0" y="115062"/>
                  </a:cubicBezTo>
                  <a:cubicBezTo>
                    <a:pt x="24707" y="136017"/>
                    <a:pt x="53406" y="133731"/>
                    <a:pt x="74407" y="12934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6" name="Google Shape;956;p19"/>
            <p:cNvSpPr/>
            <p:nvPr/>
          </p:nvSpPr>
          <p:spPr>
            <a:xfrm>
              <a:off x="2717232" y="4676188"/>
              <a:ext cx="307831" cy="173712"/>
            </a:xfrm>
            <a:custGeom>
              <a:avLst/>
              <a:gdLst/>
              <a:ahLst/>
              <a:cxnLst/>
              <a:rect l="l" t="t" r="r" b="b"/>
              <a:pathLst>
                <a:path w="307831" h="173712" extrusionOk="0">
                  <a:moveTo>
                    <a:pt x="15552" y="41682"/>
                  </a:moveTo>
                  <a:cubicBezTo>
                    <a:pt x="51240" y="51598"/>
                    <a:pt x="89394" y="46978"/>
                    <a:pt x="121698" y="28823"/>
                  </a:cubicBezTo>
                  <a:cubicBezTo>
                    <a:pt x="147260" y="29585"/>
                    <a:pt x="286096" y="-30041"/>
                    <a:pt x="305007" y="20060"/>
                  </a:cubicBezTo>
                  <a:cubicBezTo>
                    <a:pt x="321542" y="63875"/>
                    <a:pt x="261484" y="104452"/>
                    <a:pt x="228984" y="112262"/>
                  </a:cubicBezTo>
                  <a:cubicBezTo>
                    <a:pt x="158854" y="129312"/>
                    <a:pt x="106969" y="164364"/>
                    <a:pt x="78840" y="170269"/>
                  </a:cubicBezTo>
                  <a:cubicBezTo>
                    <a:pt x="57839" y="174746"/>
                    <a:pt x="30661" y="177604"/>
                    <a:pt x="13936" y="160744"/>
                  </a:cubicBezTo>
                  <a:cubicBezTo>
                    <a:pt x="-5735" y="141218"/>
                    <a:pt x="-4024" y="67781"/>
                    <a:pt x="15552" y="4168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7" name="Google Shape;957;p19"/>
            <p:cNvSpPr/>
            <p:nvPr/>
          </p:nvSpPr>
          <p:spPr>
            <a:xfrm>
              <a:off x="2722045" y="4705011"/>
              <a:ext cx="303068" cy="144889"/>
            </a:xfrm>
            <a:custGeom>
              <a:avLst/>
              <a:gdLst/>
              <a:ahLst/>
              <a:cxnLst/>
              <a:rect l="l" t="t" r="r" b="b"/>
              <a:pathLst>
                <a:path w="303068" h="144889" extrusionOk="0">
                  <a:moveTo>
                    <a:pt x="74407" y="129254"/>
                  </a:moveTo>
                  <a:cubicBezTo>
                    <a:pt x="102915" y="123349"/>
                    <a:pt x="154420" y="88297"/>
                    <a:pt x="224551" y="71247"/>
                  </a:cubicBezTo>
                  <a:cubicBezTo>
                    <a:pt x="251539" y="64770"/>
                    <a:pt x="297913" y="35147"/>
                    <a:pt x="302569" y="0"/>
                  </a:cubicBezTo>
                  <a:cubicBezTo>
                    <a:pt x="308841" y="40386"/>
                    <a:pt x="254580" y="76200"/>
                    <a:pt x="224551" y="83439"/>
                  </a:cubicBezTo>
                  <a:cubicBezTo>
                    <a:pt x="154420" y="100489"/>
                    <a:pt x="102535" y="135541"/>
                    <a:pt x="74407" y="141446"/>
                  </a:cubicBezTo>
                  <a:cubicBezTo>
                    <a:pt x="53406" y="145923"/>
                    <a:pt x="26228" y="148781"/>
                    <a:pt x="9503" y="131921"/>
                  </a:cubicBezTo>
                  <a:cubicBezTo>
                    <a:pt x="5040" y="127178"/>
                    <a:pt x="1781" y="121425"/>
                    <a:pt x="0" y="115158"/>
                  </a:cubicBezTo>
                  <a:cubicBezTo>
                    <a:pt x="24707" y="135827"/>
                    <a:pt x="53406" y="133731"/>
                    <a:pt x="74407" y="12925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8" name="Google Shape;958;p19"/>
            <p:cNvSpPr/>
            <p:nvPr/>
          </p:nvSpPr>
          <p:spPr>
            <a:xfrm>
              <a:off x="2717265" y="3551725"/>
              <a:ext cx="450461" cy="1274557"/>
            </a:xfrm>
            <a:custGeom>
              <a:avLst/>
              <a:gdLst/>
              <a:ahLst/>
              <a:cxnLst/>
              <a:rect l="l" t="t" r="r" b="b"/>
              <a:pathLst>
                <a:path w="450461" h="1274557" extrusionOk="0">
                  <a:moveTo>
                    <a:pt x="12857" y="788003"/>
                  </a:moveTo>
                  <a:cubicBezTo>
                    <a:pt x="18809" y="736320"/>
                    <a:pt x="29529" y="685305"/>
                    <a:pt x="44882" y="635603"/>
                  </a:cubicBezTo>
                  <a:cubicBezTo>
                    <a:pt x="44882" y="635603"/>
                    <a:pt x="35379" y="504063"/>
                    <a:pt x="30532" y="379381"/>
                  </a:cubicBezTo>
                  <a:cubicBezTo>
                    <a:pt x="25021" y="238125"/>
                    <a:pt x="-23919" y="113157"/>
                    <a:pt x="14758" y="0"/>
                  </a:cubicBezTo>
                  <a:lnTo>
                    <a:pt x="450461" y="97155"/>
                  </a:lnTo>
                  <a:cubicBezTo>
                    <a:pt x="450461" y="97155"/>
                    <a:pt x="424138" y="661606"/>
                    <a:pt x="418247" y="729901"/>
                  </a:cubicBezTo>
                  <a:cubicBezTo>
                    <a:pt x="415050" y="783088"/>
                    <a:pt x="408543" y="836019"/>
                    <a:pt x="398766" y="888397"/>
                  </a:cubicBezTo>
                  <a:cubicBezTo>
                    <a:pt x="378810" y="997934"/>
                    <a:pt x="346500" y="1258538"/>
                    <a:pt x="346500" y="1258538"/>
                  </a:cubicBezTo>
                  <a:cubicBezTo>
                    <a:pt x="300412" y="1285304"/>
                    <a:pt x="239974" y="1270445"/>
                    <a:pt x="239974" y="1270445"/>
                  </a:cubicBezTo>
                  <a:cubicBezTo>
                    <a:pt x="239974" y="1270445"/>
                    <a:pt x="243300" y="940975"/>
                    <a:pt x="246246" y="862013"/>
                  </a:cubicBezTo>
                  <a:cubicBezTo>
                    <a:pt x="249857" y="765620"/>
                    <a:pt x="252803" y="772954"/>
                    <a:pt x="252803" y="772954"/>
                  </a:cubicBezTo>
                  <a:lnTo>
                    <a:pt x="238454" y="533400"/>
                  </a:lnTo>
                  <a:lnTo>
                    <a:pt x="228951" y="413956"/>
                  </a:lnTo>
                  <a:cubicBezTo>
                    <a:pt x="228951" y="413956"/>
                    <a:pt x="216882" y="501587"/>
                    <a:pt x="209090" y="579882"/>
                  </a:cubicBezTo>
                  <a:cubicBezTo>
                    <a:pt x="202248" y="648176"/>
                    <a:pt x="185808" y="709898"/>
                    <a:pt x="167373" y="837057"/>
                  </a:cubicBezTo>
                  <a:cubicBezTo>
                    <a:pt x="151503" y="947261"/>
                    <a:pt x="125655" y="1168813"/>
                    <a:pt x="125655" y="1168813"/>
                  </a:cubicBezTo>
                  <a:cubicBezTo>
                    <a:pt x="79567" y="1195673"/>
                    <a:pt x="17038" y="1173385"/>
                    <a:pt x="17038" y="1173385"/>
                  </a:cubicBezTo>
                  <a:cubicBezTo>
                    <a:pt x="17038" y="1173385"/>
                    <a:pt x="314" y="883634"/>
                    <a:pt x="12857" y="78800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9" name="Google Shape;959;p19"/>
            <p:cNvSpPr/>
            <p:nvPr/>
          </p:nvSpPr>
          <p:spPr>
            <a:xfrm>
              <a:off x="2775050" y="2505974"/>
              <a:ext cx="327076" cy="524521"/>
            </a:xfrm>
            <a:custGeom>
              <a:avLst/>
              <a:gdLst/>
              <a:ahLst/>
              <a:cxnLst/>
              <a:rect l="l" t="t" r="r" b="b"/>
              <a:pathLst>
                <a:path w="327076" h="524521" extrusionOk="0">
                  <a:moveTo>
                    <a:pt x="18646" y="374524"/>
                  </a:moveTo>
                  <a:cubicBezTo>
                    <a:pt x="51811" y="376143"/>
                    <a:pt x="76518" y="384716"/>
                    <a:pt x="80699" y="374524"/>
                  </a:cubicBezTo>
                  <a:cubicBezTo>
                    <a:pt x="84240" y="357350"/>
                    <a:pt x="86779" y="339986"/>
                    <a:pt x="88302" y="322518"/>
                  </a:cubicBezTo>
                  <a:cubicBezTo>
                    <a:pt x="84406" y="312993"/>
                    <a:pt x="81175" y="302515"/>
                    <a:pt x="81175" y="302515"/>
                  </a:cubicBezTo>
                  <a:cubicBezTo>
                    <a:pt x="39457" y="276797"/>
                    <a:pt x="26343" y="231649"/>
                    <a:pt x="20832" y="178690"/>
                  </a:cubicBezTo>
                  <a:cubicBezTo>
                    <a:pt x="11329" y="88869"/>
                    <a:pt x="59888" y="10288"/>
                    <a:pt x="149595" y="858"/>
                  </a:cubicBezTo>
                  <a:cubicBezTo>
                    <a:pt x="233790" y="-7905"/>
                    <a:pt x="295843" y="51436"/>
                    <a:pt x="312378" y="132875"/>
                  </a:cubicBezTo>
                  <a:cubicBezTo>
                    <a:pt x="321310" y="173166"/>
                    <a:pt x="338986" y="249175"/>
                    <a:pt x="315038" y="315374"/>
                  </a:cubicBezTo>
                  <a:cubicBezTo>
                    <a:pt x="301640" y="352426"/>
                    <a:pt x="284344" y="382049"/>
                    <a:pt x="267049" y="387478"/>
                  </a:cubicBezTo>
                  <a:cubicBezTo>
                    <a:pt x="250377" y="387059"/>
                    <a:pt x="233746" y="385592"/>
                    <a:pt x="217255" y="383096"/>
                  </a:cubicBezTo>
                  <a:lnTo>
                    <a:pt x="217255" y="383096"/>
                  </a:lnTo>
                  <a:cubicBezTo>
                    <a:pt x="217255" y="383096"/>
                    <a:pt x="212788" y="408052"/>
                    <a:pt x="209747" y="424054"/>
                  </a:cubicBezTo>
                  <a:cubicBezTo>
                    <a:pt x="206707" y="440056"/>
                    <a:pt x="207847" y="448533"/>
                    <a:pt x="239681" y="468155"/>
                  </a:cubicBezTo>
                  <a:cubicBezTo>
                    <a:pt x="271516" y="487776"/>
                    <a:pt x="191597" y="528162"/>
                    <a:pt x="139332" y="524257"/>
                  </a:cubicBezTo>
                  <a:cubicBezTo>
                    <a:pt x="87066" y="520352"/>
                    <a:pt x="28339" y="488634"/>
                    <a:pt x="12279" y="454820"/>
                  </a:cubicBezTo>
                  <a:cubicBezTo>
                    <a:pt x="-5681" y="417863"/>
                    <a:pt x="-4256" y="373476"/>
                    <a:pt x="18646" y="37452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0" name="Google Shape;960;p19"/>
            <p:cNvSpPr/>
            <p:nvPr/>
          </p:nvSpPr>
          <p:spPr>
            <a:xfrm>
              <a:off x="2667800" y="2877512"/>
              <a:ext cx="502799" cy="834581"/>
            </a:xfrm>
            <a:custGeom>
              <a:avLst/>
              <a:gdLst/>
              <a:ahLst/>
              <a:cxnLst/>
              <a:rect l="l" t="t" r="r" b="b"/>
              <a:pathLst>
                <a:path w="502799" h="834581" extrusionOk="0">
                  <a:moveTo>
                    <a:pt x="173885" y="7939"/>
                  </a:moveTo>
                  <a:cubicBezTo>
                    <a:pt x="164383" y="30894"/>
                    <a:pt x="188044" y="58993"/>
                    <a:pt x="249908" y="78614"/>
                  </a:cubicBezTo>
                  <a:cubicBezTo>
                    <a:pt x="311771" y="98236"/>
                    <a:pt x="317853" y="72995"/>
                    <a:pt x="317853" y="72995"/>
                  </a:cubicBezTo>
                  <a:cubicBezTo>
                    <a:pt x="317853" y="72995"/>
                    <a:pt x="409270" y="114714"/>
                    <a:pt x="439013" y="135574"/>
                  </a:cubicBezTo>
                  <a:cubicBezTo>
                    <a:pt x="476359" y="161768"/>
                    <a:pt x="492989" y="237587"/>
                    <a:pt x="498026" y="365603"/>
                  </a:cubicBezTo>
                  <a:cubicBezTo>
                    <a:pt x="503822" y="513812"/>
                    <a:pt x="504393" y="733649"/>
                    <a:pt x="499451" y="771558"/>
                  </a:cubicBezTo>
                  <a:cubicBezTo>
                    <a:pt x="499451" y="771558"/>
                    <a:pt x="429511" y="841376"/>
                    <a:pt x="340089" y="834042"/>
                  </a:cubicBezTo>
                  <a:cubicBezTo>
                    <a:pt x="250668" y="826708"/>
                    <a:pt x="100144" y="747270"/>
                    <a:pt x="63558" y="686024"/>
                  </a:cubicBezTo>
                  <a:cubicBezTo>
                    <a:pt x="64603" y="556103"/>
                    <a:pt x="79808" y="534957"/>
                    <a:pt x="58806" y="460091"/>
                  </a:cubicBezTo>
                  <a:cubicBezTo>
                    <a:pt x="10722" y="288641"/>
                    <a:pt x="-14555" y="218632"/>
                    <a:pt x="8822" y="104808"/>
                  </a:cubicBezTo>
                  <a:cubicBezTo>
                    <a:pt x="27827" y="10987"/>
                    <a:pt x="55005" y="-729"/>
                    <a:pt x="91971" y="33"/>
                  </a:cubicBezTo>
                  <a:cubicBezTo>
                    <a:pt x="119400" y="1166"/>
                    <a:pt x="146745" y="3805"/>
                    <a:pt x="173885" y="793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1" name="Google Shape;961;p19"/>
            <p:cNvSpPr/>
            <p:nvPr/>
          </p:nvSpPr>
          <p:spPr>
            <a:xfrm>
              <a:off x="3024379" y="2981457"/>
              <a:ext cx="633923" cy="498110"/>
            </a:xfrm>
            <a:custGeom>
              <a:avLst/>
              <a:gdLst/>
              <a:ahLst/>
              <a:cxnLst/>
              <a:rect l="l" t="t" r="r" b="b"/>
              <a:pathLst>
                <a:path w="633923" h="498110" extrusionOk="0">
                  <a:moveTo>
                    <a:pt x="282563" y="384245"/>
                  </a:moveTo>
                  <a:cubicBezTo>
                    <a:pt x="209107" y="402723"/>
                    <a:pt x="191907" y="356336"/>
                    <a:pt x="182214" y="317570"/>
                  </a:cubicBezTo>
                  <a:cubicBezTo>
                    <a:pt x="158837" y="224510"/>
                    <a:pt x="146293" y="140500"/>
                    <a:pt x="128903" y="87731"/>
                  </a:cubicBezTo>
                  <a:cubicBezTo>
                    <a:pt x="108377" y="25438"/>
                    <a:pt x="86901" y="15532"/>
                    <a:pt x="56682" y="3435"/>
                  </a:cubicBezTo>
                  <a:cubicBezTo>
                    <a:pt x="21236" y="-10853"/>
                    <a:pt x="-9268" y="19151"/>
                    <a:pt x="2611" y="98685"/>
                  </a:cubicBezTo>
                  <a:cubicBezTo>
                    <a:pt x="16485" y="192506"/>
                    <a:pt x="34825" y="258324"/>
                    <a:pt x="69796" y="369195"/>
                  </a:cubicBezTo>
                  <a:cubicBezTo>
                    <a:pt x="79298" y="397770"/>
                    <a:pt x="99444" y="449681"/>
                    <a:pt x="130138" y="474542"/>
                  </a:cubicBezTo>
                  <a:cubicBezTo>
                    <a:pt x="168150" y="505212"/>
                    <a:pt x="225166" y="503879"/>
                    <a:pt x="311357" y="482447"/>
                  </a:cubicBezTo>
                  <a:cubicBezTo>
                    <a:pt x="348133" y="472922"/>
                    <a:pt x="388519" y="451205"/>
                    <a:pt x="458175" y="418630"/>
                  </a:cubicBezTo>
                  <a:cubicBezTo>
                    <a:pt x="477181" y="409867"/>
                    <a:pt x="491435" y="404056"/>
                    <a:pt x="527260" y="387293"/>
                  </a:cubicBezTo>
                  <a:cubicBezTo>
                    <a:pt x="563086" y="370529"/>
                    <a:pt x="600432" y="342620"/>
                    <a:pt x="619247" y="315284"/>
                  </a:cubicBezTo>
                  <a:cubicBezTo>
                    <a:pt x="638063" y="287947"/>
                    <a:pt x="634832" y="270706"/>
                    <a:pt x="630936" y="264515"/>
                  </a:cubicBezTo>
                  <a:cubicBezTo>
                    <a:pt x="626089" y="256705"/>
                    <a:pt x="623429" y="262896"/>
                    <a:pt x="613356" y="274040"/>
                  </a:cubicBezTo>
                  <a:cubicBezTo>
                    <a:pt x="598835" y="293424"/>
                    <a:pt x="580932" y="310007"/>
                    <a:pt x="560520" y="322999"/>
                  </a:cubicBezTo>
                  <a:cubicBezTo>
                    <a:pt x="560520" y="322999"/>
                    <a:pt x="583707" y="298996"/>
                    <a:pt x="596346" y="283375"/>
                  </a:cubicBezTo>
                  <a:cubicBezTo>
                    <a:pt x="607569" y="269535"/>
                    <a:pt x="616900" y="254257"/>
                    <a:pt x="624094" y="237940"/>
                  </a:cubicBezTo>
                  <a:cubicBezTo>
                    <a:pt x="630746" y="222034"/>
                    <a:pt x="617062" y="200412"/>
                    <a:pt x="606609" y="211747"/>
                  </a:cubicBezTo>
                  <a:cubicBezTo>
                    <a:pt x="596156" y="223081"/>
                    <a:pt x="591309" y="234607"/>
                    <a:pt x="572304" y="257467"/>
                  </a:cubicBezTo>
                  <a:cubicBezTo>
                    <a:pt x="562297" y="269621"/>
                    <a:pt x="550875" y="280527"/>
                    <a:pt x="538284" y="289947"/>
                  </a:cubicBezTo>
                  <a:cubicBezTo>
                    <a:pt x="550048" y="273974"/>
                    <a:pt x="560539" y="257095"/>
                    <a:pt x="569643" y="239464"/>
                  </a:cubicBezTo>
                  <a:cubicBezTo>
                    <a:pt x="581711" y="214795"/>
                    <a:pt x="541134" y="227654"/>
                    <a:pt x="518423" y="251656"/>
                  </a:cubicBezTo>
                  <a:cubicBezTo>
                    <a:pt x="501603" y="269087"/>
                    <a:pt x="487349" y="279184"/>
                    <a:pt x="486968" y="274326"/>
                  </a:cubicBezTo>
                  <a:cubicBezTo>
                    <a:pt x="486588" y="269468"/>
                    <a:pt x="453804" y="304711"/>
                    <a:pt x="437174" y="321951"/>
                  </a:cubicBezTo>
                  <a:cubicBezTo>
                    <a:pt x="419119" y="342144"/>
                    <a:pt x="352314" y="366623"/>
                    <a:pt x="282563" y="38424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2" name="Google Shape;962;p19"/>
            <p:cNvSpPr/>
            <p:nvPr/>
          </p:nvSpPr>
          <p:spPr>
            <a:xfrm>
              <a:off x="3001678" y="2971210"/>
              <a:ext cx="194366" cy="284908"/>
            </a:xfrm>
            <a:custGeom>
              <a:avLst/>
              <a:gdLst/>
              <a:ahLst/>
              <a:cxnLst/>
              <a:rect l="l" t="t" r="r" b="b"/>
              <a:pathLst>
                <a:path w="194366" h="284908" extrusionOk="0">
                  <a:moveTo>
                    <a:pt x="52205" y="1299"/>
                  </a:moveTo>
                  <a:cubicBezTo>
                    <a:pt x="101239" y="-5940"/>
                    <a:pt x="135925" y="16158"/>
                    <a:pt x="157496" y="90644"/>
                  </a:cubicBezTo>
                  <a:cubicBezTo>
                    <a:pt x="179067" y="165129"/>
                    <a:pt x="194367" y="226184"/>
                    <a:pt x="194367" y="226184"/>
                  </a:cubicBezTo>
                  <a:cubicBezTo>
                    <a:pt x="174970" y="254293"/>
                    <a:pt x="145545" y="273867"/>
                    <a:pt x="112168" y="280858"/>
                  </a:cubicBezTo>
                  <a:cubicBezTo>
                    <a:pt x="53535" y="295146"/>
                    <a:pt x="32439" y="267047"/>
                    <a:pt x="32439" y="267047"/>
                  </a:cubicBezTo>
                  <a:cubicBezTo>
                    <a:pt x="32439" y="267047"/>
                    <a:pt x="16189" y="189037"/>
                    <a:pt x="6021" y="135888"/>
                  </a:cubicBezTo>
                  <a:cubicBezTo>
                    <a:pt x="-4147" y="82738"/>
                    <a:pt x="-8423" y="10348"/>
                    <a:pt x="52205" y="129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3" name="Google Shape;963;p19"/>
            <p:cNvSpPr/>
            <p:nvPr/>
          </p:nvSpPr>
          <p:spPr>
            <a:xfrm>
              <a:off x="2785215" y="2483249"/>
              <a:ext cx="317013" cy="350275"/>
            </a:xfrm>
            <a:custGeom>
              <a:avLst/>
              <a:gdLst/>
              <a:ahLst/>
              <a:cxnLst/>
              <a:rect l="l" t="t" r="r" b="b"/>
              <a:pathLst>
                <a:path w="317013" h="350275" extrusionOk="0">
                  <a:moveTo>
                    <a:pt x="299172" y="144551"/>
                  </a:moveTo>
                  <a:cubicBezTo>
                    <a:pt x="299172" y="144551"/>
                    <a:pt x="376620" y="26441"/>
                    <a:pt x="208800" y="2438"/>
                  </a:cubicBezTo>
                  <a:cubicBezTo>
                    <a:pt x="87735" y="-14898"/>
                    <a:pt x="10002" y="63017"/>
                    <a:pt x="974" y="147599"/>
                  </a:cubicBezTo>
                  <a:cubicBezTo>
                    <a:pt x="-7579" y="228466"/>
                    <a:pt x="42026" y="312381"/>
                    <a:pt x="77947" y="345623"/>
                  </a:cubicBezTo>
                  <a:cubicBezTo>
                    <a:pt x="95432" y="351910"/>
                    <a:pt x="133063" y="355148"/>
                    <a:pt x="182477" y="332955"/>
                  </a:cubicBezTo>
                  <a:cubicBezTo>
                    <a:pt x="184492" y="310952"/>
                    <a:pt x="185285" y="288854"/>
                    <a:pt x="184853" y="266756"/>
                  </a:cubicBezTo>
                  <a:cubicBezTo>
                    <a:pt x="184853" y="266756"/>
                    <a:pt x="126031" y="142360"/>
                    <a:pt x="299172" y="14455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4" name="Google Shape;964;p19"/>
            <p:cNvSpPr/>
            <p:nvPr/>
          </p:nvSpPr>
          <p:spPr>
            <a:xfrm>
              <a:off x="3466812" y="3201065"/>
              <a:ext cx="95905" cy="84340"/>
            </a:xfrm>
            <a:custGeom>
              <a:avLst/>
              <a:gdLst/>
              <a:ahLst/>
              <a:cxnLst/>
              <a:rect l="l" t="t" r="r" b="b"/>
              <a:pathLst>
                <a:path w="95905" h="84340" extrusionOk="0">
                  <a:moveTo>
                    <a:pt x="10991" y="71863"/>
                  </a:moveTo>
                  <a:cubicBezTo>
                    <a:pt x="10991" y="71863"/>
                    <a:pt x="-8015" y="37097"/>
                    <a:pt x="3959" y="28429"/>
                  </a:cubicBezTo>
                  <a:cubicBezTo>
                    <a:pt x="15932" y="19761"/>
                    <a:pt x="33322" y="52337"/>
                    <a:pt x="36838" y="65100"/>
                  </a:cubicBezTo>
                  <a:cubicBezTo>
                    <a:pt x="40354" y="77864"/>
                    <a:pt x="35508" y="61195"/>
                    <a:pt x="35508" y="61195"/>
                  </a:cubicBezTo>
                  <a:cubicBezTo>
                    <a:pt x="35508" y="61195"/>
                    <a:pt x="22489" y="21952"/>
                    <a:pt x="30947" y="14427"/>
                  </a:cubicBezTo>
                  <a:cubicBezTo>
                    <a:pt x="39404" y="6903"/>
                    <a:pt x="50807" y="23952"/>
                    <a:pt x="62116" y="48336"/>
                  </a:cubicBezTo>
                  <a:cubicBezTo>
                    <a:pt x="73424" y="72720"/>
                    <a:pt x="64967" y="46146"/>
                    <a:pt x="64967" y="46146"/>
                  </a:cubicBezTo>
                  <a:cubicBezTo>
                    <a:pt x="64967" y="46146"/>
                    <a:pt x="45961" y="6807"/>
                    <a:pt x="54228" y="1378"/>
                  </a:cubicBezTo>
                  <a:cubicBezTo>
                    <a:pt x="64967" y="-5956"/>
                    <a:pt x="82737" y="17380"/>
                    <a:pt x="93285" y="38430"/>
                  </a:cubicBezTo>
                  <a:cubicBezTo>
                    <a:pt x="103833" y="59480"/>
                    <a:pt x="79126" y="84341"/>
                    <a:pt x="79126" y="8434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65" name="Google Shape;965;p19"/>
            <p:cNvGrpSpPr/>
            <p:nvPr/>
          </p:nvGrpSpPr>
          <p:grpSpPr>
            <a:xfrm>
              <a:off x="3439221" y="3170887"/>
              <a:ext cx="276341" cy="167131"/>
              <a:chOff x="4963646" y="3895887"/>
              <a:chExt cx="276341" cy="167131"/>
            </a:xfrm>
          </p:grpSpPr>
          <p:sp>
            <p:nvSpPr>
              <p:cNvPr id="966" name="Google Shape;966;p19"/>
              <p:cNvSpPr/>
              <p:nvPr/>
            </p:nvSpPr>
            <p:spPr>
              <a:xfrm>
                <a:off x="4963697" y="3902424"/>
                <a:ext cx="275954" cy="159820"/>
              </a:xfrm>
              <a:custGeom>
                <a:avLst/>
                <a:gdLst/>
                <a:ahLst/>
                <a:cxnLst/>
                <a:rect l="l" t="t" r="r" b="b"/>
                <a:pathLst>
                  <a:path w="275954" h="159820" extrusionOk="0">
                    <a:moveTo>
                      <a:pt x="75211" y="157607"/>
                    </a:moveTo>
                    <a:lnTo>
                      <a:pt x="4035" y="116363"/>
                    </a:lnTo>
                    <a:cubicBezTo>
                      <a:pt x="-1951" y="112934"/>
                      <a:pt x="-1191" y="106838"/>
                      <a:pt x="5746" y="102838"/>
                    </a:cubicBezTo>
                    <a:lnTo>
                      <a:pt x="177271" y="3301"/>
                    </a:lnTo>
                    <a:cubicBezTo>
                      <a:pt x="184503" y="-737"/>
                      <a:pt x="193217" y="-1090"/>
                      <a:pt x="200743" y="2349"/>
                    </a:cubicBezTo>
                    <a:lnTo>
                      <a:pt x="271919" y="43497"/>
                    </a:lnTo>
                    <a:cubicBezTo>
                      <a:pt x="277906" y="47021"/>
                      <a:pt x="277146" y="53022"/>
                      <a:pt x="270209" y="57118"/>
                    </a:cubicBezTo>
                    <a:lnTo>
                      <a:pt x="98303" y="156559"/>
                    </a:lnTo>
                    <a:cubicBezTo>
                      <a:pt x="91195" y="160502"/>
                      <a:pt x="82652" y="160893"/>
                      <a:pt x="75211" y="157607"/>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7" name="Google Shape;967;p19"/>
              <p:cNvSpPr/>
              <p:nvPr/>
            </p:nvSpPr>
            <p:spPr>
              <a:xfrm>
                <a:off x="4963646" y="4006310"/>
                <a:ext cx="7697" cy="6572"/>
              </a:xfrm>
              <a:custGeom>
                <a:avLst/>
                <a:gdLst/>
                <a:ahLst/>
                <a:cxnLst/>
                <a:rect l="l" t="t" r="r" b="b"/>
                <a:pathLst>
                  <a:path w="7697" h="6572" extrusionOk="0">
                    <a:moveTo>
                      <a:pt x="0" y="6572"/>
                    </a:moveTo>
                    <a:lnTo>
                      <a:pt x="0" y="0"/>
                    </a:lnTo>
                    <a:lnTo>
                      <a:pt x="7697" y="2858"/>
                    </a:lnTo>
                    <a:lnTo>
                      <a:pt x="0" y="657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8" name="Google Shape;968;p19"/>
              <p:cNvSpPr/>
              <p:nvPr/>
            </p:nvSpPr>
            <p:spPr>
              <a:xfrm>
                <a:off x="5233906" y="3945350"/>
                <a:ext cx="6081" cy="6286"/>
              </a:xfrm>
              <a:custGeom>
                <a:avLst/>
                <a:gdLst/>
                <a:ahLst/>
                <a:cxnLst/>
                <a:rect l="l" t="t" r="r" b="b"/>
                <a:pathLst>
                  <a:path w="6081" h="6286" extrusionOk="0">
                    <a:moveTo>
                      <a:pt x="6082" y="6287"/>
                    </a:moveTo>
                    <a:lnTo>
                      <a:pt x="6082" y="0"/>
                    </a:lnTo>
                    <a:lnTo>
                      <a:pt x="0" y="3905"/>
                    </a:lnTo>
                    <a:lnTo>
                      <a:pt x="6082" y="628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9" name="Google Shape;969;p19"/>
              <p:cNvSpPr/>
              <p:nvPr/>
            </p:nvSpPr>
            <p:spPr>
              <a:xfrm>
                <a:off x="4963697" y="3896900"/>
                <a:ext cx="275954" cy="159768"/>
              </a:xfrm>
              <a:custGeom>
                <a:avLst/>
                <a:gdLst/>
                <a:ahLst/>
                <a:cxnLst/>
                <a:rect l="l" t="t" r="r" b="b"/>
                <a:pathLst>
                  <a:path w="275954" h="159768" extrusionOk="0">
                    <a:moveTo>
                      <a:pt x="75211" y="157511"/>
                    </a:moveTo>
                    <a:lnTo>
                      <a:pt x="4035" y="116363"/>
                    </a:lnTo>
                    <a:cubicBezTo>
                      <a:pt x="-1951" y="112839"/>
                      <a:pt x="-1191" y="106838"/>
                      <a:pt x="5746" y="102743"/>
                    </a:cubicBezTo>
                    <a:lnTo>
                      <a:pt x="177271" y="3302"/>
                    </a:lnTo>
                    <a:cubicBezTo>
                      <a:pt x="184503" y="-737"/>
                      <a:pt x="193217" y="-1089"/>
                      <a:pt x="200743" y="2349"/>
                    </a:cubicBezTo>
                    <a:lnTo>
                      <a:pt x="271919" y="43497"/>
                    </a:lnTo>
                    <a:cubicBezTo>
                      <a:pt x="277906" y="47021"/>
                      <a:pt x="277146" y="53022"/>
                      <a:pt x="270209" y="57118"/>
                    </a:cubicBezTo>
                    <a:lnTo>
                      <a:pt x="98303" y="156559"/>
                    </a:lnTo>
                    <a:cubicBezTo>
                      <a:pt x="91176" y="160474"/>
                      <a:pt x="82633" y="160826"/>
                      <a:pt x="75211" y="157511"/>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0" name="Google Shape;970;p19"/>
              <p:cNvSpPr/>
              <p:nvPr/>
            </p:nvSpPr>
            <p:spPr>
              <a:xfrm rot="-1790023">
                <a:off x="4978521" y="4031078"/>
                <a:ext cx="1525" cy="2676"/>
              </a:xfrm>
              <a:custGeom>
                <a:avLst/>
                <a:gdLst/>
                <a:ahLst/>
                <a:cxnLst/>
                <a:rect l="l" t="t" r="r" b="b"/>
                <a:pathLst>
                  <a:path w="1525" h="2676" extrusionOk="0">
                    <a:moveTo>
                      <a:pt x="1526" y="1339"/>
                    </a:moveTo>
                    <a:cubicBezTo>
                      <a:pt x="1526" y="2078"/>
                      <a:pt x="1185" y="2677"/>
                      <a:pt x="763" y="2677"/>
                    </a:cubicBezTo>
                    <a:cubicBezTo>
                      <a:pt x="342" y="2677"/>
                      <a:pt x="0" y="2078"/>
                      <a:pt x="0" y="1339"/>
                    </a:cubicBezTo>
                    <a:cubicBezTo>
                      <a:pt x="0" y="600"/>
                      <a:pt x="342" y="1"/>
                      <a:pt x="763" y="1"/>
                    </a:cubicBezTo>
                    <a:cubicBezTo>
                      <a:pt x="1185" y="1"/>
                      <a:pt x="1526" y="600"/>
                      <a:pt x="1526" y="133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1" name="Google Shape;971;p19"/>
              <p:cNvSpPr/>
              <p:nvPr/>
            </p:nvSpPr>
            <p:spPr>
              <a:xfrm rot="-1801764">
                <a:off x="4978313" y="4021200"/>
                <a:ext cx="1519" cy="2664"/>
              </a:xfrm>
              <a:custGeom>
                <a:avLst/>
                <a:gdLst/>
                <a:ahLst/>
                <a:cxnLst/>
                <a:rect l="l" t="t" r="r" b="b"/>
                <a:pathLst>
                  <a:path w="1520" h="2666" extrusionOk="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2" name="Google Shape;972;p19"/>
              <p:cNvSpPr/>
              <p:nvPr/>
            </p:nvSpPr>
            <p:spPr>
              <a:xfrm rot="-1801764">
                <a:off x="4981704" y="4023218"/>
                <a:ext cx="1519" cy="2664"/>
              </a:xfrm>
              <a:custGeom>
                <a:avLst/>
                <a:gdLst/>
                <a:ahLst/>
                <a:cxnLst/>
                <a:rect l="l" t="t" r="r" b="b"/>
                <a:pathLst>
                  <a:path w="1520" h="2666" extrusionOk="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3" name="Google Shape;973;p19"/>
              <p:cNvSpPr/>
              <p:nvPr/>
            </p:nvSpPr>
            <p:spPr>
              <a:xfrm rot="-1801764">
                <a:off x="4985189" y="4025236"/>
                <a:ext cx="1519" cy="2664"/>
              </a:xfrm>
              <a:custGeom>
                <a:avLst/>
                <a:gdLst/>
                <a:ahLst/>
                <a:cxnLst/>
                <a:rect l="l" t="t" r="r" b="b"/>
                <a:pathLst>
                  <a:path w="1520" h="2666" extrusionOk="0">
                    <a:moveTo>
                      <a:pt x="1520" y="1334"/>
                    </a:moveTo>
                    <a:cubicBezTo>
                      <a:pt x="1520" y="2070"/>
                      <a:pt x="1180" y="2667"/>
                      <a:pt x="760" y="2667"/>
                    </a:cubicBezTo>
                    <a:cubicBezTo>
                      <a:pt x="340" y="2667"/>
                      <a:pt x="0" y="2070"/>
                      <a:pt x="0" y="1334"/>
                    </a:cubicBezTo>
                    <a:cubicBezTo>
                      <a:pt x="0" y="597"/>
                      <a:pt x="340" y="0"/>
                      <a:pt x="760" y="0"/>
                    </a:cubicBezTo>
                    <a:cubicBezTo>
                      <a:pt x="1180" y="0"/>
                      <a:pt x="1520" y="597"/>
                      <a:pt x="1520" y="133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4" name="Google Shape;974;p19"/>
              <p:cNvSpPr/>
              <p:nvPr/>
            </p:nvSpPr>
            <p:spPr>
              <a:xfrm rot="-1801764">
                <a:off x="5014562" y="4042240"/>
                <a:ext cx="1519" cy="2664"/>
              </a:xfrm>
              <a:custGeom>
                <a:avLst/>
                <a:gdLst/>
                <a:ahLst/>
                <a:cxnLst/>
                <a:rect l="l" t="t" r="r" b="b"/>
                <a:pathLst>
                  <a:path w="1520" h="2666" extrusionOk="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5" name="Google Shape;975;p19"/>
              <p:cNvSpPr/>
              <p:nvPr/>
            </p:nvSpPr>
            <p:spPr>
              <a:xfrm rot="-1801764">
                <a:off x="5017905" y="4044175"/>
                <a:ext cx="1519" cy="2664"/>
              </a:xfrm>
              <a:custGeom>
                <a:avLst/>
                <a:gdLst/>
                <a:ahLst/>
                <a:cxnLst/>
                <a:rect l="l" t="t" r="r" b="b"/>
                <a:pathLst>
                  <a:path w="1520" h="2666" extrusionOk="0">
                    <a:moveTo>
                      <a:pt x="1520" y="1334"/>
                    </a:moveTo>
                    <a:cubicBezTo>
                      <a:pt x="1520" y="2070"/>
                      <a:pt x="1180" y="2667"/>
                      <a:pt x="760" y="2667"/>
                    </a:cubicBezTo>
                    <a:cubicBezTo>
                      <a:pt x="340" y="2667"/>
                      <a:pt x="0" y="2070"/>
                      <a:pt x="0" y="1334"/>
                    </a:cubicBezTo>
                    <a:cubicBezTo>
                      <a:pt x="0" y="597"/>
                      <a:pt x="340" y="0"/>
                      <a:pt x="760" y="0"/>
                    </a:cubicBezTo>
                    <a:cubicBezTo>
                      <a:pt x="1180" y="0"/>
                      <a:pt x="1520" y="597"/>
                      <a:pt x="1520" y="133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6" name="Google Shape;976;p19"/>
              <p:cNvSpPr/>
              <p:nvPr/>
            </p:nvSpPr>
            <p:spPr>
              <a:xfrm rot="-1801764">
                <a:off x="5021390" y="4046193"/>
                <a:ext cx="1519" cy="2664"/>
              </a:xfrm>
              <a:custGeom>
                <a:avLst/>
                <a:gdLst/>
                <a:ahLst/>
                <a:cxnLst/>
                <a:rect l="l" t="t" r="r" b="b"/>
                <a:pathLst>
                  <a:path w="1520" h="2666" extrusionOk="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7" name="Google Shape;977;p19"/>
              <p:cNvSpPr/>
              <p:nvPr/>
            </p:nvSpPr>
            <p:spPr>
              <a:xfrm rot="-1790023">
                <a:off x="5028625" y="4060140"/>
                <a:ext cx="1525" cy="2676"/>
              </a:xfrm>
              <a:custGeom>
                <a:avLst/>
                <a:gdLst/>
                <a:ahLst/>
                <a:cxnLst/>
                <a:rect l="l" t="t" r="r" b="b"/>
                <a:pathLst>
                  <a:path w="1525" h="2676" extrusionOk="0">
                    <a:moveTo>
                      <a:pt x="1526" y="1339"/>
                    </a:moveTo>
                    <a:cubicBezTo>
                      <a:pt x="1526" y="2079"/>
                      <a:pt x="1185" y="2678"/>
                      <a:pt x="763" y="2678"/>
                    </a:cubicBezTo>
                    <a:cubicBezTo>
                      <a:pt x="342" y="2678"/>
                      <a:pt x="0" y="2079"/>
                      <a:pt x="0" y="1339"/>
                    </a:cubicBezTo>
                    <a:cubicBezTo>
                      <a:pt x="0" y="600"/>
                      <a:pt x="342" y="1"/>
                      <a:pt x="763" y="1"/>
                    </a:cubicBezTo>
                    <a:cubicBezTo>
                      <a:pt x="1185" y="1"/>
                      <a:pt x="1526" y="600"/>
                      <a:pt x="1526" y="133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8" name="Google Shape;978;p19"/>
              <p:cNvSpPr/>
              <p:nvPr/>
            </p:nvSpPr>
            <p:spPr>
              <a:xfrm>
                <a:off x="4994815" y="4030735"/>
                <a:ext cx="11593" cy="8583"/>
              </a:xfrm>
              <a:custGeom>
                <a:avLst/>
                <a:gdLst/>
                <a:ahLst/>
                <a:cxnLst/>
                <a:rect l="l" t="t" r="r" b="b"/>
                <a:pathLst>
                  <a:path w="11593" h="8583" extrusionOk="0">
                    <a:moveTo>
                      <a:pt x="10548" y="8436"/>
                    </a:moveTo>
                    <a:lnTo>
                      <a:pt x="1045" y="3007"/>
                    </a:lnTo>
                    <a:cubicBezTo>
                      <a:pt x="393" y="2512"/>
                      <a:pt x="8" y="1731"/>
                      <a:pt x="0" y="911"/>
                    </a:cubicBezTo>
                    <a:lnTo>
                      <a:pt x="0" y="911"/>
                    </a:lnTo>
                    <a:cubicBezTo>
                      <a:pt x="0" y="150"/>
                      <a:pt x="475" y="-232"/>
                      <a:pt x="1045" y="150"/>
                    </a:cubicBezTo>
                    <a:lnTo>
                      <a:pt x="10548" y="5579"/>
                    </a:lnTo>
                    <a:cubicBezTo>
                      <a:pt x="11197" y="6036"/>
                      <a:pt x="11586" y="6779"/>
                      <a:pt x="11593" y="7579"/>
                    </a:cubicBezTo>
                    <a:lnTo>
                      <a:pt x="11593" y="7579"/>
                    </a:lnTo>
                    <a:cubicBezTo>
                      <a:pt x="11593" y="8436"/>
                      <a:pt x="11118" y="8817"/>
                      <a:pt x="10548" y="843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9" name="Google Shape;979;p19"/>
              <p:cNvSpPr/>
              <p:nvPr/>
            </p:nvSpPr>
            <p:spPr>
              <a:xfrm>
                <a:off x="5208723" y="3964590"/>
                <a:ext cx="10739" cy="7715"/>
              </a:xfrm>
              <a:custGeom>
                <a:avLst/>
                <a:gdLst/>
                <a:ahLst/>
                <a:cxnLst/>
                <a:rect l="l" t="t" r="r" b="b"/>
                <a:pathLst>
                  <a:path w="10739" h="7715" extrusionOk="0">
                    <a:moveTo>
                      <a:pt x="9788" y="2667"/>
                    </a:moveTo>
                    <a:lnTo>
                      <a:pt x="1045" y="7715"/>
                    </a:lnTo>
                    <a:cubicBezTo>
                      <a:pt x="475" y="7715"/>
                      <a:pt x="0" y="7715"/>
                      <a:pt x="0" y="6953"/>
                    </a:cubicBezTo>
                    <a:lnTo>
                      <a:pt x="0" y="6953"/>
                    </a:lnTo>
                    <a:cubicBezTo>
                      <a:pt x="48" y="6191"/>
                      <a:pt x="437" y="5496"/>
                      <a:pt x="1045" y="5048"/>
                    </a:cubicBezTo>
                    <a:lnTo>
                      <a:pt x="9788" y="0"/>
                    </a:lnTo>
                    <a:cubicBezTo>
                      <a:pt x="10358" y="0"/>
                      <a:pt x="10738" y="0"/>
                      <a:pt x="10738" y="762"/>
                    </a:cubicBezTo>
                    <a:lnTo>
                      <a:pt x="10738" y="762"/>
                    </a:lnTo>
                    <a:cubicBezTo>
                      <a:pt x="10767" y="1514"/>
                      <a:pt x="10415" y="2238"/>
                      <a:pt x="9788" y="2667"/>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0" name="Google Shape;980;p19"/>
              <p:cNvSpPr/>
              <p:nvPr/>
            </p:nvSpPr>
            <p:spPr>
              <a:xfrm>
                <a:off x="5195324" y="3972306"/>
                <a:ext cx="10738" cy="7810"/>
              </a:xfrm>
              <a:custGeom>
                <a:avLst/>
                <a:gdLst/>
                <a:ahLst/>
                <a:cxnLst/>
                <a:rect l="l" t="t" r="r" b="b"/>
                <a:pathLst>
                  <a:path w="10738" h="7810" extrusionOk="0">
                    <a:moveTo>
                      <a:pt x="9788" y="2762"/>
                    </a:moveTo>
                    <a:lnTo>
                      <a:pt x="1045" y="7810"/>
                    </a:lnTo>
                    <a:cubicBezTo>
                      <a:pt x="475" y="7810"/>
                      <a:pt x="0" y="7810"/>
                      <a:pt x="0" y="7048"/>
                    </a:cubicBezTo>
                    <a:lnTo>
                      <a:pt x="0" y="7048"/>
                    </a:lnTo>
                    <a:cubicBezTo>
                      <a:pt x="9" y="6277"/>
                      <a:pt x="399" y="5562"/>
                      <a:pt x="1045" y="5143"/>
                    </a:cubicBezTo>
                    <a:lnTo>
                      <a:pt x="9788" y="0"/>
                    </a:lnTo>
                    <a:cubicBezTo>
                      <a:pt x="10358" y="0"/>
                      <a:pt x="10738" y="0"/>
                      <a:pt x="10738" y="762"/>
                    </a:cubicBezTo>
                    <a:lnTo>
                      <a:pt x="10738" y="762"/>
                    </a:lnTo>
                    <a:cubicBezTo>
                      <a:pt x="10738" y="1543"/>
                      <a:pt x="10387" y="2276"/>
                      <a:pt x="9788" y="276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1" name="Google Shape;981;p19"/>
              <p:cNvSpPr/>
              <p:nvPr/>
            </p:nvSpPr>
            <p:spPr>
              <a:xfrm>
                <a:off x="4963697" y="3895887"/>
                <a:ext cx="275954" cy="159785"/>
              </a:xfrm>
              <a:custGeom>
                <a:avLst/>
                <a:gdLst/>
                <a:ahLst/>
                <a:cxnLst/>
                <a:rect l="l" t="t" r="r" b="b"/>
                <a:pathLst>
                  <a:path w="275954" h="159785" extrusionOk="0">
                    <a:moveTo>
                      <a:pt x="75211" y="157571"/>
                    </a:moveTo>
                    <a:lnTo>
                      <a:pt x="4035" y="116328"/>
                    </a:lnTo>
                    <a:cubicBezTo>
                      <a:pt x="-1951" y="112899"/>
                      <a:pt x="-1191" y="106803"/>
                      <a:pt x="5746" y="102802"/>
                    </a:cubicBezTo>
                    <a:lnTo>
                      <a:pt x="177271" y="3266"/>
                    </a:lnTo>
                    <a:cubicBezTo>
                      <a:pt x="184513" y="-725"/>
                      <a:pt x="193208" y="-1077"/>
                      <a:pt x="200743" y="2314"/>
                    </a:cubicBezTo>
                    <a:lnTo>
                      <a:pt x="271919" y="43461"/>
                    </a:lnTo>
                    <a:cubicBezTo>
                      <a:pt x="277906" y="46986"/>
                      <a:pt x="277146" y="52986"/>
                      <a:pt x="270209" y="57082"/>
                    </a:cubicBezTo>
                    <a:lnTo>
                      <a:pt x="98303" y="156523"/>
                    </a:lnTo>
                    <a:cubicBezTo>
                      <a:pt x="91195" y="160467"/>
                      <a:pt x="82652" y="160857"/>
                      <a:pt x="75211" y="157571"/>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2" name="Google Shape;982;p19"/>
              <p:cNvSpPr/>
              <p:nvPr/>
            </p:nvSpPr>
            <p:spPr>
              <a:xfrm>
                <a:off x="4974996" y="3900154"/>
                <a:ext cx="256564" cy="148399"/>
              </a:xfrm>
              <a:custGeom>
                <a:avLst/>
                <a:gdLst/>
                <a:ahLst/>
                <a:cxnLst/>
                <a:rect l="l" t="t" r="r" b="b"/>
                <a:pathLst>
                  <a:path w="256564" h="148399" extrusionOk="0">
                    <a:moveTo>
                      <a:pt x="253303" y="40910"/>
                    </a:moveTo>
                    <a:lnTo>
                      <a:pt x="225555" y="24813"/>
                    </a:lnTo>
                    <a:lnTo>
                      <a:pt x="225555" y="24813"/>
                    </a:lnTo>
                    <a:cubicBezTo>
                      <a:pt x="221820" y="26718"/>
                      <a:pt x="217411" y="26718"/>
                      <a:pt x="213676" y="24813"/>
                    </a:cubicBezTo>
                    <a:cubicBezTo>
                      <a:pt x="211785" y="24174"/>
                      <a:pt x="210768" y="22117"/>
                      <a:pt x="211415" y="20222"/>
                    </a:cubicBezTo>
                    <a:cubicBezTo>
                      <a:pt x="211776" y="19155"/>
                      <a:pt x="212612" y="18317"/>
                      <a:pt x="213676" y="17955"/>
                    </a:cubicBezTo>
                    <a:lnTo>
                      <a:pt x="213676" y="17955"/>
                    </a:lnTo>
                    <a:lnTo>
                      <a:pt x="185928" y="1857"/>
                    </a:lnTo>
                    <a:cubicBezTo>
                      <a:pt x="181129" y="-619"/>
                      <a:pt x="175428" y="-619"/>
                      <a:pt x="170629" y="1857"/>
                    </a:cubicBezTo>
                    <a:lnTo>
                      <a:pt x="3189" y="98727"/>
                    </a:lnTo>
                    <a:cubicBezTo>
                      <a:pt x="749" y="99536"/>
                      <a:pt x="-572" y="102184"/>
                      <a:pt x="239" y="104623"/>
                    </a:cubicBezTo>
                    <a:cubicBezTo>
                      <a:pt x="702" y="106023"/>
                      <a:pt x="1795" y="107118"/>
                      <a:pt x="3189" y="107585"/>
                    </a:cubicBezTo>
                    <a:lnTo>
                      <a:pt x="70659" y="146542"/>
                    </a:lnTo>
                    <a:cubicBezTo>
                      <a:pt x="75458" y="149019"/>
                      <a:pt x="81160" y="149019"/>
                      <a:pt x="85959" y="146542"/>
                    </a:cubicBezTo>
                    <a:lnTo>
                      <a:pt x="253303" y="49673"/>
                    </a:lnTo>
                    <a:cubicBezTo>
                      <a:pt x="255717" y="48949"/>
                      <a:pt x="257095" y="46406"/>
                      <a:pt x="256372" y="43987"/>
                    </a:cubicBezTo>
                    <a:cubicBezTo>
                      <a:pt x="255935" y="42510"/>
                      <a:pt x="254776" y="41348"/>
                      <a:pt x="253303" y="4091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3" name="Google Shape;983;p19"/>
              <p:cNvSpPr/>
              <p:nvPr/>
            </p:nvSpPr>
            <p:spPr>
              <a:xfrm>
                <a:off x="4974996" y="3900154"/>
                <a:ext cx="256564" cy="148399"/>
              </a:xfrm>
              <a:custGeom>
                <a:avLst/>
                <a:gdLst/>
                <a:ahLst/>
                <a:cxnLst/>
                <a:rect l="l" t="t" r="r" b="b"/>
                <a:pathLst>
                  <a:path w="256564" h="148399" extrusionOk="0">
                    <a:moveTo>
                      <a:pt x="253303" y="40910"/>
                    </a:moveTo>
                    <a:lnTo>
                      <a:pt x="225555" y="24813"/>
                    </a:lnTo>
                    <a:lnTo>
                      <a:pt x="225555" y="24813"/>
                    </a:lnTo>
                    <a:cubicBezTo>
                      <a:pt x="221820" y="26718"/>
                      <a:pt x="217411" y="26718"/>
                      <a:pt x="213676" y="24813"/>
                    </a:cubicBezTo>
                    <a:cubicBezTo>
                      <a:pt x="211785" y="24174"/>
                      <a:pt x="210768" y="22117"/>
                      <a:pt x="211415" y="20222"/>
                    </a:cubicBezTo>
                    <a:cubicBezTo>
                      <a:pt x="211776" y="19155"/>
                      <a:pt x="212612" y="18317"/>
                      <a:pt x="213676" y="17955"/>
                    </a:cubicBezTo>
                    <a:lnTo>
                      <a:pt x="213676" y="17955"/>
                    </a:lnTo>
                    <a:lnTo>
                      <a:pt x="185928" y="1857"/>
                    </a:lnTo>
                    <a:cubicBezTo>
                      <a:pt x="181129" y="-619"/>
                      <a:pt x="175428" y="-619"/>
                      <a:pt x="170629" y="1857"/>
                    </a:cubicBezTo>
                    <a:lnTo>
                      <a:pt x="3189" y="98727"/>
                    </a:lnTo>
                    <a:cubicBezTo>
                      <a:pt x="749" y="99536"/>
                      <a:pt x="-572" y="102184"/>
                      <a:pt x="239" y="104623"/>
                    </a:cubicBezTo>
                    <a:cubicBezTo>
                      <a:pt x="702" y="106023"/>
                      <a:pt x="1795" y="107118"/>
                      <a:pt x="3189" y="107585"/>
                    </a:cubicBezTo>
                    <a:lnTo>
                      <a:pt x="70659" y="146542"/>
                    </a:lnTo>
                    <a:cubicBezTo>
                      <a:pt x="75458" y="149019"/>
                      <a:pt x="81160" y="149019"/>
                      <a:pt x="85959" y="146542"/>
                    </a:cubicBezTo>
                    <a:lnTo>
                      <a:pt x="253303" y="49673"/>
                    </a:lnTo>
                    <a:cubicBezTo>
                      <a:pt x="255717" y="48949"/>
                      <a:pt x="257095" y="46406"/>
                      <a:pt x="256372" y="43987"/>
                    </a:cubicBezTo>
                    <a:cubicBezTo>
                      <a:pt x="255935" y="42510"/>
                      <a:pt x="254776" y="41348"/>
                      <a:pt x="253303" y="40910"/>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4" name="Google Shape;984;p19"/>
              <p:cNvSpPr/>
              <p:nvPr/>
            </p:nvSpPr>
            <p:spPr>
              <a:xfrm>
                <a:off x="5189528" y="3920775"/>
                <a:ext cx="6461" cy="3619"/>
              </a:xfrm>
              <a:custGeom>
                <a:avLst/>
                <a:gdLst/>
                <a:ahLst/>
                <a:cxnLst/>
                <a:rect l="l" t="t" r="r" b="b"/>
                <a:pathLst>
                  <a:path w="6461" h="3619" extrusionOk="0">
                    <a:moveTo>
                      <a:pt x="6462" y="1810"/>
                    </a:moveTo>
                    <a:cubicBezTo>
                      <a:pt x="6462" y="2809"/>
                      <a:pt x="5015" y="3620"/>
                      <a:pt x="3231" y="3620"/>
                    </a:cubicBezTo>
                    <a:cubicBezTo>
                      <a:pt x="1447" y="3620"/>
                      <a:pt x="0" y="2809"/>
                      <a:pt x="0" y="1810"/>
                    </a:cubicBezTo>
                    <a:cubicBezTo>
                      <a:pt x="0" y="810"/>
                      <a:pt x="1447" y="0"/>
                      <a:pt x="3231" y="0"/>
                    </a:cubicBezTo>
                    <a:cubicBezTo>
                      <a:pt x="5015" y="0"/>
                      <a:pt x="6462" y="810"/>
                      <a:pt x="6462" y="181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5" name="Google Shape;985;p19"/>
              <p:cNvSpPr/>
              <p:nvPr/>
            </p:nvSpPr>
            <p:spPr>
              <a:xfrm>
                <a:off x="5191381" y="3921823"/>
                <a:ext cx="2668" cy="1547"/>
              </a:xfrm>
              <a:custGeom>
                <a:avLst/>
                <a:gdLst/>
                <a:ahLst/>
                <a:cxnLst/>
                <a:rect l="l" t="t" r="r" b="b"/>
                <a:pathLst>
                  <a:path w="2668" h="1547" extrusionOk="0">
                    <a:moveTo>
                      <a:pt x="428" y="1333"/>
                    </a:moveTo>
                    <a:cubicBezTo>
                      <a:pt x="-143" y="1333"/>
                      <a:pt x="-143" y="571"/>
                      <a:pt x="428" y="286"/>
                    </a:cubicBezTo>
                    <a:cubicBezTo>
                      <a:pt x="1007" y="-95"/>
                      <a:pt x="1748" y="-95"/>
                      <a:pt x="2328" y="286"/>
                    </a:cubicBezTo>
                    <a:cubicBezTo>
                      <a:pt x="2613" y="409"/>
                      <a:pt x="2746" y="752"/>
                      <a:pt x="2623" y="1038"/>
                    </a:cubicBezTo>
                    <a:cubicBezTo>
                      <a:pt x="2566" y="1172"/>
                      <a:pt x="2461" y="1276"/>
                      <a:pt x="2328" y="1333"/>
                    </a:cubicBezTo>
                    <a:cubicBezTo>
                      <a:pt x="1730" y="1619"/>
                      <a:pt x="1026" y="1619"/>
                      <a:pt x="428" y="1333"/>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86" name="Google Shape;986;p19"/>
            <p:cNvSpPr/>
            <p:nvPr/>
          </p:nvSpPr>
          <p:spPr>
            <a:xfrm>
              <a:off x="3497758" y="3222825"/>
              <a:ext cx="163253" cy="135636"/>
            </a:xfrm>
            <a:custGeom>
              <a:avLst/>
              <a:gdLst/>
              <a:ahLst/>
              <a:cxnLst/>
              <a:rect l="l" t="t" r="r" b="b"/>
              <a:pathLst>
                <a:path w="163253" h="135636" extrusionOk="0">
                  <a:moveTo>
                    <a:pt x="127338" y="95727"/>
                  </a:moveTo>
                  <a:cubicBezTo>
                    <a:pt x="127338" y="95727"/>
                    <a:pt x="165349" y="61723"/>
                    <a:pt x="163163" y="16670"/>
                  </a:cubicBezTo>
                  <a:cubicBezTo>
                    <a:pt x="160882" y="-14763"/>
                    <a:pt x="141972" y="7906"/>
                    <a:pt x="141972" y="7906"/>
                  </a:cubicBezTo>
                  <a:lnTo>
                    <a:pt x="122966" y="42482"/>
                  </a:lnTo>
                  <a:cubicBezTo>
                    <a:pt x="122966" y="42482"/>
                    <a:pt x="103961" y="67152"/>
                    <a:pt x="86475" y="72772"/>
                  </a:cubicBezTo>
                  <a:cubicBezTo>
                    <a:pt x="73115" y="74058"/>
                    <a:pt x="59820" y="76029"/>
                    <a:pt x="46659" y="78677"/>
                  </a:cubicBezTo>
                  <a:cubicBezTo>
                    <a:pt x="23282" y="83249"/>
                    <a:pt x="0" y="112491"/>
                    <a:pt x="0" y="112491"/>
                  </a:cubicBezTo>
                  <a:lnTo>
                    <a:pt x="30124" y="135637"/>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7" name="Google Shape;987;p19"/>
            <p:cNvSpPr/>
            <p:nvPr/>
          </p:nvSpPr>
          <p:spPr>
            <a:xfrm>
              <a:off x="5866407" y="1508477"/>
              <a:ext cx="336298" cy="520294"/>
            </a:xfrm>
            <a:custGeom>
              <a:avLst/>
              <a:gdLst/>
              <a:ahLst/>
              <a:cxnLst/>
              <a:rect l="l" t="t" r="r" b="b"/>
              <a:pathLst>
                <a:path w="336298" h="520294" extrusionOk="0">
                  <a:moveTo>
                    <a:pt x="294302" y="134437"/>
                  </a:moveTo>
                  <a:lnTo>
                    <a:pt x="70986" y="4897"/>
                  </a:lnTo>
                  <a:cubicBezTo>
                    <a:pt x="63640" y="-75"/>
                    <a:pt x="54403" y="-1342"/>
                    <a:pt x="45994" y="1468"/>
                  </a:cubicBezTo>
                  <a:lnTo>
                    <a:pt x="45994" y="1468"/>
                  </a:lnTo>
                  <a:cubicBezTo>
                    <a:pt x="44188" y="2211"/>
                    <a:pt x="42487" y="3202"/>
                    <a:pt x="40957" y="4421"/>
                  </a:cubicBezTo>
                  <a:lnTo>
                    <a:pt x="0" y="27948"/>
                  </a:lnTo>
                  <a:lnTo>
                    <a:pt x="28508" y="67572"/>
                  </a:lnTo>
                  <a:lnTo>
                    <a:pt x="28508" y="280265"/>
                  </a:lnTo>
                  <a:cubicBezTo>
                    <a:pt x="28508" y="311507"/>
                    <a:pt x="47514" y="347797"/>
                    <a:pt x="70891" y="361323"/>
                  </a:cubicBezTo>
                  <a:lnTo>
                    <a:pt x="267884" y="475623"/>
                  </a:lnTo>
                  <a:lnTo>
                    <a:pt x="274346" y="520295"/>
                  </a:lnTo>
                  <a:cubicBezTo>
                    <a:pt x="275676" y="519628"/>
                    <a:pt x="309601" y="500102"/>
                    <a:pt x="320339" y="493815"/>
                  </a:cubicBezTo>
                  <a:cubicBezTo>
                    <a:pt x="321375" y="493339"/>
                    <a:pt x="322354" y="492768"/>
                    <a:pt x="323285" y="492101"/>
                  </a:cubicBezTo>
                  <a:lnTo>
                    <a:pt x="323285" y="492101"/>
                  </a:lnTo>
                  <a:lnTo>
                    <a:pt x="323285" y="492101"/>
                  </a:lnTo>
                  <a:cubicBezTo>
                    <a:pt x="332560" y="483709"/>
                    <a:pt x="337321" y="471413"/>
                    <a:pt x="336114" y="458954"/>
                  </a:cubicBezTo>
                  <a:lnTo>
                    <a:pt x="336114" y="215495"/>
                  </a:lnTo>
                  <a:cubicBezTo>
                    <a:pt x="336589" y="184253"/>
                    <a:pt x="317678" y="147772"/>
                    <a:pt x="294302" y="134437"/>
                  </a:cubicBez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8" name="Google Shape;988;p19"/>
            <p:cNvSpPr/>
            <p:nvPr/>
          </p:nvSpPr>
          <p:spPr>
            <a:xfrm>
              <a:off x="5848921" y="1535134"/>
              <a:ext cx="307985" cy="495867"/>
            </a:xfrm>
            <a:custGeom>
              <a:avLst/>
              <a:gdLst/>
              <a:ahLst/>
              <a:cxnLst/>
              <a:rect l="l" t="t" r="r" b="b"/>
              <a:pathLst>
                <a:path w="307985" h="495867" extrusionOk="0">
                  <a:moveTo>
                    <a:pt x="265603" y="490781"/>
                  </a:moveTo>
                  <a:lnTo>
                    <a:pt x="42288" y="361527"/>
                  </a:lnTo>
                  <a:cubicBezTo>
                    <a:pt x="18911" y="348002"/>
                    <a:pt x="0" y="311711"/>
                    <a:pt x="0" y="280469"/>
                  </a:cubicBezTo>
                  <a:lnTo>
                    <a:pt x="0" y="37105"/>
                  </a:lnTo>
                  <a:cubicBezTo>
                    <a:pt x="0" y="5864"/>
                    <a:pt x="19006" y="-8424"/>
                    <a:pt x="42288" y="5101"/>
                  </a:cubicBezTo>
                  <a:lnTo>
                    <a:pt x="265603" y="134261"/>
                  </a:lnTo>
                  <a:cubicBezTo>
                    <a:pt x="288980" y="147786"/>
                    <a:pt x="307986" y="184171"/>
                    <a:pt x="307986" y="215413"/>
                  </a:cubicBezTo>
                  <a:lnTo>
                    <a:pt x="307986" y="458682"/>
                  </a:lnTo>
                  <a:cubicBezTo>
                    <a:pt x="307986" y="489924"/>
                    <a:pt x="288980" y="504307"/>
                    <a:pt x="265603" y="490781"/>
                  </a:cubicBezTo>
                  <a:close/>
                </a:path>
              </a:pathLst>
            </a:custGeom>
            <a:solidFill>
              <a:srgbClr val="EF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9" name="Google Shape;989;p19"/>
            <p:cNvSpPr/>
            <p:nvPr/>
          </p:nvSpPr>
          <p:spPr>
            <a:xfrm>
              <a:off x="5914777" y="1634489"/>
              <a:ext cx="176087" cy="297735"/>
            </a:xfrm>
            <a:custGeom>
              <a:avLst/>
              <a:gdLst/>
              <a:ahLst/>
              <a:cxnLst/>
              <a:rect l="l" t="t" r="r" b="b"/>
              <a:pathLst>
                <a:path w="176087" h="297735" extrusionOk="0">
                  <a:moveTo>
                    <a:pt x="0" y="28904"/>
                  </a:moveTo>
                  <a:cubicBezTo>
                    <a:pt x="0" y="15188"/>
                    <a:pt x="3896" y="6330"/>
                    <a:pt x="11593" y="2234"/>
                  </a:cubicBezTo>
                  <a:cubicBezTo>
                    <a:pt x="19291" y="-1862"/>
                    <a:pt x="29364" y="-338"/>
                    <a:pt x="41812" y="6901"/>
                  </a:cubicBezTo>
                  <a:cubicBezTo>
                    <a:pt x="54413" y="14198"/>
                    <a:pt x="64923" y="24627"/>
                    <a:pt x="72316" y="37191"/>
                  </a:cubicBezTo>
                  <a:cubicBezTo>
                    <a:pt x="79842" y="49516"/>
                    <a:pt x="83824" y="63699"/>
                    <a:pt x="83814" y="78148"/>
                  </a:cubicBezTo>
                  <a:lnTo>
                    <a:pt x="83814" y="89197"/>
                  </a:lnTo>
                  <a:cubicBezTo>
                    <a:pt x="83814" y="103009"/>
                    <a:pt x="80013" y="111867"/>
                    <a:pt x="72316" y="115867"/>
                  </a:cubicBezTo>
                  <a:cubicBezTo>
                    <a:pt x="64619" y="119868"/>
                    <a:pt x="54546" y="118153"/>
                    <a:pt x="42097" y="110914"/>
                  </a:cubicBezTo>
                  <a:cubicBezTo>
                    <a:pt x="29478" y="103647"/>
                    <a:pt x="18958" y="93208"/>
                    <a:pt x="11593" y="80625"/>
                  </a:cubicBezTo>
                  <a:cubicBezTo>
                    <a:pt x="4039" y="68338"/>
                    <a:pt x="28" y="54193"/>
                    <a:pt x="0" y="39763"/>
                  </a:cubicBezTo>
                  <a:close/>
                  <a:moveTo>
                    <a:pt x="25467" y="55479"/>
                  </a:moveTo>
                  <a:cubicBezTo>
                    <a:pt x="25467" y="61584"/>
                    <a:pt x="27035" y="67585"/>
                    <a:pt x="30029" y="72910"/>
                  </a:cubicBezTo>
                  <a:cubicBezTo>
                    <a:pt x="32784" y="78158"/>
                    <a:pt x="36975" y="82520"/>
                    <a:pt x="42097" y="85483"/>
                  </a:cubicBezTo>
                  <a:cubicBezTo>
                    <a:pt x="47039" y="88340"/>
                    <a:pt x="50935" y="88721"/>
                    <a:pt x="53881" y="86626"/>
                  </a:cubicBezTo>
                  <a:cubicBezTo>
                    <a:pt x="57226" y="83311"/>
                    <a:pt x="58841" y="78634"/>
                    <a:pt x="58252" y="73957"/>
                  </a:cubicBezTo>
                  <a:lnTo>
                    <a:pt x="58252" y="62623"/>
                  </a:lnTo>
                  <a:cubicBezTo>
                    <a:pt x="58252" y="56536"/>
                    <a:pt x="56751" y="50554"/>
                    <a:pt x="53881" y="45192"/>
                  </a:cubicBezTo>
                  <a:cubicBezTo>
                    <a:pt x="51154" y="39896"/>
                    <a:pt x="46963" y="35496"/>
                    <a:pt x="41812" y="32524"/>
                  </a:cubicBezTo>
                  <a:cubicBezTo>
                    <a:pt x="38581" y="30000"/>
                    <a:pt x="34201" y="29523"/>
                    <a:pt x="30504" y="31285"/>
                  </a:cubicBezTo>
                  <a:cubicBezTo>
                    <a:pt x="27463" y="33286"/>
                    <a:pt x="25942" y="37572"/>
                    <a:pt x="25942" y="44239"/>
                  </a:cubicBezTo>
                  <a:close/>
                  <a:moveTo>
                    <a:pt x="49509" y="221785"/>
                  </a:moveTo>
                  <a:lnTo>
                    <a:pt x="30504" y="199306"/>
                  </a:lnTo>
                  <a:lnTo>
                    <a:pt x="125532" y="78910"/>
                  </a:lnTo>
                  <a:lnTo>
                    <a:pt x="144537" y="101389"/>
                  </a:lnTo>
                  <a:close/>
                  <a:moveTo>
                    <a:pt x="92177" y="208451"/>
                  </a:moveTo>
                  <a:cubicBezTo>
                    <a:pt x="92177" y="194639"/>
                    <a:pt x="96073" y="185781"/>
                    <a:pt x="103866" y="181780"/>
                  </a:cubicBezTo>
                  <a:cubicBezTo>
                    <a:pt x="111658" y="177780"/>
                    <a:pt x="121731" y="179494"/>
                    <a:pt x="134084" y="186638"/>
                  </a:cubicBezTo>
                  <a:cubicBezTo>
                    <a:pt x="146600" y="193934"/>
                    <a:pt x="157062" y="204288"/>
                    <a:pt x="164493" y="216737"/>
                  </a:cubicBezTo>
                  <a:cubicBezTo>
                    <a:pt x="172124" y="229129"/>
                    <a:pt x="176144" y="243417"/>
                    <a:pt x="176087" y="257980"/>
                  </a:cubicBezTo>
                  <a:lnTo>
                    <a:pt x="176087" y="269030"/>
                  </a:lnTo>
                  <a:cubicBezTo>
                    <a:pt x="176087" y="282650"/>
                    <a:pt x="172286" y="291604"/>
                    <a:pt x="164683" y="295604"/>
                  </a:cubicBezTo>
                  <a:cubicBezTo>
                    <a:pt x="157081" y="299605"/>
                    <a:pt x="147008" y="297985"/>
                    <a:pt x="134369" y="290651"/>
                  </a:cubicBezTo>
                  <a:cubicBezTo>
                    <a:pt x="121693" y="283374"/>
                    <a:pt x="111145" y="272906"/>
                    <a:pt x="103770" y="260266"/>
                  </a:cubicBezTo>
                  <a:cubicBezTo>
                    <a:pt x="96282" y="248093"/>
                    <a:pt x="92272" y="234092"/>
                    <a:pt x="92177" y="219785"/>
                  </a:cubicBezTo>
                  <a:close/>
                  <a:moveTo>
                    <a:pt x="117645" y="235120"/>
                  </a:moveTo>
                  <a:cubicBezTo>
                    <a:pt x="117768" y="241178"/>
                    <a:pt x="119403" y="247103"/>
                    <a:pt x="122396" y="252361"/>
                  </a:cubicBezTo>
                  <a:cubicBezTo>
                    <a:pt x="125142" y="257657"/>
                    <a:pt x="129285" y="262105"/>
                    <a:pt x="134369" y="265219"/>
                  </a:cubicBezTo>
                  <a:cubicBezTo>
                    <a:pt x="145108" y="271506"/>
                    <a:pt x="150524" y="267696"/>
                    <a:pt x="150524" y="253885"/>
                  </a:cubicBezTo>
                  <a:lnTo>
                    <a:pt x="150524" y="242169"/>
                  </a:lnTo>
                  <a:cubicBezTo>
                    <a:pt x="150524" y="236102"/>
                    <a:pt x="148985" y="230139"/>
                    <a:pt x="146058" y="224834"/>
                  </a:cubicBezTo>
                  <a:cubicBezTo>
                    <a:pt x="143302" y="219614"/>
                    <a:pt x="139159" y="215261"/>
                    <a:pt x="134084" y="212260"/>
                  </a:cubicBezTo>
                  <a:cubicBezTo>
                    <a:pt x="130720" y="209527"/>
                    <a:pt x="126064" y="209041"/>
                    <a:pt x="122206" y="211022"/>
                  </a:cubicBezTo>
                  <a:cubicBezTo>
                    <a:pt x="118671" y="214175"/>
                    <a:pt x="116960" y="218899"/>
                    <a:pt x="117645" y="223595"/>
                  </a:cubicBezTo>
                  <a:close/>
                </a:path>
              </a:pathLst>
            </a:custGeom>
            <a:solidFill>
              <a:srgbClr val="A6CE2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0" name="Google Shape;990;p19"/>
            <p:cNvSpPr/>
            <p:nvPr/>
          </p:nvSpPr>
          <p:spPr>
            <a:xfrm>
              <a:off x="3825908" y="830009"/>
              <a:ext cx="336307" cy="520393"/>
            </a:xfrm>
            <a:custGeom>
              <a:avLst/>
              <a:gdLst/>
              <a:ahLst/>
              <a:cxnLst/>
              <a:rect l="l" t="t" r="r" b="b"/>
              <a:pathLst>
                <a:path w="336307" h="520393" extrusionOk="0">
                  <a:moveTo>
                    <a:pt x="294302" y="134154"/>
                  </a:moveTo>
                  <a:lnTo>
                    <a:pt x="70986" y="4900"/>
                  </a:lnTo>
                  <a:cubicBezTo>
                    <a:pt x="63640" y="-76"/>
                    <a:pt x="54403" y="-1344"/>
                    <a:pt x="45994" y="1471"/>
                  </a:cubicBezTo>
                  <a:lnTo>
                    <a:pt x="45994" y="1471"/>
                  </a:lnTo>
                  <a:cubicBezTo>
                    <a:pt x="44205" y="2253"/>
                    <a:pt x="42515" y="3245"/>
                    <a:pt x="40957" y="4424"/>
                  </a:cubicBezTo>
                  <a:lnTo>
                    <a:pt x="0" y="27951"/>
                  </a:lnTo>
                  <a:lnTo>
                    <a:pt x="28508" y="67575"/>
                  </a:lnTo>
                  <a:lnTo>
                    <a:pt x="28508" y="280268"/>
                  </a:lnTo>
                  <a:cubicBezTo>
                    <a:pt x="28508" y="311510"/>
                    <a:pt x="47514" y="347800"/>
                    <a:pt x="70796" y="361326"/>
                  </a:cubicBezTo>
                  <a:lnTo>
                    <a:pt x="267789" y="475626"/>
                  </a:lnTo>
                  <a:lnTo>
                    <a:pt x="274346" y="520393"/>
                  </a:lnTo>
                  <a:lnTo>
                    <a:pt x="320244" y="493818"/>
                  </a:lnTo>
                  <a:cubicBezTo>
                    <a:pt x="321261" y="493333"/>
                    <a:pt x="322240" y="492799"/>
                    <a:pt x="323190" y="492199"/>
                  </a:cubicBezTo>
                  <a:lnTo>
                    <a:pt x="323190" y="492199"/>
                  </a:lnTo>
                  <a:lnTo>
                    <a:pt x="323190" y="492199"/>
                  </a:lnTo>
                  <a:cubicBezTo>
                    <a:pt x="332551" y="483865"/>
                    <a:pt x="337359" y="471539"/>
                    <a:pt x="336114" y="459052"/>
                  </a:cubicBezTo>
                  <a:lnTo>
                    <a:pt x="336114" y="215212"/>
                  </a:lnTo>
                  <a:cubicBezTo>
                    <a:pt x="336684" y="183970"/>
                    <a:pt x="317679" y="147680"/>
                    <a:pt x="294302" y="134154"/>
                  </a:cubicBez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1" name="Google Shape;991;p19"/>
            <p:cNvSpPr/>
            <p:nvPr/>
          </p:nvSpPr>
          <p:spPr>
            <a:xfrm>
              <a:off x="3808424" y="856397"/>
              <a:ext cx="307985" cy="495973"/>
            </a:xfrm>
            <a:custGeom>
              <a:avLst/>
              <a:gdLst/>
              <a:ahLst/>
              <a:cxnLst/>
              <a:rect l="l" t="t" r="r" b="b"/>
              <a:pathLst>
                <a:path w="307985" h="495973" extrusionOk="0">
                  <a:moveTo>
                    <a:pt x="265698" y="490766"/>
                  </a:moveTo>
                  <a:lnTo>
                    <a:pt x="42382" y="361702"/>
                  </a:lnTo>
                  <a:cubicBezTo>
                    <a:pt x="19006" y="348177"/>
                    <a:pt x="0" y="311886"/>
                    <a:pt x="0" y="280644"/>
                  </a:cubicBezTo>
                  <a:lnTo>
                    <a:pt x="0" y="37185"/>
                  </a:lnTo>
                  <a:cubicBezTo>
                    <a:pt x="0" y="5943"/>
                    <a:pt x="19006" y="-8439"/>
                    <a:pt x="42382" y="5086"/>
                  </a:cubicBezTo>
                  <a:lnTo>
                    <a:pt x="265698" y="134340"/>
                  </a:lnTo>
                  <a:cubicBezTo>
                    <a:pt x="289075" y="147866"/>
                    <a:pt x="307986" y="184156"/>
                    <a:pt x="307986" y="215398"/>
                  </a:cubicBezTo>
                  <a:lnTo>
                    <a:pt x="307986" y="458667"/>
                  </a:lnTo>
                  <a:cubicBezTo>
                    <a:pt x="307986" y="489909"/>
                    <a:pt x="289075" y="504577"/>
                    <a:pt x="265698" y="490766"/>
                  </a:cubicBezTo>
                  <a:close/>
                </a:path>
              </a:pathLst>
            </a:custGeom>
            <a:solidFill>
              <a:srgbClr val="EF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2" name="Google Shape;992;p19"/>
            <p:cNvSpPr/>
            <p:nvPr/>
          </p:nvSpPr>
          <p:spPr>
            <a:xfrm>
              <a:off x="3864395" y="989404"/>
              <a:ext cx="196042" cy="250697"/>
            </a:xfrm>
            <a:custGeom>
              <a:avLst/>
              <a:gdLst/>
              <a:ahLst/>
              <a:cxnLst/>
              <a:rect l="l" t="t" r="r" b="b"/>
              <a:pathLst>
                <a:path w="196042" h="250697" extrusionOk="0">
                  <a:moveTo>
                    <a:pt x="98069" y="0"/>
                  </a:moveTo>
                  <a:lnTo>
                    <a:pt x="128288" y="88487"/>
                  </a:lnTo>
                  <a:lnTo>
                    <a:pt x="196043" y="139065"/>
                  </a:lnTo>
                  <a:lnTo>
                    <a:pt x="147008" y="166021"/>
                  </a:lnTo>
                  <a:lnTo>
                    <a:pt x="158602" y="250698"/>
                  </a:lnTo>
                  <a:lnTo>
                    <a:pt x="98069" y="178879"/>
                  </a:lnTo>
                  <a:lnTo>
                    <a:pt x="37441" y="180594"/>
                  </a:lnTo>
                  <a:lnTo>
                    <a:pt x="49034" y="109252"/>
                  </a:lnTo>
                  <a:lnTo>
                    <a:pt x="0" y="25622"/>
                  </a:lnTo>
                  <a:lnTo>
                    <a:pt x="67755" y="53435"/>
                  </a:lnTo>
                  <a:lnTo>
                    <a:pt x="98069" y="0"/>
                  </a:ln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39" name="Rectangle 138"/>
          <p:cNvSpPr/>
          <p:nvPr/>
        </p:nvSpPr>
        <p:spPr>
          <a:xfrm>
            <a:off x="3733800" y="2012321"/>
            <a:ext cx="2286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ahnschrift SemiBold" pitchFamily="34" charset="0"/>
              </a:rPr>
              <a:t>s</a:t>
            </a:r>
            <a:r>
              <a:rPr lang="en-US" dirty="0" smtClean="0">
                <a:latin typeface="Bahnschrift SemiBold" pitchFamily="34" charset="0"/>
              </a:rPr>
              <a:t>ign-</a:t>
            </a:r>
            <a:r>
              <a:rPr lang="en-US" dirty="0" err="1" smtClean="0">
                <a:latin typeface="Bahnschrift SemiBold" pitchFamily="34" charset="0"/>
              </a:rPr>
              <a:t>in.component.ts</a:t>
            </a:r>
            <a:endParaRPr lang="en-US" dirty="0">
              <a:latin typeface="Bahnschrift SemiBold" pitchFamily="34" charset="0"/>
            </a:endParaRPr>
          </a:p>
        </p:txBody>
      </p:sp>
      <p:sp>
        <p:nvSpPr>
          <p:cNvPr id="140" name="Rectangle 139"/>
          <p:cNvSpPr/>
          <p:nvPr/>
        </p:nvSpPr>
        <p:spPr>
          <a:xfrm>
            <a:off x="3733800" y="2850521"/>
            <a:ext cx="2286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Bahnschrift SemiBold" pitchFamily="34" charset="0"/>
              </a:rPr>
              <a:t>sign-in.component.html</a:t>
            </a:r>
            <a:endParaRPr lang="en-US" dirty="0">
              <a:latin typeface="Bahnschrift SemiBold" pitchFamily="34" charset="0"/>
            </a:endParaRPr>
          </a:p>
        </p:txBody>
      </p:sp>
      <p:cxnSp>
        <p:nvCxnSpPr>
          <p:cNvPr id="141" name="Straight Arrow Connector 140"/>
          <p:cNvCxnSpPr/>
          <p:nvPr/>
        </p:nvCxnSpPr>
        <p:spPr>
          <a:xfrm>
            <a:off x="4419600" y="2469521"/>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p:nvPr/>
        </p:nvCxnSpPr>
        <p:spPr>
          <a:xfrm flipV="1">
            <a:off x="5181600" y="2469521"/>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3" name="TextBox 142"/>
          <p:cNvSpPr txBox="1"/>
          <p:nvPr/>
        </p:nvSpPr>
        <p:spPr>
          <a:xfrm>
            <a:off x="5257800" y="2510381"/>
            <a:ext cx="1600200" cy="276999"/>
          </a:xfrm>
          <a:prstGeom prst="rect">
            <a:avLst/>
          </a:prstGeom>
          <a:noFill/>
        </p:spPr>
        <p:txBody>
          <a:bodyPr wrap="square" rtlCol="0">
            <a:spAutoFit/>
          </a:bodyPr>
          <a:lstStyle/>
          <a:p>
            <a:r>
              <a:rPr lang="en-US" sz="1200" dirty="0">
                <a:solidFill>
                  <a:schemeClr val="dk1"/>
                </a:solidFill>
                <a:latin typeface="Bahnschrift SemiBold" pitchFamily="34" charset="0"/>
                <a:ea typeface="Barlow Light"/>
                <a:cs typeface="Barlow Light"/>
              </a:rPr>
              <a:t>Data</a:t>
            </a:r>
            <a:r>
              <a:rPr lang="en-US" sz="1050" dirty="0" smtClean="0"/>
              <a:t> </a:t>
            </a:r>
            <a:r>
              <a:rPr lang="en-US" sz="1200" dirty="0">
                <a:solidFill>
                  <a:schemeClr val="dk1"/>
                </a:solidFill>
                <a:latin typeface="Bahnschrift SemiBold" pitchFamily="34" charset="0"/>
                <a:ea typeface="Barlow Light"/>
                <a:cs typeface="Barlow Light"/>
                <a:sym typeface="Barlow Light"/>
              </a:rPr>
              <a:t>binding</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28"/>
        <p:cNvGrpSpPr/>
        <p:nvPr/>
      </p:nvGrpSpPr>
      <p:grpSpPr>
        <a:xfrm>
          <a:off x="0" y="0"/>
          <a:ext cx="0" cy="0"/>
          <a:chOff x="0" y="0"/>
          <a:chExt cx="0" cy="0"/>
        </a:xfrm>
      </p:grpSpPr>
      <p:sp>
        <p:nvSpPr>
          <p:cNvPr id="2229" name="Google Shape;2229;p35"/>
          <p:cNvSpPr txBox="1">
            <a:spLocks noGrp="1"/>
          </p:cNvSpPr>
          <p:nvPr>
            <p:ph type="title"/>
          </p:nvPr>
        </p:nvSpPr>
        <p:spPr>
          <a:xfrm>
            <a:off x="457200" y="605600"/>
            <a:ext cx="7696200" cy="1082700"/>
          </a:xfrm>
          <a:prstGeom prst="rect">
            <a:avLst/>
          </a:prstGeom>
        </p:spPr>
        <p:txBody>
          <a:bodyPr spcFirstLastPara="1" wrap="square" lIns="0" tIns="0" rIns="0" bIns="0" anchor="t" anchorCtr="0">
            <a:noAutofit/>
          </a:bodyPr>
          <a:lstStyle/>
          <a:p>
            <a:pPr lvl="0"/>
            <a:r>
              <a:rPr lang="en-US" sz="4000" dirty="0" smtClean="0"/>
              <a:t>Data Binding</a:t>
            </a:r>
            <a:endParaRPr sz="4000" dirty="0"/>
          </a:p>
        </p:txBody>
      </p:sp>
      <p:sp>
        <p:nvSpPr>
          <p:cNvPr id="2230" name="Google Shape;2230;p35"/>
          <p:cNvSpPr txBox="1">
            <a:spLocks noGrp="1"/>
          </p:cNvSpPr>
          <p:nvPr>
            <p:ph type="body" idx="1"/>
          </p:nvPr>
        </p:nvSpPr>
        <p:spPr>
          <a:xfrm>
            <a:off x="457200" y="1462350"/>
            <a:ext cx="8191800" cy="3243000"/>
          </a:xfrm>
          <a:prstGeom prst="rect">
            <a:avLst/>
          </a:prstGeom>
        </p:spPr>
        <p:txBody>
          <a:bodyPr spcFirstLastPara="1" wrap="square" lIns="0" tIns="0" rIns="0" bIns="0" anchor="t" anchorCtr="0">
            <a:noAutofit/>
          </a:bodyPr>
          <a:lstStyle/>
          <a:p>
            <a:pPr indent="-381000">
              <a:lnSpc>
                <a:spcPct val="115000"/>
              </a:lnSpc>
              <a:spcBef>
                <a:spcPts val="0"/>
              </a:spcBef>
              <a:buSzPts val="2400"/>
            </a:pPr>
            <a:r>
              <a:rPr lang="en-US" sz="1800" dirty="0">
                <a:latin typeface="Barlow Light" charset="0"/>
              </a:rPr>
              <a:t>Data Binding can be One-way, where data change in controller is reflected at view, or Two-way, where data changes are reflected in both directions; controller and view. </a:t>
            </a:r>
            <a:endParaRPr lang="en-US" sz="1800" dirty="0" smtClean="0">
              <a:latin typeface="Barlow Light" charset="0"/>
            </a:endParaRPr>
          </a:p>
          <a:p>
            <a:pPr indent="-381000">
              <a:lnSpc>
                <a:spcPct val="115000"/>
              </a:lnSpc>
              <a:spcBef>
                <a:spcPts val="0"/>
              </a:spcBef>
              <a:buSzPts val="2400"/>
            </a:pPr>
            <a:endParaRPr lang="en-US" sz="1800" dirty="0">
              <a:latin typeface="Barlow Light" charset="0"/>
            </a:endParaRPr>
          </a:p>
          <a:p>
            <a:pPr indent="-381000">
              <a:lnSpc>
                <a:spcPct val="115000"/>
              </a:lnSpc>
              <a:spcBef>
                <a:spcPts val="0"/>
              </a:spcBef>
              <a:buSzPts val="2400"/>
            </a:pPr>
            <a:r>
              <a:rPr lang="en-US" sz="1800" dirty="0">
                <a:latin typeface="Barlow Light" charset="0"/>
              </a:rPr>
              <a:t>The following types of bindings are supported by Angular</a:t>
            </a:r>
            <a:r>
              <a:rPr lang="en-US" sz="1800" dirty="0" smtClean="0">
                <a:latin typeface="Barlow Light" charset="0"/>
              </a:rPr>
              <a:t>:</a:t>
            </a:r>
          </a:p>
          <a:p>
            <a:pPr lvl="1" indent="-381000">
              <a:lnSpc>
                <a:spcPct val="115000"/>
              </a:lnSpc>
              <a:spcBef>
                <a:spcPts val="0"/>
              </a:spcBef>
              <a:buSzPts val="2400"/>
            </a:pPr>
            <a:r>
              <a:rPr lang="en-US" sz="1800" dirty="0">
                <a:latin typeface="Barlow Light" charset="0"/>
              </a:rPr>
              <a:t>One-way </a:t>
            </a:r>
            <a:r>
              <a:rPr lang="en-US" sz="1800" dirty="0" smtClean="0">
                <a:latin typeface="Barlow Light" charset="0"/>
              </a:rPr>
              <a:t>binding</a:t>
            </a:r>
          </a:p>
          <a:p>
            <a:pPr lvl="2" indent="-381000">
              <a:lnSpc>
                <a:spcPct val="115000"/>
              </a:lnSpc>
              <a:spcBef>
                <a:spcPts val="0"/>
              </a:spcBef>
              <a:buSzPts val="2400"/>
            </a:pPr>
            <a:r>
              <a:rPr lang="en-US" sz="1800" dirty="0" smtClean="0">
                <a:latin typeface="Barlow Light" charset="0"/>
              </a:rPr>
              <a:t>Interpolation </a:t>
            </a:r>
            <a:r>
              <a:rPr lang="en-US" sz="1800" dirty="0">
                <a:latin typeface="Barlow Light" charset="0"/>
              </a:rPr>
              <a:t>- {{attribute-name}} </a:t>
            </a:r>
            <a:endParaRPr lang="en-US" sz="1800" dirty="0" smtClean="0">
              <a:latin typeface="Barlow Light" charset="0"/>
            </a:endParaRPr>
          </a:p>
          <a:p>
            <a:pPr lvl="2" indent="-381000">
              <a:lnSpc>
                <a:spcPct val="115000"/>
              </a:lnSpc>
              <a:spcBef>
                <a:spcPts val="0"/>
              </a:spcBef>
              <a:buSzPts val="2400"/>
            </a:pPr>
            <a:r>
              <a:rPr lang="en-US" sz="1800" dirty="0">
                <a:latin typeface="Barlow Light" charset="0"/>
              </a:rPr>
              <a:t>Property Binding - [attribute-name] </a:t>
            </a:r>
          </a:p>
          <a:p>
            <a:pPr lvl="1" indent="-381000">
              <a:lnSpc>
                <a:spcPct val="115000"/>
              </a:lnSpc>
              <a:spcBef>
                <a:spcPts val="0"/>
              </a:spcBef>
              <a:buSzPts val="2400"/>
            </a:pPr>
            <a:r>
              <a:rPr lang="en-US" sz="1800" dirty="0">
                <a:latin typeface="Barlow Light" charset="0"/>
              </a:rPr>
              <a:t>Event Binding - (event) </a:t>
            </a:r>
          </a:p>
          <a:p>
            <a:pPr lvl="1" indent="-381000">
              <a:lnSpc>
                <a:spcPct val="115000"/>
              </a:lnSpc>
              <a:spcBef>
                <a:spcPts val="0"/>
              </a:spcBef>
              <a:buSzPts val="2400"/>
            </a:pPr>
            <a:r>
              <a:rPr lang="en-US" sz="1800" dirty="0">
                <a:latin typeface="Barlow Light" charset="0"/>
              </a:rPr>
              <a:t>Two-way binding - [(attribute-name)] </a:t>
            </a:r>
          </a:p>
          <a:p>
            <a:pPr lvl="1" indent="-381000">
              <a:lnSpc>
                <a:spcPct val="115000"/>
              </a:lnSpc>
              <a:spcBef>
                <a:spcPts val="0"/>
              </a:spcBef>
              <a:buSzPts val="2400"/>
            </a:pPr>
            <a:endParaRPr lang="en-US" sz="1800" dirty="0" smtClean="0">
              <a:latin typeface="Barlow Light" charset="0"/>
            </a:endParaRPr>
          </a:p>
        </p:txBody>
      </p:sp>
      <p:sp>
        <p:nvSpPr>
          <p:cNvPr id="2231" name="Google Shape;2231;p35"/>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21</a:t>
            </a:fld>
            <a:endParaRPr/>
          </a:p>
        </p:txBody>
      </p:sp>
    </p:spTree>
    <p:extLst>
      <p:ext uri="{BB962C8B-B14F-4D97-AF65-F5344CB8AC3E}">
        <p14:creationId xmlns:p14="http://schemas.microsoft.com/office/powerpoint/2010/main" val="19391361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28"/>
        <p:cNvGrpSpPr/>
        <p:nvPr/>
      </p:nvGrpSpPr>
      <p:grpSpPr>
        <a:xfrm>
          <a:off x="0" y="0"/>
          <a:ext cx="0" cy="0"/>
          <a:chOff x="0" y="0"/>
          <a:chExt cx="0" cy="0"/>
        </a:xfrm>
      </p:grpSpPr>
      <p:sp>
        <p:nvSpPr>
          <p:cNvPr id="2229" name="Google Shape;2229;p35"/>
          <p:cNvSpPr txBox="1">
            <a:spLocks noGrp="1"/>
          </p:cNvSpPr>
          <p:nvPr>
            <p:ph type="title"/>
          </p:nvPr>
        </p:nvSpPr>
        <p:spPr>
          <a:xfrm>
            <a:off x="457200" y="605600"/>
            <a:ext cx="7696200" cy="1082700"/>
          </a:xfrm>
          <a:prstGeom prst="rect">
            <a:avLst/>
          </a:prstGeom>
        </p:spPr>
        <p:txBody>
          <a:bodyPr spcFirstLastPara="1" wrap="square" lIns="0" tIns="0" rIns="0" bIns="0" anchor="t" anchorCtr="0">
            <a:noAutofit/>
          </a:bodyPr>
          <a:lstStyle/>
          <a:p>
            <a:pPr lvl="0"/>
            <a:r>
              <a:rPr lang="en-US" sz="4000" dirty="0"/>
              <a:t>Interpolation </a:t>
            </a:r>
            <a:endParaRPr sz="4000" dirty="0"/>
          </a:p>
        </p:txBody>
      </p:sp>
      <p:sp>
        <p:nvSpPr>
          <p:cNvPr id="2230" name="Google Shape;2230;p35"/>
          <p:cNvSpPr txBox="1">
            <a:spLocks noGrp="1"/>
          </p:cNvSpPr>
          <p:nvPr>
            <p:ph type="body" idx="1"/>
          </p:nvPr>
        </p:nvSpPr>
        <p:spPr>
          <a:xfrm>
            <a:off x="457200" y="1462350"/>
            <a:ext cx="8191800" cy="1566600"/>
          </a:xfrm>
          <a:prstGeom prst="rect">
            <a:avLst/>
          </a:prstGeom>
        </p:spPr>
        <p:txBody>
          <a:bodyPr spcFirstLastPara="1" wrap="square" lIns="0" tIns="0" rIns="0" bIns="0" anchor="t" anchorCtr="0">
            <a:noAutofit/>
          </a:bodyPr>
          <a:lstStyle/>
          <a:p>
            <a:pPr indent="-381000">
              <a:lnSpc>
                <a:spcPct val="115000"/>
              </a:lnSpc>
              <a:spcBef>
                <a:spcPts val="0"/>
              </a:spcBef>
              <a:buSzPts val="2400"/>
            </a:pPr>
            <a:r>
              <a:rPr lang="en-US" sz="1800" dirty="0">
                <a:latin typeface="Barlow Light" charset="0"/>
              </a:rPr>
              <a:t>One-way data binding is done by directive </a:t>
            </a:r>
            <a:r>
              <a:rPr lang="en-US" sz="1800" dirty="0" smtClean="0">
                <a:latin typeface="Barlow Light" charset="0"/>
              </a:rPr>
              <a:t>{{}}, </a:t>
            </a:r>
            <a:r>
              <a:rPr lang="en-US" sz="1800" dirty="0">
                <a:latin typeface="Barlow Light" charset="0"/>
              </a:rPr>
              <a:t>called interpolation</a:t>
            </a:r>
          </a:p>
          <a:p>
            <a:pPr indent="-381000">
              <a:lnSpc>
                <a:spcPct val="115000"/>
              </a:lnSpc>
              <a:spcBef>
                <a:spcPts val="0"/>
              </a:spcBef>
              <a:buSzPts val="2400"/>
            </a:pPr>
            <a:r>
              <a:rPr lang="en-US" sz="1800" dirty="0">
                <a:latin typeface="Barlow Light" charset="0"/>
              </a:rPr>
              <a:t>Attributes defined in controller can be displayed in html using </a:t>
            </a:r>
            <a:r>
              <a:rPr lang="en-US" sz="1800" dirty="0" smtClean="0">
                <a:latin typeface="Barlow Light" charset="0"/>
              </a:rPr>
              <a:t>{{}}</a:t>
            </a:r>
          </a:p>
          <a:p>
            <a:pPr indent="-381000">
              <a:lnSpc>
                <a:spcPct val="115000"/>
              </a:lnSpc>
              <a:spcBef>
                <a:spcPts val="0"/>
              </a:spcBef>
              <a:buSzPts val="2400"/>
            </a:pPr>
            <a:endParaRPr lang="en-US" sz="1800" dirty="0" smtClean="0">
              <a:latin typeface="Barlow Light" charset="0"/>
            </a:endParaRPr>
          </a:p>
          <a:p>
            <a:pPr indent="-381000">
              <a:lnSpc>
                <a:spcPct val="115000"/>
              </a:lnSpc>
              <a:spcBef>
                <a:spcPts val="0"/>
              </a:spcBef>
              <a:buSzPts val="2400"/>
            </a:pPr>
            <a:r>
              <a:rPr lang="en-US" sz="1800" dirty="0">
                <a:latin typeface="Barlow Light" charset="0"/>
              </a:rPr>
              <a:t>For example, message attribute defined in </a:t>
            </a:r>
            <a:r>
              <a:rPr lang="en-US" sz="1800" dirty="0" err="1" smtClean="0">
                <a:latin typeface="Barlow Light" charset="0"/>
              </a:rPr>
              <a:t>SignInComponent</a:t>
            </a:r>
            <a:r>
              <a:rPr lang="en-US" sz="1800" dirty="0" smtClean="0">
                <a:latin typeface="Barlow Light" charset="0"/>
              </a:rPr>
              <a:t> is </a:t>
            </a:r>
            <a:r>
              <a:rPr lang="en-US" sz="1800" dirty="0">
                <a:latin typeface="Barlow Light" charset="0"/>
              </a:rPr>
              <a:t>displayed at login html using interpolation. </a:t>
            </a:r>
            <a:endParaRPr lang="en-US" sz="1800" dirty="0" smtClean="0">
              <a:latin typeface="Barlow Light" charset="0"/>
            </a:endParaRPr>
          </a:p>
        </p:txBody>
      </p:sp>
      <p:sp>
        <p:nvSpPr>
          <p:cNvPr id="2231" name="Google Shape;2231;p35"/>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22</a:t>
            </a:fld>
            <a:endParaRP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399" y="3181350"/>
            <a:ext cx="5038725"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399" y="4248150"/>
            <a:ext cx="363855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15593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28"/>
        <p:cNvGrpSpPr/>
        <p:nvPr/>
      </p:nvGrpSpPr>
      <p:grpSpPr>
        <a:xfrm>
          <a:off x="0" y="0"/>
          <a:ext cx="0" cy="0"/>
          <a:chOff x="0" y="0"/>
          <a:chExt cx="0" cy="0"/>
        </a:xfrm>
      </p:grpSpPr>
      <p:sp>
        <p:nvSpPr>
          <p:cNvPr id="2229" name="Google Shape;2229;p35"/>
          <p:cNvSpPr txBox="1">
            <a:spLocks noGrp="1"/>
          </p:cNvSpPr>
          <p:nvPr>
            <p:ph type="title"/>
          </p:nvPr>
        </p:nvSpPr>
        <p:spPr>
          <a:xfrm>
            <a:off x="457200" y="605600"/>
            <a:ext cx="7696200" cy="1082700"/>
          </a:xfrm>
          <a:prstGeom prst="rect">
            <a:avLst/>
          </a:prstGeom>
        </p:spPr>
        <p:txBody>
          <a:bodyPr spcFirstLastPara="1" wrap="square" lIns="0" tIns="0" rIns="0" bIns="0" anchor="t" anchorCtr="0">
            <a:noAutofit/>
          </a:bodyPr>
          <a:lstStyle/>
          <a:p>
            <a:pPr lvl="0"/>
            <a:r>
              <a:rPr lang="en-US" sz="4000" dirty="0"/>
              <a:t>Property </a:t>
            </a:r>
            <a:r>
              <a:rPr lang="en-US" sz="4000" dirty="0" smtClean="0"/>
              <a:t>Binding</a:t>
            </a:r>
            <a:endParaRPr sz="4000" dirty="0"/>
          </a:p>
        </p:txBody>
      </p:sp>
      <p:sp>
        <p:nvSpPr>
          <p:cNvPr id="2230" name="Google Shape;2230;p35"/>
          <p:cNvSpPr txBox="1">
            <a:spLocks noGrp="1"/>
          </p:cNvSpPr>
          <p:nvPr>
            <p:ph type="body" idx="1"/>
          </p:nvPr>
        </p:nvSpPr>
        <p:spPr>
          <a:xfrm>
            <a:off x="457200" y="1462350"/>
            <a:ext cx="8191800" cy="1566600"/>
          </a:xfrm>
          <a:prstGeom prst="rect">
            <a:avLst/>
          </a:prstGeom>
        </p:spPr>
        <p:txBody>
          <a:bodyPr spcFirstLastPara="1" wrap="square" lIns="0" tIns="0" rIns="0" bIns="0" anchor="t" anchorCtr="0">
            <a:noAutofit/>
          </a:bodyPr>
          <a:lstStyle/>
          <a:p>
            <a:pPr indent="-381000">
              <a:lnSpc>
                <a:spcPct val="115000"/>
              </a:lnSpc>
              <a:spcBef>
                <a:spcPts val="0"/>
              </a:spcBef>
              <a:buSzPts val="2400"/>
            </a:pPr>
            <a:r>
              <a:rPr lang="en-US" sz="1800" dirty="0">
                <a:latin typeface="Barlow Light" charset="0"/>
              </a:rPr>
              <a:t>Property binding is used for one-way data binding </a:t>
            </a:r>
            <a:endParaRPr lang="en-US" sz="1800" dirty="0" smtClean="0">
              <a:latin typeface="Barlow Light" charset="0"/>
            </a:endParaRPr>
          </a:p>
          <a:p>
            <a:pPr indent="-381000">
              <a:lnSpc>
                <a:spcPct val="115000"/>
              </a:lnSpc>
              <a:spcBef>
                <a:spcPts val="0"/>
              </a:spcBef>
              <a:buSzPts val="2400"/>
            </a:pPr>
            <a:r>
              <a:rPr lang="en-US" sz="1800" dirty="0">
                <a:latin typeface="Barlow Light" charset="0"/>
              </a:rPr>
              <a:t>It binds controller attribute with DOM property of HTML elements </a:t>
            </a:r>
            <a:endParaRPr lang="en-US" sz="1800" dirty="0" smtClean="0">
              <a:latin typeface="Barlow Light" charset="0"/>
            </a:endParaRPr>
          </a:p>
          <a:p>
            <a:pPr indent="-381000">
              <a:lnSpc>
                <a:spcPct val="115000"/>
              </a:lnSpc>
              <a:spcBef>
                <a:spcPts val="0"/>
              </a:spcBef>
              <a:buSzPts val="2400"/>
            </a:pPr>
            <a:endParaRPr lang="en-US" sz="1800" dirty="0" smtClean="0">
              <a:latin typeface="Barlow Light" charset="0"/>
            </a:endParaRPr>
          </a:p>
          <a:p>
            <a:pPr indent="-381000">
              <a:lnSpc>
                <a:spcPct val="115000"/>
              </a:lnSpc>
              <a:spcBef>
                <a:spcPts val="0"/>
              </a:spcBef>
              <a:buSzPts val="2400"/>
            </a:pPr>
            <a:r>
              <a:rPr lang="en-US" sz="1800" dirty="0" smtClean="0">
                <a:latin typeface="Barlow Light" charset="0"/>
              </a:rPr>
              <a:t>For example</a:t>
            </a:r>
          </a:p>
        </p:txBody>
      </p:sp>
      <p:sp>
        <p:nvSpPr>
          <p:cNvPr id="2231" name="Google Shape;2231;p35"/>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23</a:t>
            </a:fld>
            <a:endParaRP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6502" y="4016266"/>
            <a:ext cx="3657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8096" y="2900067"/>
            <a:ext cx="5038725"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57940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28"/>
        <p:cNvGrpSpPr/>
        <p:nvPr/>
      </p:nvGrpSpPr>
      <p:grpSpPr>
        <a:xfrm>
          <a:off x="0" y="0"/>
          <a:ext cx="0" cy="0"/>
          <a:chOff x="0" y="0"/>
          <a:chExt cx="0" cy="0"/>
        </a:xfrm>
      </p:grpSpPr>
      <p:sp>
        <p:nvSpPr>
          <p:cNvPr id="2229" name="Google Shape;2229;p35"/>
          <p:cNvSpPr txBox="1">
            <a:spLocks noGrp="1"/>
          </p:cNvSpPr>
          <p:nvPr>
            <p:ph type="title"/>
          </p:nvPr>
        </p:nvSpPr>
        <p:spPr>
          <a:xfrm>
            <a:off x="457200" y="605600"/>
            <a:ext cx="7696200" cy="1082700"/>
          </a:xfrm>
          <a:prstGeom prst="rect">
            <a:avLst/>
          </a:prstGeom>
        </p:spPr>
        <p:txBody>
          <a:bodyPr spcFirstLastPara="1" wrap="square" lIns="0" tIns="0" rIns="0" bIns="0" anchor="t" anchorCtr="0">
            <a:noAutofit/>
          </a:bodyPr>
          <a:lstStyle/>
          <a:p>
            <a:pPr lvl="0"/>
            <a:r>
              <a:rPr lang="en-US" sz="4000" dirty="0"/>
              <a:t>Event Binding</a:t>
            </a:r>
            <a:endParaRPr sz="4000" dirty="0"/>
          </a:p>
        </p:txBody>
      </p:sp>
      <p:sp>
        <p:nvSpPr>
          <p:cNvPr id="2230" name="Google Shape;2230;p35"/>
          <p:cNvSpPr txBox="1">
            <a:spLocks noGrp="1"/>
          </p:cNvSpPr>
          <p:nvPr>
            <p:ph type="body" idx="1"/>
          </p:nvPr>
        </p:nvSpPr>
        <p:spPr>
          <a:xfrm>
            <a:off x="457200" y="1462350"/>
            <a:ext cx="8191800" cy="2023800"/>
          </a:xfrm>
          <a:prstGeom prst="rect">
            <a:avLst/>
          </a:prstGeom>
        </p:spPr>
        <p:txBody>
          <a:bodyPr spcFirstLastPara="1" wrap="square" lIns="0" tIns="0" rIns="0" bIns="0" anchor="t" anchorCtr="0">
            <a:noAutofit/>
          </a:bodyPr>
          <a:lstStyle/>
          <a:p>
            <a:pPr indent="-381000">
              <a:lnSpc>
                <a:spcPct val="115000"/>
              </a:lnSpc>
              <a:spcBef>
                <a:spcPts val="0"/>
              </a:spcBef>
              <a:buSzPts val="2400"/>
            </a:pPr>
            <a:r>
              <a:rPr lang="en-US" sz="1800" dirty="0" smtClean="0">
                <a:latin typeface="Barlow Light" charset="0"/>
              </a:rPr>
              <a:t>HTML form </a:t>
            </a:r>
            <a:r>
              <a:rPr lang="en-US" sz="1800" dirty="0">
                <a:latin typeface="Barlow Light" charset="0"/>
              </a:rPr>
              <a:t>events can be bound with component class methods using (event) directive</a:t>
            </a:r>
            <a:r>
              <a:rPr lang="en-US" sz="1800" dirty="0" smtClean="0">
                <a:latin typeface="Barlow Light" charset="0"/>
              </a:rPr>
              <a:t>.</a:t>
            </a:r>
          </a:p>
          <a:p>
            <a:pPr indent="-381000">
              <a:lnSpc>
                <a:spcPct val="115000"/>
              </a:lnSpc>
              <a:spcBef>
                <a:spcPts val="0"/>
              </a:spcBef>
              <a:buSzPts val="2400"/>
            </a:pPr>
            <a:r>
              <a:rPr lang="en-US" sz="1800" dirty="0">
                <a:latin typeface="Barlow Light" charset="0"/>
              </a:rPr>
              <a:t>Followings are form </a:t>
            </a:r>
            <a:r>
              <a:rPr lang="en-US" sz="1800" dirty="0" smtClean="0">
                <a:latin typeface="Barlow Light" charset="0"/>
              </a:rPr>
              <a:t>event </a:t>
            </a:r>
            <a:r>
              <a:rPr lang="en-US" sz="1800" dirty="0">
                <a:latin typeface="Barlow Light" charset="0"/>
              </a:rPr>
              <a:t>to be </a:t>
            </a:r>
            <a:r>
              <a:rPr lang="en-US" sz="1800" dirty="0" smtClean="0">
                <a:latin typeface="Barlow Light" charset="0"/>
              </a:rPr>
              <a:t>bind : </a:t>
            </a:r>
          </a:p>
          <a:p>
            <a:pPr lvl="1" indent="-381000">
              <a:lnSpc>
                <a:spcPct val="115000"/>
              </a:lnSpc>
              <a:spcBef>
                <a:spcPts val="0"/>
              </a:spcBef>
              <a:buSzPts val="2400"/>
            </a:pPr>
            <a:r>
              <a:rPr lang="en-US" sz="1800" dirty="0">
                <a:latin typeface="Barlow Light" charset="0"/>
              </a:rPr>
              <a:t>(click) : called on button click event </a:t>
            </a:r>
            <a:endParaRPr lang="en-US" sz="1800" dirty="0" smtClean="0">
              <a:latin typeface="Barlow Light" charset="0"/>
            </a:endParaRPr>
          </a:p>
          <a:p>
            <a:pPr indent="-381000">
              <a:lnSpc>
                <a:spcPct val="115000"/>
              </a:lnSpc>
              <a:spcBef>
                <a:spcPts val="0"/>
              </a:spcBef>
              <a:buSzPts val="2400"/>
            </a:pPr>
            <a:r>
              <a:rPr lang="en-US" sz="1800" dirty="0">
                <a:latin typeface="Barlow Light" charset="0"/>
              </a:rPr>
              <a:t>For example, </a:t>
            </a:r>
            <a:r>
              <a:rPr lang="en-US" sz="1800" dirty="0" err="1">
                <a:latin typeface="Barlow Light" charset="0"/>
              </a:rPr>
              <a:t>signIn</a:t>
            </a:r>
            <a:r>
              <a:rPr lang="en-US" sz="1800" dirty="0" smtClean="0">
                <a:latin typeface="Barlow Light" charset="0"/>
              </a:rPr>
              <a:t>() method </a:t>
            </a:r>
            <a:r>
              <a:rPr lang="en-US" sz="1800" dirty="0">
                <a:latin typeface="Barlow Light" charset="0"/>
              </a:rPr>
              <a:t>in </a:t>
            </a:r>
            <a:r>
              <a:rPr lang="en-US" sz="1800" dirty="0" err="1" smtClean="0">
                <a:latin typeface="Barlow Light" charset="0"/>
              </a:rPr>
              <a:t>SignInComponent</a:t>
            </a:r>
            <a:r>
              <a:rPr lang="en-US" sz="1800" dirty="0" smtClean="0">
                <a:latin typeface="Barlow Light" charset="0"/>
              </a:rPr>
              <a:t> is </a:t>
            </a:r>
            <a:r>
              <a:rPr lang="en-US" sz="1800" dirty="0">
                <a:latin typeface="Barlow Light" charset="0"/>
              </a:rPr>
              <a:t>bound with click event of submit button in login form.</a:t>
            </a:r>
            <a:endParaRPr lang="en-US" sz="1800" dirty="0" smtClean="0">
              <a:latin typeface="Barlow Light" charset="0"/>
            </a:endParaRPr>
          </a:p>
        </p:txBody>
      </p:sp>
      <p:sp>
        <p:nvSpPr>
          <p:cNvPr id="2231" name="Google Shape;2231;p35"/>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24</a:t>
            </a:fld>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399" y="3591238"/>
            <a:ext cx="3810001" cy="1072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22742" y="3691882"/>
            <a:ext cx="3238500"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88819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28"/>
        <p:cNvGrpSpPr/>
        <p:nvPr/>
      </p:nvGrpSpPr>
      <p:grpSpPr>
        <a:xfrm>
          <a:off x="0" y="0"/>
          <a:ext cx="0" cy="0"/>
          <a:chOff x="0" y="0"/>
          <a:chExt cx="0" cy="0"/>
        </a:xfrm>
      </p:grpSpPr>
      <p:sp>
        <p:nvSpPr>
          <p:cNvPr id="2229" name="Google Shape;2229;p35"/>
          <p:cNvSpPr txBox="1">
            <a:spLocks noGrp="1"/>
          </p:cNvSpPr>
          <p:nvPr>
            <p:ph type="title"/>
          </p:nvPr>
        </p:nvSpPr>
        <p:spPr>
          <a:xfrm>
            <a:off x="457200" y="605600"/>
            <a:ext cx="7696200" cy="1082700"/>
          </a:xfrm>
          <a:prstGeom prst="rect">
            <a:avLst/>
          </a:prstGeom>
        </p:spPr>
        <p:txBody>
          <a:bodyPr spcFirstLastPara="1" wrap="square" lIns="0" tIns="0" rIns="0" bIns="0" anchor="t" anchorCtr="0">
            <a:noAutofit/>
          </a:bodyPr>
          <a:lstStyle/>
          <a:p>
            <a:pPr lvl="0"/>
            <a:r>
              <a:rPr lang="en-US" sz="4000" dirty="0"/>
              <a:t>Two-way </a:t>
            </a:r>
            <a:r>
              <a:rPr lang="en-US" sz="4000" dirty="0" smtClean="0"/>
              <a:t>Data </a:t>
            </a:r>
            <a:r>
              <a:rPr lang="en-US" sz="4000" dirty="0"/>
              <a:t>B</a:t>
            </a:r>
            <a:r>
              <a:rPr lang="en-US" sz="4000" dirty="0" smtClean="0"/>
              <a:t>inding</a:t>
            </a:r>
            <a:endParaRPr sz="4000" dirty="0"/>
          </a:p>
        </p:txBody>
      </p:sp>
      <p:sp>
        <p:nvSpPr>
          <p:cNvPr id="2230" name="Google Shape;2230;p35"/>
          <p:cNvSpPr txBox="1">
            <a:spLocks noGrp="1"/>
          </p:cNvSpPr>
          <p:nvPr>
            <p:ph type="body" idx="1"/>
          </p:nvPr>
        </p:nvSpPr>
        <p:spPr>
          <a:xfrm>
            <a:off x="457200" y="1462350"/>
            <a:ext cx="8191800" cy="3014400"/>
          </a:xfrm>
          <a:prstGeom prst="rect">
            <a:avLst/>
          </a:prstGeom>
        </p:spPr>
        <p:txBody>
          <a:bodyPr spcFirstLastPara="1" wrap="square" lIns="0" tIns="0" rIns="0" bIns="0" anchor="t" anchorCtr="0">
            <a:noAutofit/>
          </a:bodyPr>
          <a:lstStyle/>
          <a:p>
            <a:pPr indent="-381000">
              <a:lnSpc>
                <a:spcPct val="115000"/>
              </a:lnSpc>
              <a:spcBef>
                <a:spcPts val="0"/>
              </a:spcBef>
              <a:buSzPts val="2400"/>
            </a:pPr>
            <a:r>
              <a:rPr lang="en-US" sz="1800" dirty="0">
                <a:latin typeface="Barlow Light" charset="0"/>
              </a:rPr>
              <a:t>In two-way data binding, data will be changed in both directions; controller and </a:t>
            </a:r>
            <a:r>
              <a:rPr lang="en-US" sz="1800" dirty="0" smtClean="0">
                <a:latin typeface="Barlow Light" charset="0"/>
              </a:rPr>
              <a:t>view</a:t>
            </a:r>
          </a:p>
          <a:p>
            <a:pPr indent="-381000">
              <a:lnSpc>
                <a:spcPct val="115000"/>
              </a:lnSpc>
              <a:spcBef>
                <a:spcPts val="0"/>
              </a:spcBef>
              <a:buSzPts val="2400"/>
            </a:pPr>
            <a:r>
              <a:rPr lang="en-US" sz="1800" dirty="0">
                <a:latin typeface="Barlow Light" charset="0"/>
              </a:rPr>
              <a:t>If you change data at view then controller will be changed. If you change data at controller then view will be </a:t>
            </a:r>
            <a:r>
              <a:rPr lang="en-US" sz="1800" dirty="0" smtClean="0">
                <a:latin typeface="Barlow Light" charset="0"/>
              </a:rPr>
              <a:t>changed</a:t>
            </a:r>
          </a:p>
          <a:p>
            <a:pPr indent="-381000">
              <a:lnSpc>
                <a:spcPct val="115000"/>
              </a:lnSpc>
              <a:spcBef>
                <a:spcPts val="0"/>
              </a:spcBef>
              <a:buSzPts val="2400"/>
            </a:pPr>
            <a:endParaRPr lang="en-US" sz="1800" dirty="0" smtClean="0">
              <a:latin typeface="Barlow Light" charset="0"/>
            </a:endParaRPr>
          </a:p>
          <a:p>
            <a:pPr indent="-381000">
              <a:lnSpc>
                <a:spcPct val="115000"/>
              </a:lnSpc>
              <a:spcBef>
                <a:spcPts val="0"/>
              </a:spcBef>
              <a:buSzPts val="2400"/>
            </a:pPr>
            <a:r>
              <a:rPr lang="en-US" sz="1800" dirty="0">
                <a:latin typeface="Barlow Light" charset="0"/>
              </a:rPr>
              <a:t>Two-way data binding is done by directive [(</a:t>
            </a:r>
            <a:r>
              <a:rPr lang="en-US" sz="1800" dirty="0" err="1">
                <a:latin typeface="Barlow Light" charset="0"/>
              </a:rPr>
              <a:t>ngModel</a:t>
            </a:r>
            <a:r>
              <a:rPr lang="en-US" sz="1800" dirty="0" smtClean="0">
                <a:latin typeface="Barlow Light" charset="0"/>
              </a:rPr>
              <a:t>)]</a:t>
            </a:r>
          </a:p>
          <a:p>
            <a:pPr indent="-381000">
              <a:lnSpc>
                <a:spcPct val="115000"/>
              </a:lnSpc>
              <a:spcBef>
                <a:spcPts val="0"/>
              </a:spcBef>
              <a:buSzPts val="2400"/>
            </a:pPr>
            <a:r>
              <a:rPr lang="en-US" sz="1800" dirty="0" smtClean="0">
                <a:latin typeface="Barlow Light" charset="0"/>
              </a:rPr>
              <a:t>It </a:t>
            </a:r>
            <a:r>
              <a:rPr lang="en-US" sz="1800" dirty="0">
                <a:latin typeface="Barlow Light" charset="0"/>
              </a:rPr>
              <a:t>is used to bind html form input elements with controller class attributes</a:t>
            </a:r>
            <a:endParaRPr lang="en-US" sz="1800" dirty="0" smtClean="0">
              <a:latin typeface="Barlow Light" charset="0"/>
            </a:endParaRPr>
          </a:p>
        </p:txBody>
      </p:sp>
      <p:sp>
        <p:nvSpPr>
          <p:cNvPr id="2231" name="Google Shape;2231;p35"/>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25</a:t>
            </a:fld>
            <a:endParaRPr/>
          </a:p>
        </p:txBody>
      </p:sp>
    </p:spTree>
    <p:extLst>
      <p:ext uri="{BB962C8B-B14F-4D97-AF65-F5344CB8AC3E}">
        <p14:creationId xmlns:p14="http://schemas.microsoft.com/office/powerpoint/2010/main" val="22326234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28"/>
        <p:cNvGrpSpPr/>
        <p:nvPr/>
      </p:nvGrpSpPr>
      <p:grpSpPr>
        <a:xfrm>
          <a:off x="0" y="0"/>
          <a:ext cx="0" cy="0"/>
          <a:chOff x="0" y="0"/>
          <a:chExt cx="0" cy="0"/>
        </a:xfrm>
      </p:grpSpPr>
      <p:sp>
        <p:nvSpPr>
          <p:cNvPr id="2229" name="Google Shape;2229;p35"/>
          <p:cNvSpPr txBox="1">
            <a:spLocks noGrp="1"/>
          </p:cNvSpPr>
          <p:nvPr>
            <p:ph type="title"/>
          </p:nvPr>
        </p:nvSpPr>
        <p:spPr>
          <a:xfrm>
            <a:off x="457200" y="605600"/>
            <a:ext cx="7696200" cy="1082700"/>
          </a:xfrm>
          <a:prstGeom prst="rect">
            <a:avLst/>
          </a:prstGeom>
        </p:spPr>
        <p:txBody>
          <a:bodyPr spcFirstLastPara="1" wrap="square" lIns="0" tIns="0" rIns="0" bIns="0" anchor="t" anchorCtr="0">
            <a:noAutofit/>
          </a:bodyPr>
          <a:lstStyle/>
          <a:p>
            <a:pPr lvl="0"/>
            <a:r>
              <a:rPr lang="en-US" sz="4000" dirty="0"/>
              <a:t>Two-way </a:t>
            </a:r>
            <a:r>
              <a:rPr lang="en-US" sz="4000" dirty="0" smtClean="0"/>
              <a:t>Data </a:t>
            </a:r>
            <a:r>
              <a:rPr lang="en-US" sz="4000" dirty="0"/>
              <a:t>B</a:t>
            </a:r>
            <a:r>
              <a:rPr lang="en-US" sz="4000" dirty="0" smtClean="0"/>
              <a:t>inding</a:t>
            </a:r>
            <a:endParaRPr sz="4000" dirty="0"/>
          </a:p>
        </p:txBody>
      </p:sp>
      <p:sp>
        <p:nvSpPr>
          <p:cNvPr id="2230" name="Google Shape;2230;p35"/>
          <p:cNvSpPr txBox="1">
            <a:spLocks noGrp="1"/>
          </p:cNvSpPr>
          <p:nvPr>
            <p:ph type="body" idx="1"/>
          </p:nvPr>
        </p:nvSpPr>
        <p:spPr>
          <a:xfrm>
            <a:off x="457200" y="1462350"/>
            <a:ext cx="8191800" cy="652200"/>
          </a:xfrm>
          <a:prstGeom prst="rect">
            <a:avLst/>
          </a:prstGeom>
        </p:spPr>
        <p:txBody>
          <a:bodyPr spcFirstLastPara="1" wrap="square" lIns="0" tIns="0" rIns="0" bIns="0" anchor="t" anchorCtr="0">
            <a:noAutofit/>
          </a:bodyPr>
          <a:lstStyle/>
          <a:p>
            <a:pPr indent="-381000">
              <a:lnSpc>
                <a:spcPct val="115000"/>
              </a:lnSpc>
              <a:spcBef>
                <a:spcPts val="0"/>
              </a:spcBef>
              <a:buSzPts val="2400"/>
            </a:pPr>
            <a:r>
              <a:rPr lang="en-US" sz="1800" dirty="0">
                <a:latin typeface="Barlow Light" charset="0"/>
              </a:rPr>
              <a:t>For example </a:t>
            </a:r>
            <a:r>
              <a:rPr lang="en-US" sz="1800" dirty="0" smtClean="0">
                <a:latin typeface="Barlow Light" charset="0"/>
              </a:rPr>
              <a:t>sign in form </a:t>
            </a:r>
            <a:r>
              <a:rPr lang="en-US" sz="1800" dirty="0">
                <a:latin typeface="Barlow Light" charset="0"/>
              </a:rPr>
              <a:t>elements are bound with </a:t>
            </a:r>
            <a:r>
              <a:rPr lang="en-US" sz="1800" dirty="0" smtClean="0">
                <a:latin typeface="Barlow Light" charset="0"/>
              </a:rPr>
              <a:t>[(</a:t>
            </a:r>
            <a:r>
              <a:rPr lang="en-US" sz="1800" dirty="0" err="1" smtClean="0">
                <a:latin typeface="Barlow Light" charset="0"/>
              </a:rPr>
              <a:t>ngModel</a:t>
            </a:r>
            <a:r>
              <a:rPr lang="en-US" sz="1800" dirty="0" smtClean="0">
                <a:latin typeface="Barlow Light" charset="0"/>
              </a:rPr>
              <a:t>)] :</a:t>
            </a:r>
          </a:p>
        </p:txBody>
      </p:sp>
      <p:sp>
        <p:nvSpPr>
          <p:cNvPr id="2231" name="Google Shape;2231;p35"/>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26</a:t>
            </a:fld>
            <a:endParaRPr/>
          </a:p>
        </p:txBody>
      </p:sp>
      <p:pic>
        <p:nvPicPr>
          <p:cNvPr id="717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7057" r="5880" b="3977"/>
          <a:stretch/>
        </p:blipFill>
        <p:spPr bwMode="auto">
          <a:xfrm>
            <a:off x="609600" y="2323312"/>
            <a:ext cx="3922461" cy="160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2323312"/>
            <a:ext cx="3676650" cy="160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13848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1066800" y="1829326"/>
            <a:ext cx="5260541" cy="1159800"/>
          </a:xfrm>
          <a:prstGeom prst="rect">
            <a:avLst/>
          </a:prstGeom>
        </p:spPr>
        <p:txBody>
          <a:bodyPr spcFirstLastPara="1" wrap="square" lIns="0" tIns="0" rIns="0" bIns="0" anchor="b" anchorCtr="0">
            <a:noAutofit/>
          </a:bodyPr>
          <a:lstStyle/>
          <a:p>
            <a:pPr lvl="0"/>
            <a:r>
              <a:rPr lang="en" dirty="0" smtClean="0"/>
              <a:t>Angular </a:t>
            </a:r>
            <a:r>
              <a:rPr lang="en-US" dirty="0" smtClean="0"/>
              <a:t>Directives</a:t>
            </a:r>
            <a:endParaRPr dirty="0"/>
          </a:p>
        </p:txBody>
      </p:sp>
      <p:sp>
        <p:nvSpPr>
          <p:cNvPr id="407" name="Google Shape;407;p15"/>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600" b="1" dirty="0">
              <a:solidFill>
                <a:schemeClr val="lt1"/>
              </a:solidFill>
              <a:latin typeface="Barlow"/>
              <a:ea typeface="Barlow"/>
              <a:cs typeface="Barlow"/>
              <a:sym typeface="Barlow"/>
            </a:endParaRPr>
          </a:p>
        </p:txBody>
      </p:sp>
      <p:pic>
        <p:nvPicPr>
          <p:cNvPr id="191" name="Google Shape;642;p49"/>
          <p:cNvPicPr preferRelativeResize="0"/>
          <p:nvPr/>
        </p:nvPicPr>
        <p:blipFill>
          <a:blip r:embed="rId3">
            <a:alphaModFix/>
          </a:blip>
          <a:stretch>
            <a:fillRect/>
          </a:stretch>
        </p:blipFill>
        <p:spPr>
          <a:xfrm>
            <a:off x="6629400" y="2343150"/>
            <a:ext cx="2209800" cy="2057400"/>
          </a:xfrm>
          <a:prstGeom prst="rect">
            <a:avLst/>
          </a:prstGeom>
          <a:noFill/>
          <a:ln>
            <a:noFill/>
          </a:ln>
        </p:spPr>
      </p:pic>
    </p:spTree>
    <p:extLst>
      <p:ext uri="{BB962C8B-B14F-4D97-AF65-F5344CB8AC3E}">
        <p14:creationId xmlns:p14="http://schemas.microsoft.com/office/powerpoint/2010/main" val="19797630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997" name="Google Shape;997;p20"/>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p>
            <a:pPr lvl="0"/>
            <a:r>
              <a:rPr lang="en-US" sz="4000" dirty="0"/>
              <a:t>Angular Directives</a:t>
            </a:r>
            <a:endParaRPr sz="4000" dirty="0"/>
          </a:p>
        </p:txBody>
      </p:sp>
      <p:sp>
        <p:nvSpPr>
          <p:cNvPr id="998" name="Google Shape;998;p20"/>
          <p:cNvSpPr txBox="1">
            <a:spLocks noGrp="1"/>
          </p:cNvSpPr>
          <p:nvPr>
            <p:ph type="body" idx="1"/>
          </p:nvPr>
        </p:nvSpPr>
        <p:spPr>
          <a:xfrm>
            <a:off x="457200" y="1995750"/>
            <a:ext cx="2563500" cy="2679000"/>
          </a:xfrm>
          <a:prstGeom prst="rect">
            <a:avLst/>
          </a:prstGeom>
        </p:spPr>
        <p:txBody>
          <a:bodyPr spcFirstLastPara="1" wrap="square" lIns="0" tIns="0" rIns="0" bIns="0" anchor="t" anchorCtr="0">
            <a:noAutofit/>
          </a:bodyPr>
          <a:lstStyle/>
          <a:p>
            <a:pPr marL="0" lvl="0" indent="0">
              <a:buNone/>
            </a:pPr>
            <a:r>
              <a:rPr lang="en-US" b="1" dirty="0"/>
              <a:t>Attribute </a:t>
            </a:r>
            <a:r>
              <a:rPr lang="en-US" b="1" dirty="0" smtClean="0"/>
              <a:t>Directives</a:t>
            </a:r>
            <a:endParaRPr b="1" dirty="0"/>
          </a:p>
          <a:p>
            <a:pPr marL="0" lvl="0" indent="0">
              <a:buNone/>
            </a:pPr>
            <a:r>
              <a:rPr lang="en-US" dirty="0" smtClean="0"/>
              <a:t>Changes </a:t>
            </a:r>
            <a:r>
              <a:rPr lang="en-US" dirty="0"/>
              <a:t>the appearance or behavior of a DOM element</a:t>
            </a:r>
            <a:endParaRPr dirty="0"/>
          </a:p>
        </p:txBody>
      </p:sp>
      <p:sp>
        <p:nvSpPr>
          <p:cNvPr id="999" name="Google Shape;999;p20"/>
          <p:cNvSpPr txBox="1">
            <a:spLocks noGrp="1"/>
          </p:cNvSpPr>
          <p:nvPr>
            <p:ph type="body" idx="2"/>
          </p:nvPr>
        </p:nvSpPr>
        <p:spPr>
          <a:xfrm>
            <a:off x="4419600" y="1962150"/>
            <a:ext cx="3505200" cy="2679000"/>
          </a:xfrm>
          <a:prstGeom prst="rect">
            <a:avLst/>
          </a:prstGeom>
        </p:spPr>
        <p:txBody>
          <a:bodyPr spcFirstLastPara="1" wrap="square" lIns="0" tIns="0" rIns="0" bIns="0" anchor="t" anchorCtr="0">
            <a:noAutofit/>
          </a:bodyPr>
          <a:lstStyle/>
          <a:p>
            <a:pPr marL="0" lvl="0" indent="0">
              <a:buNone/>
            </a:pPr>
            <a:r>
              <a:rPr lang="en-US" b="1" dirty="0"/>
              <a:t>Structural Directives </a:t>
            </a:r>
            <a:endParaRPr lang="en-US" dirty="0" smtClean="0"/>
          </a:p>
          <a:p>
            <a:pPr marL="0" lvl="0" indent="0">
              <a:buNone/>
            </a:pPr>
            <a:r>
              <a:rPr lang="en-US" dirty="0" smtClean="0"/>
              <a:t>Change </a:t>
            </a:r>
            <a:r>
              <a:rPr lang="en-US" dirty="0"/>
              <a:t>the DOM's structure, typically by adding, removing, or manipulating elements. </a:t>
            </a:r>
            <a:endParaRPr lang="en-US" dirty="0" smtClean="0"/>
          </a:p>
          <a:p>
            <a:pPr marL="0" lvl="0" indent="0">
              <a:buNone/>
            </a:pPr>
            <a:endParaRPr dirty="0"/>
          </a:p>
        </p:txBody>
      </p:sp>
      <p:sp>
        <p:nvSpPr>
          <p:cNvPr id="1001" name="Google Shape;1001;p2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28</a:t>
            </a:fld>
            <a:endParaRPr/>
          </a:p>
        </p:txBody>
      </p:sp>
    </p:spTree>
    <p:extLst>
      <p:ext uri="{BB962C8B-B14F-4D97-AF65-F5344CB8AC3E}">
        <p14:creationId xmlns:p14="http://schemas.microsoft.com/office/powerpoint/2010/main" val="19155851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28"/>
        <p:cNvGrpSpPr/>
        <p:nvPr/>
      </p:nvGrpSpPr>
      <p:grpSpPr>
        <a:xfrm>
          <a:off x="0" y="0"/>
          <a:ext cx="0" cy="0"/>
          <a:chOff x="0" y="0"/>
          <a:chExt cx="0" cy="0"/>
        </a:xfrm>
      </p:grpSpPr>
      <p:sp>
        <p:nvSpPr>
          <p:cNvPr id="2229" name="Google Shape;2229;p35"/>
          <p:cNvSpPr txBox="1">
            <a:spLocks noGrp="1"/>
          </p:cNvSpPr>
          <p:nvPr>
            <p:ph type="title"/>
          </p:nvPr>
        </p:nvSpPr>
        <p:spPr>
          <a:xfrm>
            <a:off x="457200" y="605600"/>
            <a:ext cx="7696200" cy="1082700"/>
          </a:xfrm>
          <a:prstGeom prst="rect">
            <a:avLst/>
          </a:prstGeom>
        </p:spPr>
        <p:txBody>
          <a:bodyPr spcFirstLastPara="1" wrap="square" lIns="0" tIns="0" rIns="0" bIns="0" anchor="t" anchorCtr="0">
            <a:noAutofit/>
          </a:bodyPr>
          <a:lstStyle/>
          <a:p>
            <a:pPr lvl="0"/>
            <a:r>
              <a:rPr lang="en-US" sz="4000" dirty="0"/>
              <a:t>Angular Directives</a:t>
            </a:r>
          </a:p>
        </p:txBody>
      </p:sp>
      <p:sp>
        <p:nvSpPr>
          <p:cNvPr id="2230" name="Google Shape;2230;p35"/>
          <p:cNvSpPr txBox="1">
            <a:spLocks noGrp="1"/>
          </p:cNvSpPr>
          <p:nvPr>
            <p:ph type="body" idx="1"/>
          </p:nvPr>
        </p:nvSpPr>
        <p:spPr>
          <a:xfrm>
            <a:off x="457200" y="1309950"/>
            <a:ext cx="7467600" cy="652200"/>
          </a:xfrm>
          <a:prstGeom prst="rect">
            <a:avLst/>
          </a:prstGeom>
        </p:spPr>
        <p:txBody>
          <a:bodyPr spcFirstLastPara="1" wrap="square" lIns="0" tIns="0" rIns="0" bIns="0" anchor="t" anchorCtr="0">
            <a:noAutofit/>
          </a:bodyPr>
          <a:lstStyle/>
          <a:p>
            <a:pPr indent="-381000">
              <a:lnSpc>
                <a:spcPct val="115000"/>
              </a:lnSpc>
              <a:spcBef>
                <a:spcPts val="0"/>
              </a:spcBef>
              <a:buSzPts val="2400"/>
            </a:pPr>
            <a:r>
              <a:rPr lang="en-US" sz="1800" dirty="0"/>
              <a:t>Directive *</a:t>
            </a:r>
            <a:r>
              <a:rPr lang="en-US" sz="1800" dirty="0" err="1"/>
              <a:t>ngIf</a:t>
            </a:r>
            <a:r>
              <a:rPr lang="en-US" sz="1800" dirty="0"/>
              <a:t> is used to conditionally display an html DOM element.</a:t>
            </a:r>
          </a:p>
        </p:txBody>
      </p:sp>
      <p:sp>
        <p:nvSpPr>
          <p:cNvPr id="2231" name="Google Shape;2231;p35"/>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29</a:t>
            </a:fld>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090" y="1733550"/>
            <a:ext cx="2982310" cy="1051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Google Shape;2230;p35"/>
          <p:cNvSpPr txBox="1">
            <a:spLocks/>
          </p:cNvSpPr>
          <p:nvPr/>
        </p:nvSpPr>
        <p:spPr>
          <a:xfrm>
            <a:off x="487614" y="2952750"/>
            <a:ext cx="7589585" cy="3261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indent="-381000">
              <a:lnSpc>
                <a:spcPct val="115000"/>
              </a:lnSpc>
              <a:spcBef>
                <a:spcPts val="0"/>
              </a:spcBef>
              <a:buSzPts val="2400"/>
            </a:pPr>
            <a:r>
              <a:rPr lang="en-US" sz="1800" dirty="0">
                <a:latin typeface="Barlow Light" charset="0"/>
              </a:rPr>
              <a:t>Directive *</a:t>
            </a:r>
            <a:r>
              <a:rPr lang="en-US" sz="1800" dirty="0" err="1">
                <a:latin typeface="Barlow Light" charset="0"/>
              </a:rPr>
              <a:t>ngFor</a:t>
            </a:r>
            <a:r>
              <a:rPr lang="en-US" sz="1800" dirty="0">
                <a:latin typeface="Barlow Light" charset="0"/>
              </a:rPr>
              <a:t> is used to iterate and print list in html page.</a:t>
            </a: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9090" y="4171950"/>
            <a:ext cx="5476875"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rotWithShape="1">
          <a:blip r:embed="rId5">
            <a:extLst>
              <a:ext uri="{28A0092B-C50C-407E-A947-70E740481C1C}">
                <a14:useLocalDpi xmlns:a14="http://schemas.microsoft.com/office/drawing/2010/main" val="0"/>
              </a:ext>
            </a:extLst>
          </a:blip>
          <a:srcRect l="2270" r="8167"/>
          <a:stretch/>
        </p:blipFill>
        <p:spPr bwMode="auto">
          <a:xfrm>
            <a:off x="599090" y="3430050"/>
            <a:ext cx="54768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10149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28"/>
        <p:cNvGrpSpPr/>
        <p:nvPr/>
      </p:nvGrpSpPr>
      <p:grpSpPr>
        <a:xfrm>
          <a:off x="0" y="0"/>
          <a:ext cx="0" cy="0"/>
          <a:chOff x="0" y="0"/>
          <a:chExt cx="0" cy="0"/>
        </a:xfrm>
      </p:grpSpPr>
      <p:sp>
        <p:nvSpPr>
          <p:cNvPr id="2229" name="Google Shape;2229;p35"/>
          <p:cNvSpPr txBox="1">
            <a:spLocks noGrp="1"/>
          </p:cNvSpPr>
          <p:nvPr>
            <p:ph type="title"/>
          </p:nvPr>
        </p:nvSpPr>
        <p:spPr>
          <a:xfrm>
            <a:off x="457200" y="605600"/>
            <a:ext cx="7696200" cy="1082700"/>
          </a:xfrm>
          <a:prstGeom prst="rect">
            <a:avLst/>
          </a:prstGeom>
        </p:spPr>
        <p:txBody>
          <a:bodyPr spcFirstLastPara="1" wrap="square" lIns="0" tIns="0" rIns="0" bIns="0" anchor="t" anchorCtr="0">
            <a:noAutofit/>
          </a:bodyPr>
          <a:lstStyle/>
          <a:p>
            <a:pPr lvl="0"/>
            <a:r>
              <a:rPr lang="en-US" sz="4000" dirty="0"/>
              <a:t>Source Code Management</a:t>
            </a:r>
            <a:endParaRPr sz="4000" dirty="0"/>
          </a:p>
        </p:txBody>
      </p:sp>
      <p:sp>
        <p:nvSpPr>
          <p:cNvPr id="2230" name="Google Shape;2230;p35"/>
          <p:cNvSpPr txBox="1">
            <a:spLocks noGrp="1"/>
          </p:cNvSpPr>
          <p:nvPr>
            <p:ph type="body" idx="1"/>
          </p:nvPr>
        </p:nvSpPr>
        <p:spPr>
          <a:xfrm>
            <a:off x="457200" y="1657350"/>
            <a:ext cx="8191800" cy="20574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US" sz="1800" dirty="0" err="1" smtClean="0"/>
              <a:t>Github</a:t>
            </a:r>
            <a:r>
              <a:rPr lang="en-US" sz="1800" dirty="0" smtClean="0"/>
              <a:t> / </a:t>
            </a:r>
            <a:r>
              <a:rPr lang="en-US" sz="1800" dirty="0" err="1" smtClean="0"/>
              <a:t>Bitbucket</a:t>
            </a:r>
            <a:endParaRPr sz="1800" dirty="0"/>
          </a:p>
          <a:p>
            <a:pPr marL="457200" lvl="0" indent="-381000" algn="l" rtl="0">
              <a:lnSpc>
                <a:spcPct val="115000"/>
              </a:lnSpc>
              <a:spcBef>
                <a:spcPts val="0"/>
              </a:spcBef>
              <a:spcAft>
                <a:spcPts val="0"/>
              </a:spcAft>
              <a:buSzPts val="2400"/>
              <a:buChar char="▸"/>
            </a:pPr>
            <a:r>
              <a:rPr lang="en" sz="1800" dirty="0" smtClean="0"/>
              <a:t>Create repository </a:t>
            </a:r>
          </a:p>
          <a:p>
            <a:pPr marL="457200" lvl="0" indent="-381000" algn="l" rtl="0">
              <a:lnSpc>
                <a:spcPct val="115000"/>
              </a:lnSpc>
              <a:spcBef>
                <a:spcPts val="0"/>
              </a:spcBef>
              <a:spcAft>
                <a:spcPts val="0"/>
              </a:spcAft>
              <a:buSzPts val="2400"/>
              <a:buChar char="▸"/>
            </a:pPr>
            <a:r>
              <a:rPr lang="en-US" sz="1800" dirty="0" smtClean="0"/>
              <a:t>Create branch / switch branch</a:t>
            </a:r>
          </a:p>
          <a:p>
            <a:pPr marL="457200" lvl="0" indent="-381000" algn="l" rtl="0">
              <a:lnSpc>
                <a:spcPct val="115000"/>
              </a:lnSpc>
              <a:spcBef>
                <a:spcPts val="0"/>
              </a:spcBef>
              <a:spcAft>
                <a:spcPts val="0"/>
              </a:spcAft>
              <a:buSzPts val="2400"/>
              <a:buChar char="▸"/>
            </a:pPr>
            <a:r>
              <a:rPr lang="en-US" sz="1800" dirty="0" smtClean="0"/>
              <a:t>Clone source code </a:t>
            </a:r>
          </a:p>
          <a:p>
            <a:pPr marL="457200" lvl="0" indent="-381000" algn="l" rtl="0">
              <a:lnSpc>
                <a:spcPct val="115000"/>
              </a:lnSpc>
              <a:spcBef>
                <a:spcPts val="0"/>
              </a:spcBef>
              <a:spcAft>
                <a:spcPts val="0"/>
              </a:spcAft>
              <a:buSzPts val="2400"/>
              <a:buChar char="▸"/>
            </a:pPr>
            <a:r>
              <a:rPr lang="en-US" sz="1800" dirty="0" smtClean="0"/>
              <a:t>Add, commit, push code Command Line / </a:t>
            </a:r>
            <a:r>
              <a:rPr lang="en-US" sz="1800" dirty="0" err="1" smtClean="0"/>
              <a:t>Sourcetree</a:t>
            </a:r>
            <a:endParaRPr sz="1800" dirty="0"/>
          </a:p>
        </p:txBody>
      </p:sp>
      <p:sp>
        <p:nvSpPr>
          <p:cNvPr id="2231" name="Google Shape;2231;p35"/>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3</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3190" y="4073913"/>
            <a:ext cx="457200" cy="45720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98590" y="4164980"/>
            <a:ext cx="1600200" cy="230660"/>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43297" y="4082258"/>
            <a:ext cx="396103" cy="396103"/>
          </a:xfrm>
          <a:prstGeom prst="rect">
            <a:avLst/>
          </a:prstGeom>
        </p:spPr>
      </p:pic>
    </p:spTree>
    <p:extLst>
      <p:ext uri="{BB962C8B-B14F-4D97-AF65-F5344CB8AC3E}">
        <p14:creationId xmlns:p14="http://schemas.microsoft.com/office/powerpoint/2010/main" val="23032052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1066799" y="1898300"/>
            <a:ext cx="5199211" cy="1159800"/>
          </a:xfrm>
          <a:prstGeom prst="rect">
            <a:avLst/>
          </a:prstGeom>
        </p:spPr>
        <p:txBody>
          <a:bodyPr spcFirstLastPara="1" wrap="square" lIns="0" tIns="0" rIns="0" bIns="0" anchor="b" anchorCtr="0">
            <a:noAutofit/>
          </a:bodyPr>
          <a:lstStyle/>
          <a:p>
            <a:pPr lvl="0"/>
            <a:r>
              <a:rPr lang="en" dirty="0" smtClean="0"/>
              <a:t>Angular </a:t>
            </a:r>
            <a:r>
              <a:rPr lang="en-US" dirty="0" smtClean="0"/>
              <a:t>Routing</a:t>
            </a:r>
            <a:endParaRPr dirty="0"/>
          </a:p>
        </p:txBody>
      </p:sp>
      <p:sp>
        <p:nvSpPr>
          <p:cNvPr id="407" name="Google Shape;407;p15"/>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600" b="1" dirty="0">
              <a:solidFill>
                <a:schemeClr val="lt1"/>
              </a:solidFill>
              <a:latin typeface="Barlow"/>
              <a:ea typeface="Barlow"/>
              <a:cs typeface="Barlow"/>
              <a:sym typeface="Barlow"/>
            </a:endParaRPr>
          </a:p>
        </p:txBody>
      </p:sp>
      <p:pic>
        <p:nvPicPr>
          <p:cNvPr id="191" name="Google Shape;634;p49"/>
          <p:cNvPicPr preferRelativeResize="0"/>
          <p:nvPr/>
        </p:nvPicPr>
        <p:blipFill>
          <a:blip r:embed="rId3">
            <a:alphaModFix/>
          </a:blip>
          <a:stretch>
            <a:fillRect/>
          </a:stretch>
        </p:blipFill>
        <p:spPr>
          <a:xfrm>
            <a:off x="6324600" y="672300"/>
            <a:ext cx="2209800" cy="1905000"/>
          </a:xfrm>
          <a:prstGeom prst="rect">
            <a:avLst/>
          </a:prstGeom>
          <a:noFill/>
          <a:ln>
            <a:noFill/>
          </a:ln>
        </p:spPr>
      </p:pic>
    </p:spTree>
    <p:extLst>
      <p:ext uri="{BB962C8B-B14F-4D97-AF65-F5344CB8AC3E}">
        <p14:creationId xmlns:p14="http://schemas.microsoft.com/office/powerpoint/2010/main" val="19827217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228"/>
        <p:cNvGrpSpPr/>
        <p:nvPr/>
      </p:nvGrpSpPr>
      <p:grpSpPr>
        <a:xfrm>
          <a:off x="0" y="0"/>
          <a:ext cx="0" cy="0"/>
          <a:chOff x="0" y="0"/>
          <a:chExt cx="0" cy="0"/>
        </a:xfrm>
      </p:grpSpPr>
      <p:sp>
        <p:nvSpPr>
          <p:cNvPr id="2229" name="Google Shape;2229;p35"/>
          <p:cNvSpPr txBox="1">
            <a:spLocks noGrp="1"/>
          </p:cNvSpPr>
          <p:nvPr>
            <p:ph type="title"/>
          </p:nvPr>
        </p:nvSpPr>
        <p:spPr>
          <a:xfrm>
            <a:off x="457200" y="605600"/>
            <a:ext cx="7696200" cy="1082700"/>
          </a:xfrm>
          <a:prstGeom prst="rect">
            <a:avLst/>
          </a:prstGeom>
        </p:spPr>
        <p:txBody>
          <a:bodyPr spcFirstLastPara="1" wrap="square" lIns="0" tIns="0" rIns="0" bIns="0" anchor="t" anchorCtr="0">
            <a:noAutofit/>
          </a:bodyPr>
          <a:lstStyle/>
          <a:p>
            <a:pPr lvl="0"/>
            <a:r>
              <a:rPr lang="en-US" sz="4000" dirty="0" smtClean="0"/>
              <a:t>Routing</a:t>
            </a:r>
            <a:endParaRPr lang="en-US" sz="4000" dirty="0"/>
          </a:p>
        </p:txBody>
      </p:sp>
      <p:sp>
        <p:nvSpPr>
          <p:cNvPr id="2230" name="Google Shape;2230;p35"/>
          <p:cNvSpPr txBox="1">
            <a:spLocks noGrp="1"/>
          </p:cNvSpPr>
          <p:nvPr>
            <p:ph type="body" idx="1"/>
          </p:nvPr>
        </p:nvSpPr>
        <p:spPr>
          <a:xfrm>
            <a:off x="457200" y="1309950"/>
            <a:ext cx="7467600" cy="1642800"/>
          </a:xfrm>
          <a:prstGeom prst="rect">
            <a:avLst/>
          </a:prstGeom>
        </p:spPr>
        <p:txBody>
          <a:bodyPr spcFirstLastPara="1" wrap="square" lIns="0" tIns="0" rIns="0" bIns="0" anchor="t" anchorCtr="0">
            <a:noAutofit/>
          </a:bodyPr>
          <a:lstStyle/>
          <a:p>
            <a:pPr indent="-381000">
              <a:lnSpc>
                <a:spcPct val="115000"/>
              </a:lnSpc>
              <a:spcBef>
                <a:spcPts val="0"/>
              </a:spcBef>
              <a:buSzPts val="2400"/>
            </a:pPr>
            <a:r>
              <a:rPr lang="en-US" sz="1800" dirty="0"/>
              <a:t>Routing is used to define paths to navigate to the </a:t>
            </a:r>
            <a:r>
              <a:rPr lang="en-US" sz="1800" dirty="0" smtClean="0"/>
              <a:t>components</a:t>
            </a:r>
          </a:p>
          <a:p>
            <a:pPr indent="-381000">
              <a:lnSpc>
                <a:spcPct val="115000"/>
              </a:lnSpc>
              <a:spcBef>
                <a:spcPts val="0"/>
              </a:spcBef>
              <a:buSzPts val="2400"/>
            </a:pPr>
            <a:r>
              <a:rPr lang="en-US" sz="1800" dirty="0"/>
              <a:t>One component has one or more </a:t>
            </a:r>
            <a:r>
              <a:rPr lang="en-US" sz="1800" dirty="0" smtClean="0"/>
              <a:t>routes</a:t>
            </a:r>
          </a:p>
          <a:p>
            <a:pPr indent="-381000">
              <a:lnSpc>
                <a:spcPct val="115000"/>
              </a:lnSpc>
              <a:spcBef>
                <a:spcPts val="0"/>
              </a:spcBef>
              <a:buSzPts val="2400"/>
            </a:pPr>
            <a:r>
              <a:rPr lang="en-US" sz="1800" dirty="0"/>
              <a:t>Routes may contain </a:t>
            </a:r>
            <a:r>
              <a:rPr lang="en-US" sz="1800" dirty="0" smtClean="0"/>
              <a:t>URL variables</a:t>
            </a:r>
          </a:p>
          <a:p>
            <a:pPr indent="-381000">
              <a:lnSpc>
                <a:spcPct val="115000"/>
              </a:lnSpc>
              <a:spcBef>
                <a:spcPts val="0"/>
              </a:spcBef>
              <a:buSzPts val="2400"/>
            </a:pPr>
            <a:r>
              <a:rPr lang="en-US" sz="1800" dirty="0"/>
              <a:t>Access pages using following </a:t>
            </a:r>
            <a:r>
              <a:rPr lang="en-US" sz="1800" dirty="0" smtClean="0"/>
              <a:t>URL : http</a:t>
            </a:r>
            <a:r>
              <a:rPr lang="en-US" sz="1800" dirty="0"/>
              <a:t>://</a:t>
            </a:r>
            <a:r>
              <a:rPr lang="en-US" sz="1800" dirty="0" smtClean="0"/>
              <a:t>localhost:4200/home</a:t>
            </a:r>
            <a:endParaRPr lang="en-US" sz="1800" dirty="0"/>
          </a:p>
          <a:p>
            <a:pPr indent="-381000">
              <a:lnSpc>
                <a:spcPct val="115000"/>
              </a:lnSpc>
              <a:spcBef>
                <a:spcPts val="0"/>
              </a:spcBef>
              <a:buSzPts val="2400"/>
            </a:pPr>
            <a:endParaRPr lang="en-US" sz="1800" dirty="0" smtClean="0"/>
          </a:p>
          <a:p>
            <a:pPr indent="-381000">
              <a:lnSpc>
                <a:spcPct val="115000"/>
              </a:lnSpc>
              <a:spcBef>
                <a:spcPts val="0"/>
              </a:spcBef>
              <a:buSzPts val="2400"/>
            </a:pPr>
            <a:endParaRPr lang="en-US" sz="1800" dirty="0"/>
          </a:p>
        </p:txBody>
      </p:sp>
      <p:sp>
        <p:nvSpPr>
          <p:cNvPr id="2231" name="Google Shape;2231;p35"/>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31</a:t>
            </a:fld>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2800350"/>
            <a:ext cx="5587956" cy="1876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808333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228"/>
        <p:cNvGrpSpPr/>
        <p:nvPr/>
      </p:nvGrpSpPr>
      <p:grpSpPr>
        <a:xfrm>
          <a:off x="0" y="0"/>
          <a:ext cx="0" cy="0"/>
          <a:chOff x="0" y="0"/>
          <a:chExt cx="0" cy="0"/>
        </a:xfrm>
      </p:grpSpPr>
      <p:sp>
        <p:nvSpPr>
          <p:cNvPr id="2229" name="Google Shape;2229;p35"/>
          <p:cNvSpPr txBox="1">
            <a:spLocks noGrp="1"/>
          </p:cNvSpPr>
          <p:nvPr>
            <p:ph type="title"/>
          </p:nvPr>
        </p:nvSpPr>
        <p:spPr>
          <a:xfrm>
            <a:off x="457200" y="605600"/>
            <a:ext cx="7696200" cy="1082700"/>
          </a:xfrm>
          <a:prstGeom prst="rect">
            <a:avLst/>
          </a:prstGeom>
        </p:spPr>
        <p:txBody>
          <a:bodyPr spcFirstLastPara="1" wrap="square" lIns="0" tIns="0" rIns="0" bIns="0" anchor="t" anchorCtr="0">
            <a:noAutofit/>
          </a:bodyPr>
          <a:lstStyle/>
          <a:p>
            <a:pPr lvl="0"/>
            <a:r>
              <a:rPr lang="en-US" sz="4000" dirty="0"/>
              <a:t>Route Parameters</a:t>
            </a:r>
          </a:p>
        </p:txBody>
      </p:sp>
      <p:sp>
        <p:nvSpPr>
          <p:cNvPr id="2230" name="Google Shape;2230;p35"/>
          <p:cNvSpPr txBox="1">
            <a:spLocks noGrp="1"/>
          </p:cNvSpPr>
          <p:nvPr>
            <p:ph type="body" idx="1"/>
          </p:nvPr>
        </p:nvSpPr>
        <p:spPr>
          <a:xfrm>
            <a:off x="457200" y="1428750"/>
            <a:ext cx="8001000" cy="1642800"/>
          </a:xfrm>
          <a:prstGeom prst="rect">
            <a:avLst/>
          </a:prstGeom>
        </p:spPr>
        <p:txBody>
          <a:bodyPr spcFirstLastPara="1" wrap="square" lIns="0" tIns="0" rIns="0" bIns="0" anchor="t" anchorCtr="0">
            <a:noAutofit/>
          </a:bodyPr>
          <a:lstStyle/>
          <a:p>
            <a:pPr indent="-381000">
              <a:lnSpc>
                <a:spcPct val="115000"/>
              </a:lnSpc>
              <a:spcBef>
                <a:spcPts val="0"/>
              </a:spcBef>
              <a:buSzPts val="2400"/>
            </a:pPr>
            <a:r>
              <a:rPr lang="en-US" sz="1800" dirty="0"/>
              <a:t>You can define </a:t>
            </a:r>
            <a:r>
              <a:rPr lang="en-US" sz="1800" dirty="0" err="1"/>
              <a:t>parametrized</a:t>
            </a:r>
            <a:r>
              <a:rPr lang="en-US" sz="1800" dirty="0"/>
              <a:t> routes for a </a:t>
            </a:r>
            <a:r>
              <a:rPr lang="en-US" sz="1800" dirty="0" smtClean="0"/>
              <a:t>component</a:t>
            </a:r>
          </a:p>
          <a:p>
            <a:pPr indent="-381000">
              <a:lnSpc>
                <a:spcPct val="115000"/>
              </a:lnSpc>
              <a:spcBef>
                <a:spcPts val="0"/>
              </a:spcBef>
              <a:buSzPts val="2400"/>
            </a:pPr>
            <a:r>
              <a:rPr lang="en-US" sz="1800" dirty="0"/>
              <a:t>Route parameter is defined by colon (:) character and placeholder </a:t>
            </a:r>
            <a:r>
              <a:rPr lang="en-US" sz="1800" dirty="0" smtClean="0"/>
              <a:t>name</a:t>
            </a:r>
          </a:p>
          <a:p>
            <a:pPr indent="-381000">
              <a:lnSpc>
                <a:spcPct val="115000"/>
              </a:lnSpc>
              <a:spcBef>
                <a:spcPts val="0"/>
              </a:spcBef>
              <a:buSzPts val="2400"/>
            </a:pPr>
            <a:endParaRPr lang="en-US" sz="1800" dirty="0" smtClean="0"/>
          </a:p>
          <a:p>
            <a:pPr indent="-381000">
              <a:lnSpc>
                <a:spcPct val="115000"/>
              </a:lnSpc>
              <a:spcBef>
                <a:spcPts val="0"/>
              </a:spcBef>
              <a:buSzPts val="2400"/>
            </a:pPr>
            <a:r>
              <a:rPr lang="en-US" sz="1800" dirty="0"/>
              <a:t>Here :id, </a:t>
            </a:r>
            <a:r>
              <a:rPr lang="en-US" sz="1800" dirty="0" smtClean="0"/>
              <a:t>:type </a:t>
            </a:r>
            <a:r>
              <a:rPr lang="en-US" sz="1800" dirty="0"/>
              <a:t>are router parameter</a:t>
            </a:r>
          </a:p>
        </p:txBody>
      </p:sp>
      <p:sp>
        <p:nvSpPr>
          <p:cNvPr id="2231" name="Google Shape;2231;p35"/>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32</a:t>
            </a:fld>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597" y="2952750"/>
            <a:ext cx="6810375"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79219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228"/>
        <p:cNvGrpSpPr/>
        <p:nvPr/>
      </p:nvGrpSpPr>
      <p:grpSpPr>
        <a:xfrm>
          <a:off x="0" y="0"/>
          <a:ext cx="0" cy="0"/>
          <a:chOff x="0" y="0"/>
          <a:chExt cx="0" cy="0"/>
        </a:xfrm>
      </p:grpSpPr>
      <p:sp>
        <p:nvSpPr>
          <p:cNvPr id="2229" name="Google Shape;2229;p35"/>
          <p:cNvSpPr txBox="1">
            <a:spLocks noGrp="1"/>
          </p:cNvSpPr>
          <p:nvPr>
            <p:ph type="title"/>
          </p:nvPr>
        </p:nvSpPr>
        <p:spPr>
          <a:xfrm>
            <a:off x="457200" y="605600"/>
            <a:ext cx="7696200" cy="1082700"/>
          </a:xfrm>
          <a:prstGeom prst="rect">
            <a:avLst/>
          </a:prstGeom>
        </p:spPr>
        <p:txBody>
          <a:bodyPr spcFirstLastPara="1" wrap="square" lIns="0" tIns="0" rIns="0" bIns="0" anchor="t" anchorCtr="0">
            <a:noAutofit/>
          </a:bodyPr>
          <a:lstStyle/>
          <a:p>
            <a:pPr lvl="0"/>
            <a:r>
              <a:rPr lang="en-US" sz="4000" dirty="0"/>
              <a:t>Read Route Parameters </a:t>
            </a:r>
          </a:p>
        </p:txBody>
      </p:sp>
      <p:sp>
        <p:nvSpPr>
          <p:cNvPr id="2230" name="Google Shape;2230;p35"/>
          <p:cNvSpPr txBox="1">
            <a:spLocks noGrp="1"/>
          </p:cNvSpPr>
          <p:nvPr>
            <p:ph type="body" idx="1"/>
          </p:nvPr>
        </p:nvSpPr>
        <p:spPr>
          <a:xfrm>
            <a:off x="457200" y="1428750"/>
            <a:ext cx="6858000" cy="1295400"/>
          </a:xfrm>
          <a:prstGeom prst="rect">
            <a:avLst/>
          </a:prstGeom>
        </p:spPr>
        <p:txBody>
          <a:bodyPr spcFirstLastPara="1" wrap="square" lIns="0" tIns="0" rIns="0" bIns="0" anchor="t" anchorCtr="0">
            <a:noAutofit/>
          </a:bodyPr>
          <a:lstStyle/>
          <a:p>
            <a:pPr indent="-381000">
              <a:lnSpc>
                <a:spcPct val="115000"/>
              </a:lnSpc>
              <a:spcBef>
                <a:spcPts val="0"/>
              </a:spcBef>
              <a:buSzPts val="2400"/>
            </a:pPr>
            <a:r>
              <a:rPr lang="en-US" sz="1800" dirty="0"/>
              <a:t>Path variables are read by </a:t>
            </a:r>
            <a:r>
              <a:rPr lang="en-US" sz="1800" dirty="0" err="1"/>
              <a:t>ActivatedRoute</a:t>
            </a:r>
            <a:r>
              <a:rPr lang="en-US" sz="1800" dirty="0"/>
              <a:t> </a:t>
            </a:r>
            <a:r>
              <a:rPr lang="en-US" sz="1800" dirty="0" smtClean="0"/>
              <a:t>service</a:t>
            </a:r>
          </a:p>
          <a:p>
            <a:pPr indent="-381000">
              <a:lnSpc>
                <a:spcPct val="115000"/>
              </a:lnSpc>
              <a:spcBef>
                <a:spcPts val="0"/>
              </a:spcBef>
              <a:buSzPts val="2400"/>
            </a:pPr>
            <a:r>
              <a:rPr lang="en-US" sz="1800" dirty="0"/>
              <a:t>Service is injected into component constructor</a:t>
            </a:r>
            <a:endParaRPr lang="en-US" sz="1800" dirty="0" smtClean="0"/>
          </a:p>
          <a:p>
            <a:pPr indent="-381000">
              <a:lnSpc>
                <a:spcPct val="115000"/>
              </a:lnSpc>
              <a:spcBef>
                <a:spcPts val="0"/>
              </a:spcBef>
              <a:buSzPts val="2400"/>
            </a:pPr>
            <a:r>
              <a:rPr lang="en-US" sz="1800" dirty="0"/>
              <a:t>Parameters read buy registering callback with </a:t>
            </a:r>
            <a:r>
              <a:rPr lang="en-US" sz="1800" dirty="0" err="1" smtClean="0"/>
              <a:t>activatedRoute.params.subscribe</a:t>
            </a:r>
            <a:r>
              <a:rPr lang="en-US" sz="1800" dirty="0" smtClean="0"/>
              <a:t> </a:t>
            </a:r>
            <a:r>
              <a:rPr lang="en-US" sz="1800" dirty="0"/>
              <a:t>method</a:t>
            </a:r>
          </a:p>
        </p:txBody>
      </p:sp>
      <p:sp>
        <p:nvSpPr>
          <p:cNvPr id="2231" name="Google Shape;2231;p35"/>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33</a:t>
            </a:fld>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876551"/>
            <a:ext cx="5486400" cy="1767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03131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1066799" y="1898300"/>
            <a:ext cx="5199211" cy="1159800"/>
          </a:xfrm>
          <a:prstGeom prst="rect">
            <a:avLst/>
          </a:prstGeom>
        </p:spPr>
        <p:txBody>
          <a:bodyPr spcFirstLastPara="1" wrap="square" lIns="0" tIns="0" rIns="0" bIns="0" anchor="b" anchorCtr="0">
            <a:noAutofit/>
          </a:bodyPr>
          <a:lstStyle/>
          <a:p>
            <a:pPr lvl="0"/>
            <a:r>
              <a:rPr lang="en" dirty="0" smtClean="0"/>
              <a:t>Angular </a:t>
            </a:r>
            <a:r>
              <a:rPr lang="en-US" dirty="0" smtClean="0"/>
              <a:t>Pipe</a:t>
            </a:r>
            <a:endParaRPr dirty="0"/>
          </a:p>
        </p:txBody>
      </p:sp>
      <p:sp>
        <p:nvSpPr>
          <p:cNvPr id="407" name="Google Shape;407;p15"/>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600" b="1" dirty="0">
              <a:solidFill>
                <a:schemeClr val="lt1"/>
              </a:solidFill>
              <a:latin typeface="Barlow"/>
              <a:ea typeface="Barlow"/>
              <a:cs typeface="Barlow"/>
              <a:sym typeface="Barlow"/>
            </a:endParaRPr>
          </a:p>
        </p:txBody>
      </p:sp>
      <p:pic>
        <p:nvPicPr>
          <p:cNvPr id="5" name="Google Shape;633;p49"/>
          <p:cNvPicPr preferRelativeResize="0"/>
          <p:nvPr/>
        </p:nvPicPr>
        <p:blipFill>
          <a:blip r:embed="rId3">
            <a:alphaModFix/>
          </a:blip>
          <a:stretch>
            <a:fillRect/>
          </a:stretch>
        </p:blipFill>
        <p:spPr>
          <a:xfrm>
            <a:off x="5562600" y="1809750"/>
            <a:ext cx="3124200" cy="1917567"/>
          </a:xfrm>
          <a:prstGeom prst="rect">
            <a:avLst/>
          </a:prstGeom>
          <a:noFill/>
          <a:ln>
            <a:noFill/>
          </a:ln>
        </p:spPr>
      </p:pic>
    </p:spTree>
    <p:extLst>
      <p:ext uri="{BB962C8B-B14F-4D97-AF65-F5344CB8AC3E}">
        <p14:creationId xmlns:p14="http://schemas.microsoft.com/office/powerpoint/2010/main" val="166128671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228"/>
        <p:cNvGrpSpPr/>
        <p:nvPr/>
      </p:nvGrpSpPr>
      <p:grpSpPr>
        <a:xfrm>
          <a:off x="0" y="0"/>
          <a:ext cx="0" cy="0"/>
          <a:chOff x="0" y="0"/>
          <a:chExt cx="0" cy="0"/>
        </a:xfrm>
      </p:grpSpPr>
      <p:sp>
        <p:nvSpPr>
          <p:cNvPr id="2229" name="Google Shape;2229;p35"/>
          <p:cNvSpPr txBox="1">
            <a:spLocks noGrp="1"/>
          </p:cNvSpPr>
          <p:nvPr>
            <p:ph type="title"/>
          </p:nvPr>
        </p:nvSpPr>
        <p:spPr>
          <a:xfrm>
            <a:off x="457200" y="605600"/>
            <a:ext cx="7696200" cy="1082700"/>
          </a:xfrm>
          <a:prstGeom prst="rect">
            <a:avLst/>
          </a:prstGeom>
        </p:spPr>
        <p:txBody>
          <a:bodyPr spcFirstLastPara="1" wrap="square" lIns="0" tIns="0" rIns="0" bIns="0" anchor="t" anchorCtr="0">
            <a:noAutofit/>
          </a:bodyPr>
          <a:lstStyle/>
          <a:p>
            <a:pPr lvl="0"/>
            <a:r>
              <a:rPr lang="en-US" sz="4000" dirty="0"/>
              <a:t>Pipe </a:t>
            </a:r>
          </a:p>
        </p:txBody>
      </p:sp>
      <p:sp>
        <p:nvSpPr>
          <p:cNvPr id="2230" name="Google Shape;2230;p35"/>
          <p:cNvSpPr txBox="1">
            <a:spLocks noGrp="1"/>
          </p:cNvSpPr>
          <p:nvPr>
            <p:ph type="body" idx="1"/>
          </p:nvPr>
        </p:nvSpPr>
        <p:spPr>
          <a:xfrm>
            <a:off x="457200" y="1428750"/>
            <a:ext cx="8001000" cy="2286000"/>
          </a:xfrm>
          <a:prstGeom prst="rect">
            <a:avLst/>
          </a:prstGeom>
        </p:spPr>
        <p:txBody>
          <a:bodyPr spcFirstLastPara="1" wrap="square" lIns="0" tIns="0" rIns="0" bIns="0" anchor="t" anchorCtr="0">
            <a:noAutofit/>
          </a:bodyPr>
          <a:lstStyle/>
          <a:p>
            <a:pPr indent="-381000">
              <a:lnSpc>
                <a:spcPct val="115000"/>
              </a:lnSpc>
              <a:spcBef>
                <a:spcPts val="0"/>
              </a:spcBef>
              <a:buSzPts val="2400"/>
            </a:pPr>
            <a:r>
              <a:rPr lang="en-US" sz="1800" dirty="0"/>
              <a:t>Pipes are used to format the data. </a:t>
            </a:r>
            <a:endParaRPr lang="en-US" sz="1800" dirty="0" smtClean="0"/>
          </a:p>
          <a:p>
            <a:pPr indent="-381000">
              <a:lnSpc>
                <a:spcPct val="115000"/>
              </a:lnSpc>
              <a:spcBef>
                <a:spcPts val="0"/>
              </a:spcBef>
              <a:buSzPts val="2400"/>
            </a:pPr>
            <a:r>
              <a:rPr lang="en-US" sz="1800" dirty="0"/>
              <a:t>Pipes can be used to change data from one format to another</a:t>
            </a:r>
            <a:r>
              <a:rPr lang="en-US" sz="1800" dirty="0" smtClean="0"/>
              <a:t>.</a:t>
            </a:r>
          </a:p>
          <a:p>
            <a:pPr indent="-381000">
              <a:lnSpc>
                <a:spcPct val="115000"/>
              </a:lnSpc>
              <a:spcBef>
                <a:spcPts val="0"/>
              </a:spcBef>
              <a:buSzPts val="2400"/>
            </a:pPr>
            <a:r>
              <a:rPr lang="en-US" sz="1800" dirty="0"/>
              <a:t>For </a:t>
            </a:r>
            <a:r>
              <a:rPr lang="en-US" sz="1800" dirty="0" smtClean="0"/>
              <a:t>example</a:t>
            </a:r>
          </a:p>
          <a:p>
            <a:pPr lvl="1" indent="-381000">
              <a:lnSpc>
                <a:spcPct val="115000"/>
              </a:lnSpc>
              <a:spcBef>
                <a:spcPts val="0"/>
              </a:spcBef>
              <a:buSzPts val="2400"/>
            </a:pPr>
            <a:r>
              <a:rPr lang="en-US" sz="1800" dirty="0"/>
              <a:t>{{ name | uppercase </a:t>
            </a:r>
            <a:r>
              <a:rPr lang="en-US" sz="1800" dirty="0" smtClean="0"/>
              <a:t>}}</a:t>
            </a:r>
          </a:p>
          <a:p>
            <a:pPr lvl="1" indent="-381000">
              <a:lnSpc>
                <a:spcPct val="115000"/>
              </a:lnSpc>
              <a:spcBef>
                <a:spcPts val="0"/>
              </a:spcBef>
              <a:buSzPts val="2400"/>
            </a:pPr>
            <a:r>
              <a:rPr lang="en-US" sz="1800" dirty="0"/>
              <a:t>{{ name | lowercase </a:t>
            </a:r>
            <a:r>
              <a:rPr lang="en-US" sz="1800" dirty="0" smtClean="0"/>
              <a:t>}}</a:t>
            </a:r>
          </a:p>
          <a:p>
            <a:pPr lvl="1" indent="-381000">
              <a:lnSpc>
                <a:spcPct val="115000"/>
              </a:lnSpc>
              <a:spcBef>
                <a:spcPts val="0"/>
              </a:spcBef>
              <a:buSzPts val="2400"/>
            </a:pPr>
            <a:endParaRPr lang="en-US" sz="1800" dirty="0"/>
          </a:p>
          <a:p>
            <a:pPr indent="-381000">
              <a:lnSpc>
                <a:spcPct val="115000"/>
              </a:lnSpc>
              <a:spcBef>
                <a:spcPts val="0"/>
              </a:spcBef>
              <a:buSzPts val="2400"/>
            </a:pPr>
            <a:r>
              <a:rPr lang="en-US" sz="1800" dirty="0" smtClean="0"/>
              <a:t>For example date pipe : </a:t>
            </a:r>
          </a:p>
          <a:p>
            <a:pPr lvl="1" indent="-381000">
              <a:lnSpc>
                <a:spcPct val="115000"/>
              </a:lnSpc>
              <a:spcBef>
                <a:spcPts val="0"/>
              </a:spcBef>
              <a:buSzPts val="2400"/>
            </a:pPr>
            <a:r>
              <a:rPr lang="en-US" sz="1800" dirty="0" err="1" smtClean="0"/>
              <a:t>mediumDate</a:t>
            </a:r>
            <a:r>
              <a:rPr lang="en-US" sz="1800" dirty="0" smtClean="0"/>
              <a:t> change </a:t>
            </a:r>
            <a:r>
              <a:rPr lang="en-US" sz="1800" dirty="0"/>
              <a:t>data to 'MMM d, y' </a:t>
            </a:r>
            <a:r>
              <a:rPr lang="en-US" sz="1800" dirty="0" smtClean="0"/>
              <a:t> (Aug 10, 2021) </a:t>
            </a:r>
          </a:p>
          <a:p>
            <a:pPr marL="533400" lvl="1" indent="0">
              <a:lnSpc>
                <a:spcPct val="115000"/>
              </a:lnSpc>
              <a:spcBef>
                <a:spcPts val="0"/>
              </a:spcBef>
              <a:buSzPts val="2400"/>
              <a:buNone/>
            </a:pPr>
            <a:endParaRPr lang="en-US" sz="1800" dirty="0"/>
          </a:p>
          <a:p>
            <a:pPr lvl="1" indent="-381000">
              <a:lnSpc>
                <a:spcPct val="115000"/>
              </a:lnSpc>
              <a:spcBef>
                <a:spcPts val="0"/>
              </a:spcBef>
              <a:buSzPts val="2400"/>
            </a:pPr>
            <a:endParaRPr lang="en-US" sz="1800" dirty="0"/>
          </a:p>
        </p:txBody>
      </p:sp>
      <p:sp>
        <p:nvSpPr>
          <p:cNvPr id="2231" name="Google Shape;2231;p35"/>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35</a:t>
            </a:fld>
            <a:endParaRPr/>
          </a:p>
        </p:txBody>
      </p:sp>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3243" y="4095750"/>
            <a:ext cx="682942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01701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990600" y="1657350"/>
            <a:ext cx="5199211" cy="1159800"/>
          </a:xfrm>
          <a:prstGeom prst="rect">
            <a:avLst/>
          </a:prstGeom>
        </p:spPr>
        <p:txBody>
          <a:bodyPr spcFirstLastPara="1" wrap="square" lIns="0" tIns="0" rIns="0" bIns="0" anchor="b" anchorCtr="0">
            <a:noAutofit/>
          </a:bodyPr>
          <a:lstStyle/>
          <a:p>
            <a:pPr lvl="0"/>
            <a:r>
              <a:rPr lang="en" dirty="0" smtClean="0"/>
              <a:t>Angular </a:t>
            </a:r>
            <a:r>
              <a:rPr lang="en-US" dirty="0" smtClean="0"/>
              <a:t>Service</a:t>
            </a:r>
            <a:endParaRPr dirty="0"/>
          </a:p>
        </p:txBody>
      </p:sp>
      <p:sp>
        <p:nvSpPr>
          <p:cNvPr id="407" name="Google Shape;407;p15"/>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600" b="1" dirty="0">
              <a:solidFill>
                <a:schemeClr val="lt1"/>
              </a:solidFill>
              <a:latin typeface="Barlow"/>
              <a:ea typeface="Barlow"/>
              <a:cs typeface="Barlow"/>
              <a:sym typeface="Barlow"/>
            </a:endParaRPr>
          </a:p>
        </p:txBody>
      </p:sp>
      <p:pic>
        <p:nvPicPr>
          <p:cNvPr id="6" name="Google Shape;639;p49"/>
          <p:cNvPicPr preferRelativeResize="0"/>
          <p:nvPr/>
        </p:nvPicPr>
        <p:blipFill>
          <a:blip r:embed="rId3">
            <a:alphaModFix/>
          </a:blip>
          <a:stretch>
            <a:fillRect/>
          </a:stretch>
        </p:blipFill>
        <p:spPr>
          <a:xfrm>
            <a:off x="6076556" y="2952750"/>
            <a:ext cx="2514600" cy="1676400"/>
          </a:xfrm>
          <a:prstGeom prst="rect">
            <a:avLst/>
          </a:prstGeom>
          <a:noFill/>
          <a:ln>
            <a:noFill/>
          </a:ln>
        </p:spPr>
      </p:pic>
    </p:spTree>
    <p:extLst>
      <p:ext uri="{BB962C8B-B14F-4D97-AF65-F5344CB8AC3E}">
        <p14:creationId xmlns:p14="http://schemas.microsoft.com/office/powerpoint/2010/main" val="172681264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228"/>
        <p:cNvGrpSpPr/>
        <p:nvPr/>
      </p:nvGrpSpPr>
      <p:grpSpPr>
        <a:xfrm>
          <a:off x="0" y="0"/>
          <a:ext cx="0" cy="0"/>
          <a:chOff x="0" y="0"/>
          <a:chExt cx="0" cy="0"/>
        </a:xfrm>
      </p:grpSpPr>
      <p:sp>
        <p:nvSpPr>
          <p:cNvPr id="2229" name="Google Shape;2229;p35"/>
          <p:cNvSpPr txBox="1">
            <a:spLocks noGrp="1"/>
          </p:cNvSpPr>
          <p:nvPr>
            <p:ph type="title"/>
          </p:nvPr>
        </p:nvSpPr>
        <p:spPr>
          <a:xfrm>
            <a:off x="457200" y="605600"/>
            <a:ext cx="7696200" cy="1082700"/>
          </a:xfrm>
          <a:prstGeom prst="rect">
            <a:avLst/>
          </a:prstGeom>
        </p:spPr>
        <p:txBody>
          <a:bodyPr spcFirstLastPara="1" wrap="square" lIns="0" tIns="0" rIns="0" bIns="0" anchor="t" anchorCtr="0">
            <a:noAutofit/>
          </a:bodyPr>
          <a:lstStyle/>
          <a:p>
            <a:pPr lvl="0"/>
            <a:r>
              <a:rPr lang="en-US" sz="4000" dirty="0"/>
              <a:t>Service </a:t>
            </a:r>
          </a:p>
        </p:txBody>
      </p:sp>
      <p:sp>
        <p:nvSpPr>
          <p:cNvPr id="2230" name="Google Shape;2230;p35"/>
          <p:cNvSpPr txBox="1">
            <a:spLocks noGrp="1"/>
          </p:cNvSpPr>
          <p:nvPr>
            <p:ph type="body" idx="1"/>
          </p:nvPr>
        </p:nvSpPr>
        <p:spPr>
          <a:xfrm>
            <a:off x="457200" y="1428750"/>
            <a:ext cx="8001000" cy="1752600"/>
          </a:xfrm>
          <a:prstGeom prst="rect">
            <a:avLst/>
          </a:prstGeom>
        </p:spPr>
        <p:txBody>
          <a:bodyPr spcFirstLastPara="1" wrap="square" lIns="0" tIns="0" rIns="0" bIns="0" anchor="t" anchorCtr="0">
            <a:noAutofit/>
          </a:bodyPr>
          <a:lstStyle/>
          <a:p>
            <a:pPr indent="-381000">
              <a:lnSpc>
                <a:spcPct val="115000"/>
              </a:lnSpc>
              <a:spcBef>
                <a:spcPts val="0"/>
              </a:spcBef>
              <a:buSzPts val="2400"/>
            </a:pPr>
            <a:r>
              <a:rPr lang="en-US" sz="1800" dirty="0" smtClean="0"/>
              <a:t>Services </a:t>
            </a:r>
            <a:r>
              <a:rPr lang="en-US" sz="1800" dirty="0"/>
              <a:t>communicate with Rest Web APIs and perform CRUD operations </a:t>
            </a:r>
            <a:endParaRPr lang="en-US" sz="1800" dirty="0" smtClean="0"/>
          </a:p>
          <a:p>
            <a:pPr indent="-381000">
              <a:lnSpc>
                <a:spcPct val="115000"/>
              </a:lnSpc>
              <a:spcBef>
                <a:spcPts val="0"/>
              </a:spcBef>
              <a:buSzPts val="2400"/>
            </a:pPr>
            <a:r>
              <a:rPr lang="en-US" sz="1800" dirty="0"/>
              <a:t>A service can be created by following CLI command: </a:t>
            </a:r>
            <a:endParaRPr lang="en-US" sz="1800" dirty="0" smtClean="0"/>
          </a:p>
          <a:p>
            <a:pPr lvl="1" indent="-381000">
              <a:lnSpc>
                <a:spcPct val="115000"/>
              </a:lnSpc>
              <a:spcBef>
                <a:spcPts val="0"/>
              </a:spcBef>
              <a:buSzPts val="2400"/>
            </a:pPr>
            <a:r>
              <a:rPr lang="en-US" sz="1800" dirty="0" err="1" smtClean="0"/>
              <a:t>ng</a:t>
            </a:r>
            <a:r>
              <a:rPr lang="en-US" sz="1800" dirty="0" smtClean="0"/>
              <a:t> g service </a:t>
            </a:r>
            <a:r>
              <a:rPr lang="en-US" sz="1800" dirty="0" err="1" smtClean="0"/>
              <a:t>DocService</a:t>
            </a:r>
            <a:endParaRPr lang="en-US" sz="1800" dirty="0"/>
          </a:p>
          <a:p>
            <a:pPr indent="-381000">
              <a:lnSpc>
                <a:spcPct val="115000"/>
              </a:lnSpc>
              <a:spcBef>
                <a:spcPts val="0"/>
              </a:spcBef>
              <a:buSzPts val="2400"/>
            </a:pPr>
            <a:r>
              <a:rPr lang="en-US" sz="1800" dirty="0"/>
              <a:t>Service class is decorated by @Injectable </a:t>
            </a:r>
            <a:r>
              <a:rPr lang="en-US" sz="1800" dirty="0" smtClean="0"/>
              <a:t>decorator</a:t>
            </a:r>
          </a:p>
          <a:p>
            <a:pPr indent="-381000">
              <a:lnSpc>
                <a:spcPct val="115000"/>
              </a:lnSpc>
              <a:spcBef>
                <a:spcPts val="0"/>
              </a:spcBef>
              <a:buSzPts val="2400"/>
            </a:pPr>
            <a:r>
              <a:rPr lang="en-US" sz="1800" dirty="0"/>
              <a:t>Service is injected to component using constructor </a:t>
            </a:r>
          </a:p>
          <a:p>
            <a:pPr marL="76200" indent="0">
              <a:lnSpc>
                <a:spcPct val="115000"/>
              </a:lnSpc>
              <a:spcBef>
                <a:spcPts val="0"/>
              </a:spcBef>
              <a:buSzPts val="2400"/>
              <a:buNone/>
            </a:pPr>
            <a:endParaRPr lang="en-US" sz="1800" dirty="0" smtClean="0"/>
          </a:p>
          <a:p>
            <a:pPr marL="533400" lvl="1" indent="0">
              <a:lnSpc>
                <a:spcPct val="115000"/>
              </a:lnSpc>
              <a:spcBef>
                <a:spcPts val="0"/>
              </a:spcBef>
              <a:buSzPts val="2400"/>
              <a:buNone/>
            </a:pPr>
            <a:endParaRPr lang="en-US" sz="1800" dirty="0"/>
          </a:p>
          <a:p>
            <a:pPr lvl="1" indent="-381000">
              <a:lnSpc>
                <a:spcPct val="115000"/>
              </a:lnSpc>
              <a:spcBef>
                <a:spcPts val="0"/>
              </a:spcBef>
              <a:buSzPts val="2400"/>
            </a:pPr>
            <a:endParaRPr lang="en-US" sz="1800" dirty="0"/>
          </a:p>
        </p:txBody>
      </p:sp>
      <p:sp>
        <p:nvSpPr>
          <p:cNvPr id="2231" name="Google Shape;2231;p35"/>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37</a:t>
            </a:fld>
            <a:endParaRPr/>
          </a:p>
        </p:txBody>
      </p:sp>
      <p:pic>
        <p:nvPicPr>
          <p:cNvPr id="717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8699"/>
          <a:stretch/>
        </p:blipFill>
        <p:spPr bwMode="auto">
          <a:xfrm>
            <a:off x="609600" y="3257550"/>
            <a:ext cx="4038600" cy="1373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3486150"/>
            <a:ext cx="4038600" cy="771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862048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228"/>
        <p:cNvGrpSpPr/>
        <p:nvPr/>
      </p:nvGrpSpPr>
      <p:grpSpPr>
        <a:xfrm>
          <a:off x="0" y="0"/>
          <a:ext cx="0" cy="0"/>
          <a:chOff x="0" y="0"/>
          <a:chExt cx="0" cy="0"/>
        </a:xfrm>
      </p:grpSpPr>
      <p:sp>
        <p:nvSpPr>
          <p:cNvPr id="2229" name="Google Shape;2229;p35"/>
          <p:cNvSpPr txBox="1">
            <a:spLocks noGrp="1"/>
          </p:cNvSpPr>
          <p:nvPr>
            <p:ph type="title"/>
          </p:nvPr>
        </p:nvSpPr>
        <p:spPr>
          <a:xfrm>
            <a:off x="457200" y="605600"/>
            <a:ext cx="7696200" cy="1082700"/>
          </a:xfrm>
          <a:prstGeom prst="rect">
            <a:avLst/>
          </a:prstGeom>
        </p:spPr>
        <p:txBody>
          <a:bodyPr spcFirstLastPara="1" wrap="square" lIns="0" tIns="0" rIns="0" bIns="0" anchor="t" anchorCtr="0">
            <a:noAutofit/>
          </a:bodyPr>
          <a:lstStyle/>
          <a:p>
            <a:pPr lvl="0"/>
            <a:r>
              <a:rPr lang="en-US" sz="4000" dirty="0" err="1" smtClean="0"/>
              <a:t>HttpClient</a:t>
            </a:r>
            <a:r>
              <a:rPr lang="en-US" sz="4000" dirty="0" smtClean="0"/>
              <a:t> Service</a:t>
            </a:r>
            <a:endParaRPr lang="en-US" sz="4000" dirty="0"/>
          </a:p>
        </p:txBody>
      </p:sp>
      <p:sp>
        <p:nvSpPr>
          <p:cNvPr id="2230" name="Google Shape;2230;p35"/>
          <p:cNvSpPr txBox="1">
            <a:spLocks noGrp="1"/>
          </p:cNvSpPr>
          <p:nvPr>
            <p:ph type="body" idx="1"/>
          </p:nvPr>
        </p:nvSpPr>
        <p:spPr>
          <a:xfrm>
            <a:off x="457200" y="1428750"/>
            <a:ext cx="8001000" cy="1981200"/>
          </a:xfrm>
          <a:prstGeom prst="rect">
            <a:avLst/>
          </a:prstGeom>
        </p:spPr>
        <p:txBody>
          <a:bodyPr spcFirstLastPara="1" wrap="square" lIns="0" tIns="0" rIns="0" bIns="0" anchor="t" anchorCtr="0">
            <a:noAutofit/>
          </a:bodyPr>
          <a:lstStyle/>
          <a:p>
            <a:pPr indent="-381000">
              <a:lnSpc>
                <a:spcPct val="115000"/>
              </a:lnSpc>
              <a:spcBef>
                <a:spcPts val="0"/>
              </a:spcBef>
              <a:buSzPts val="2400"/>
            </a:pPr>
            <a:r>
              <a:rPr lang="en-US" sz="1800" dirty="0" err="1"/>
              <a:t>HttpClient</a:t>
            </a:r>
            <a:r>
              <a:rPr lang="en-US" sz="1800" dirty="0"/>
              <a:t> service is used to communicate with http </a:t>
            </a:r>
            <a:r>
              <a:rPr lang="en-US" sz="1800" dirty="0" smtClean="0"/>
              <a:t>server</a:t>
            </a:r>
          </a:p>
          <a:p>
            <a:pPr indent="-381000">
              <a:lnSpc>
                <a:spcPct val="115000"/>
              </a:lnSpc>
              <a:spcBef>
                <a:spcPts val="0"/>
              </a:spcBef>
              <a:buSzPts val="2400"/>
            </a:pPr>
            <a:r>
              <a:rPr lang="en-US" sz="1800" dirty="0" err="1"/>
              <a:t>HttpClient</a:t>
            </a:r>
            <a:r>
              <a:rPr lang="en-US" sz="1800" dirty="0"/>
              <a:t> contains get(), post(), put</a:t>
            </a:r>
            <a:r>
              <a:rPr lang="en-US" sz="1800" dirty="0" smtClean="0"/>
              <a:t>(), </a:t>
            </a:r>
            <a:r>
              <a:rPr lang="en-US" sz="1800" dirty="0"/>
              <a:t>delete() methods to make http calls to the </a:t>
            </a:r>
            <a:r>
              <a:rPr lang="en-US" sz="1800" dirty="0" smtClean="0"/>
              <a:t>server</a:t>
            </a:r>
          </a:p>
          <a:p>
            <a:pPr indent="-381000">
              <a:lnSpc>
                <a:spcPct val="115000"/>
              </a:lnSpc>
              <a:spcBef>
                <a:spcPts val="0"/>
              </a:spcBef>
              <a:buSzPts val="2400"/>
            </a:pPr>
            <a:r>
              <a:rPr lang="en-US" sz="1800" dirty="0"/>
              <a:t>Methods get(</a:t>
            </a:r>
            <a:r>
              <a:rPr lang="en-US" sz="1800" dirty="0" err="1"/>
              <a:t>url</a:t>
            </a:r>
            <a:r>
              <a:rPr lang="en-US" sz="1800" dirty="0"/>
              <a:t>) and delete(</a:t>
            </a:r>
            <a:r>
              <a:rPr lang="en-US" sz="1800" dirty="0" err="1"/>
              <a:t>url</a:t>
            </a:r>
            <a:r>
              <a:rPr lang="en-US" sz="1800" dirty="0"/>
              <a:t>) receive one </a:t>
            </a:r>
            <a:r>
              <a:rPr lang="en-US" sz="1800" dirty="0" err="1" smtClean="0"/>
              <a:t>parameter;whereas</a:t>
            </a:r>
            <a:r>
              <a:rPr lang="en-US" sz="1800" dirty="0" smtClean="0"/>
              <a:t> </a:t>
            </a:r>
            <a:r>
              <a:rPr lang="en-US" sz="1800" dirty="0"/>
              <a:t>put(</a:t>
            </a:r>
            <a:r>
              <a:rPr lang="en-US" sz="1800" dirty="0" err="1"/>
              <a:t>url,data</a:t>
            </a:r>
            <a:r>
              <a:rPr lang="en-US" sz="1800" dirty="0"/>
              <a:t>), post(</a:t>
            </a:r>
            <a:r>
              <a:rPr lang="en-US" sz="1800" dirty="0" err="1"/>
              <a:t>url,data</a:t>
            </a:r>
            <a:r>
              <a:rPr lang="en-US" sz="1800" dirty="0"/>
              <a:t>) </a:t>
            </a:r>
            <a:r>
              <a:rPr lang="en-US" sz="1800" dirty="0" smtClean="0"/>
              <a:t>receive </a:t>
            </a:r>
            <a:r>
              <a:rPr lang="en-US" sz="1800" dirty="0"/>
              <a:t>two parameters; </a:t>
            </a:r>
            <a:r>
              <a:rPr lang="en-US" sz="1800" dirty="0" err="1"/>
              <a:t>url</a:t>
            </a:r>
            <a:r>
              <a:rPr lang="en-US" sz="1800" dirty="0"/>
              <a:t> and data</a:t>
            </a:r>
            <a:r>
              <a:rPr lang="en-US" sz="1800" dirty="0" smtClean="0"/>
              <a:t>.</a:t>
            </a:r>
          </a:p>
          <a:p>
            <a:pPr indent="-381000">
              <a:lnSpc>
                <a:spcPct val="115000"/>
              </a:lnSpc>
              <a:spcBef>
                <a:spcPts val="0"/>
              </a:spcBef>
              <a:buSzPts val="2400"/>
            </a:pPr>
            <a:r>
              <a:rPr lang="en-US" sz="1800" dirty="0"/>
              <a:t>Data is added to the request body. Usually data is a JSON object.</a:t>
            </a:r>
          </a:p>
          <a:p>
            <a:pPr marL="533400" lvl="1" indent="0">
              <a:lnSpc>
                <a:spcPct val="115000"/>
              </a:lnSpc>
              <a:spcBef>
                <a:spcPts val="0"/>
              </a:spcBef>
              <a:buSzPts val="2400"/>
              <a:buNone/>
            </a:pPr>
            <a:endParaRPr lang="en-US" sz="1800" dirty="0"/>
          </a:p>
          <a:p>
            <a:pPr lvl="1" indent="-381000">
              <a:lnSpc>
                <a:spcPct val="115000"/>
              </a:lnSpc>
              <a:spcBef>
                <a:spcPts val="0"/>
              </a:spcBef>
              <a:buSzPts val="2400"/>
            </a:pPr>
            <a:endParaRPr lang="en-US" sz="1800" dirty="0"/>
          </a:p>
        </p:txBody>
      </p:sp>
      <p:sp>
        <p:nvSpPr>
          <p:cNvPr id="2231" name="Google Shape;2231;p35"/>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38</a:t>
            </a:fld>
            <a:endParaRPr/>
          </a:p>
        </p:txBody>
      </p:sp>
      <p:pic>
        <p:nvPicPr>
          <p:cNvPr id="8" name="Picture 7"/>
          <p:cNvPicPr/>
          <p:nvPr/>
        </p:nvPicPr>
        <p:blipFill rotWithShape="1">
          <a:blip r:embed="rId3"/>
          <a:srcRect t="21918"/>
          <a:stretch/>
        </p:blipFill>
        <p:spPr>
          <a:xfrm>
            <a:off x="914400" y="3486150"/>
            <a:ext cx="5943600" cy="1378388"/>
          </a:xfrm>
          <a:prstGeom prst="rect">
            <a:avLst/>
          </a:prstGeom>
        </p:spPr>
      </p:pic>
    </p:spTree>
    <p:extLst>
      <p:ext uri="{BB962C8B-B14F-4D97-AF65-F5344CB8AC3E}">
        <p14:creationId xmlns:p14="http://schemas.microsoft.com/office/powerpoint/2010/main" val="1091260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228"/>
        <p:cNvGrpSpPr/>
        <p:nvPr/>
      </p:nvGrpSpPr>
      <p:grpSpPr>
        <a:xfrm>
          <a:off x="0" y="0"/>
          <a:ext cx="0" cy="0"/>
          <a:chOff x="0" y="0"/>
          <a:chExt cx="0" cy="0"/>
        </a:xfrm>
      </p:grpSpPr>
      <p:sp>
        <p:nvSpPr>
          <p:cNvPr id="2229" name="Google Shape;2229;p35"/>
          <p:cNvSpPr txBox="1">
            <a:spLocks noGrp="1"/>
          </p:cNvSpPr>
          <p:nvPr>
            <p:ph type="title"/>
          </p:nvPr>
        </p:nvSpPr>
        <p:spPr>
          <a:xfrm>
            <a:off x="457200" y="605600"/>
            <a:ext cx="7696200" cy="1082700"/>
          </a:xfrm>
          <a:prstGeom prst="rect">
            <a:avLst/>
          </a:prstGeom>
        </p:spPr>
        <p:txBody>
          <a:bodyPr spcFirstLastPara="1" wrap="square" lIns="0" tIns="0" rIns="0" bIns="0" anchor="t" anchorCtr="0">
            <a:noAutofit/>
          </a:bodyPr>
          <a:lstStyle/>
          <a:p>
            <a:pPr lvl="0"/>
            <a:r>
              <a:rPr lang="en-US" sz="4000" dirty="0"/>
              <a:t>Observable Object </a:t>
            </a:r>
          </a:p>
        </p:txBody>
      </p:sp>
      <p:sp>
        <p:nvSpPr>
          <p:cNvPr id="2230" name="Google Shape;2230;p35"/>
          <p:cNvSpPr txBox="1">
            <a:spLocks noGrp="1"/>
          </p:cNvSpPr>
          <p:nvPr>
            <p:ph type="body" idx="1"/>
          </p:nvPr>
        </p:nvSpPr>
        <p:spPr>
          <a:xfrm>
            <a:off x="457200" y="1428750"/>
            <a:ext cx="8001000" cy="1143000"/>
          </a:xfrm>
          <a:prstGeom prst="rect">
            <a:avLst/>
          </a:prstGeom>
        </p:spPr>
        <p:txBody>
          <a:bodyPr spcFirstLastPara="1" wrap="square" lIns="0" tIns="0" rIns="0" bIns="0" anchor="t" anchorCtr="0">
            <a:noAutofit/>
          </a:bodyPr>
          <a:lstStyle/>
          <a:p>
            <a:pPr indent="-381000">
              <a:lnSpc>
                <a:spcPct val="115000"/>
              </a:lnSpc>
              <a:spcBef>
                <a:spcPts val="0"/>
              </a:spcBef>
              <a:buSzPts val="2400"/>
            </a:pPr>
            <a:r>
              <a:rPr lang="en-US" sz="1800" dirty="0"/>
              <a:t>All methods return Observable </a:t>
            </a:r>
            <a:r>
              <a:rPr lang="en-US" sz="1800" dirty="0" smtClean="0"/>
              <a:t>object</a:t>
            </a:r>
          </a:p>
          <a:p>
            <a:pPr indent="-381000">
              <a:lnSpc>
                <a:spcPct val="115000"/>
              </a:lnSpc>
              <a:spcBef>
                <a:spcPts val="0"/>
              </a:spcBef>
              <a:buSzPts val="2400"/>
            </a:pPr>
            <a:r>
              <a:rPr lang="en-US" sz="1800" dirty="0"/>
              <a:t>Observable object subscribes to a callback method. Callback method receives response JSON object</a:t>
            </a:r>
            <a:r>
              <a:rPr lang="en-US" sz="1800" dirty="0" smtClean="0"/>
              <a:t>.</a:t>
            </a:r>
          </a:p>
          <a:p>
            <a:pPr indent="-381000">
              <a:lnSpc>
                <a:spcPct val="115000"/>
              </a:lnSpc>
              <a:spcBef>
                <a:spcPts val="0"/>
              </a:spcBef>
              <a:buSzPts val="2400"/>
            </a:pPr>
            <a:endParaRPr lang="en-US" sz="1800" dirty="0" smtClean="0"/>
          </a:p>
          <a:p>
            <a:pPr marL="533400" lvl="1" indent="0">
              <a:lnSpc>
                <a:spcPct val="115000"/>
              </a:lnSpc>
              <a:spcBef>
                <a:spcPts val="0"/>
              </a:spcBef>
              <a:buSzPts val="2400"/>
              <a:buNone/>
            </a:pPr>
            <a:endParaRPr lang="en-US" sz="1800" dirty="0"/>
          </a:p>
          <a:p>
            <a:pPr lvl="1" indent="-381000">
              <a:lnSpc>
                <a:spcPct val="115000"/>
              </a:lnSpc>
              <a:spcBef>
                <a:spcPts val="0"/>
              </a:spcBef>
              <a:buSzPts val="2400"/>
            </a:pPr>
            <a:endParaRPr lang="en-US" sz="1800" dirty="0"/>
          </a:p>
        </p:txBody>
      </p:sp>
      <p:sp>
        <p:nvSpPr>
          <p:cNvPr id="2231" name="Google Shape;2231;p35"/>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39</a:t>
            </a:fld>
            <a:endParaRPr/>
          </a:p>
        </p:txBody>
      </p:sp>
      <p:pic>
        <p:nvPicPr>
          <p:cNvPr id="92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824"/>
          <a:stretch/>
        </p:blipFill>
        <p:spPr bwMode="auto">
          <a:xfrm>
            <a:off x="771984" y="3562350"/>
            <a:ext cx="5588000" cy="115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1984" y="2495551"/>
            <a:ext cx="5588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99332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28"/>
        <p:cNvGrpSpPr/>
        <p:nvPr/>
      </p:nvGrpSpPr>
      <p:grpSpPr>
        <a:xfrm>
          <a:off x="0" y="0"/>
          <a:ext cx="0" cy="0"/>
          <a:chOff x="0" y="0"/>
          <a:chExt cx="0" cy="0"/>
        </a:xfrm>
      </p:grpSpPr>
      <p:sp>
        <p:nvSpPr>
          <p:cNvPr id="2229" name="Google Shape;2229;p35"/>
          <p:cNvSpPr txBox="1">
            <a:spLocks noGrp="1"/>
          </p:cNvSpPr>
          <p:nvPr>
            <p:ph type="title"/>
          </p:nvPr>
        </p:nvSpPr>
        <p:spPr>
          <a:xfrm>
            <a:off x="457200" y="605600"/>
            <a:ext cx="7696200" cy="1082700"/>
          </a:xfrm>
          <a:prstGeom prst="rect">
            <a:avLst/>
          </a:prstGeom>
        </p:spPr>
        <p:txBody>
          <a:bodyPr spcFirstLastPara="1" wrap="square" lIns="0" tIns="0" rIns="0" bIns="0" anchor="t" anchorCtr="0">
            <a:noAutofit/>
          </a:bodyPr>
          <a:lstStyle/>
          <a:p>
            <a:pPr lvl="0"/>
            <a:r>
              <a:rPr lang="en-US" sz="4000" dirty="0" smtClean="0"/>
              <a:t>HTML / CSS </a:t>
            </a:r>
            <a:endParaRPr sz="4000" dirty="0"/>
          </a:p>
        </p:txBody>
      </p:sp>
      <p:sp>
        <p:nvSpPr>
          <p:cNvPr id="2230" name="Google Shape;2230;p35"/>
          <p:cNvSpPr txBox="1">
            <a:spLocks noGrp="1"/>
          </p:cNvSpPr>
          <p:nvPr>
            <p:ph type="body" idx="1"/>
          </p:nvPr>
        </p:nvSpPr>
        <p:spPr>
          <a:xfrm>
            <a:off x="457200" y="1581150"/>
            <a:ext cx="3657600" cy="3048000"/>
          </a:xfrm>
          <a:prstGeom prst="rect">
            <a:avLst/>
          </a:prstGeom>
        </p:spPr>
        <p:txBody>
          <a:bodyPr spcFirstLastPara="1" wrap="square" lIns="0" tIns="0" rIns="0" bIns="0" anchor="t" anchorCtr="0">
            <a:noAutofit/>
          </a:bodyPr>
          <a:lstStyle/>
          <a:p>
            <a:pPr indent="-381000">
              <a:lnSpc>
                <a:spcPct val="115000"/>
              </a:lnSpc>
              <a:spcBef>
                <a:spcPts val="0"/>
              </a:spcBef>
              <a:buSzPts val="2400"/>
            </a:pPr>
            <a:r>
              <a:rPr lang="en" sz="1800" dirty="0"/>
              <a:t>HTML </a:t>
            </a:r>
            <a:r>
              <a:rPr lang="en" sz="1800" dirty="0" smtClean="0"/>
              <a:t>tags</a:t>
            </a:r>
            <a:endParaRPr lang="en" sz="1800" dirty="0"/>
          </a:p>
          <a:p>
            <a:pPr lvl="0" indent="-381000">
              <a:lnSpc>
                <a:spcPct val="115000"/>
              </a:lnSpc>
              <a:spcBef>
                <a:spcPts val="0"/>
              </a:spcBef>
              <a:buSzPts val="2400"/>
            </a:pPr>
            <a:r>
              <a:rPr lang="en-US" sz="1800" dirty="0"/>
              <a:t>CSS Priority Rankings</a:t>
            </a:r>
            <a:endParaRPr lang="en-US" sz="1800" dirty="0" smtClean="0"/>
          </a:p>
          <a:p>
            <a:pPr marL="457200" lvl="0" indent="-381000" algn="l" rtl="0">
              <a:lnSpc>
                <a:spcPct val="115000"/>
              </a:lnSpc>
              <a:spcBef>
                <a:spcPts val="0"/>
              </a:spcBef>
              <a:spcAft>
                <a:spcPts val="0"/>
              </a:spcAft>
              <a:buSzPts val="2400"/>
              <a:buChar char="▸"/>
            </a:pPr>
            <a:r>
              <a:rPr lang="en-US" sz="1800" dirty="0" smtClean="0"/>
              <a:t>Type group</a:t>
            </a:r>
          </a:p>
          <a:p>
            <a:pPr marL="457200" lvl="0" indent="-381000" algn="l" rtl="0">
              <a:lnSpc>
                <a:spcPct val="115000"/>
              </a:lnSpc>
              <a:spcBef>
                <a:spcPts val="0"/>
              </a:spcBef>
              <a:spcAft>
                <a:spcPts val="0"/>
              </a:spcAft>
              <a:buSzPts val="2400"/>
              <a:buChar char="▸"/>
            </a:pPr>
            <a:r>
              <a:rPr lang="en-US" sz="1800" dirty="0" smtClean="0"/>
              <a:t>Background group</a:t>
            </a:r>
          </a:p>
          <a:p>
            <a:pPr marL="457200" lvl="0" indent="-381000" algn="l" rtl="0">
              <a:lnSpc>
                <a:spcPct val="115000"/>
              </a:lnSpc>
              <a:spcBef>
                <a:spcPts val="0"/>
              </a:spcBef>
              <a:spcAft>
                <a:spcPts val="0"/>
              </a:spcAft>
              <a:buSzPts val="2400"/>
              <a:buChar char="▸"/>
            </a:pPr>
            <a:r>
              <a:rPr lang="en-US" sz="1800" dirty="0" smtClean="0"/>
              <a:t>Block group</a:t>
            </a:r>
          </a:p>
          <a:p>
            <a:pPr marL="457200" lvl="0" indent="-381000" algn="l" rtl="0">
              <a:lnSpc>
                <a:spcPct val="115000"/>
              </a:lnSpc>
              <a:spcBef>
                <a:spcPts val="0"/>
              </a:spcBef>
              <a:spcAft>
                <a:spcPts val="0"/>
              </a:spcAft>
              <a:buSzPts val="2400"/>
              <a:buChar char="▸"/>
            </a:pPr>
            <a:r>
              <a:rPr lang="en-US" sz="1800" dirty="0" smtClean="0"/>
              <a:t>Border group</a:t>
            </a:r>
          </a:p>
          <a:p>
            <a:pPr marL="457200" lvl="0" indent="-381000" algn="l" rtl="0">
              <a:lnSpc>
                <a:spcPct val="115000"/>
              </a:lnSpc>
              <a:spcBef>
                <a:spcPts val="0"/>
              </a:spcBef>
              <a:spcAft>
                <a:spcPts val="0"/>
              </a:spcAft>
              <a:buSzPts val="2400"/>
              <a:buChar char="▸"/>
            </a:pPr>
            <a:r>
              <a:rPr lang="en-US" sz="1800" dirty="0" smtClean="0"/>
              <a:t>List group</a:t>
            </a:r>
          </a:p>
          <a:p>
            <a:pPr marL="457200" lvl="0" indent="-381000" algn="l" rtl="0">
              <a:lnSpc>
                <a:spcPct val="115000"/>
              </a:lnSpc>
              <a:spcBef>
                <a:spcPts val="0"/>
              </a:spcBef>
              <a:spcAft>
                <a:spcPts val="0"/>
              </a:spcAft>
              <a:buSzPts val="2400"/>
              <a:buChar char="▸"/>
            </a:pPr>
            <a:r>
              <a:rPr lang="en-US" sz="1800" dirty="0" smtClean="0"/>
              <a:t>…..</a:t>
            </a:r>
          </a:p>
        </p:txBody>
      </p:sp>
      <p:sp>
        <p:nvSpPr>
          <p:cNvPr id="2231" name="Google Shape;2231;p35"/>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4</a:t>
            </a:fld>
            <a:endParaRPr/>
          </a:p>
        </p:txBody>
      </p:sp>
      <p:pic>
        <p:nvPicPr>
          <p:cNvPr id="1026" name="Picture 2" descr="C:\Users\Admin\AppData\Local\Microsoft\Windows\INetCache\IE\QR4JZ4PK\css3-html5-e1383236383597[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976733"/>
            <a:ext cx="2362200" cy="16215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346336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1055951" y="1771718"/>
            <a:ext cx="46767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smtClean="0"/>
              <a:t/>
            </a:r>
            <a:br>
              <a:rPr lang="en" dirty="0" smtClean="0"/>
            </a:br>
            <a:r>
              <a:rPr lang="en" dirty="0" smtClean="0"/>
              <a:t>FINAL PROJECT</a:t>
            </a:r>
            <a:endParaRPr dirty="0"/>
          </a:p>
        </p:txBody>
      </p:sp>
      <p:sp>
        <p:nvSpPr>
          <p:cNvPr id="406" name="Google Shape;406;p15"/>
          <p:cNvSpPr txBox="1">
            <a:spLocks noGrp="1"/>
          </p:cNvSpPr>
          <p:nvPr>
            <p:ph type="subTitle" idx="1"/>
          </p:nvPr>
        </p:nvSpPr>
        <p:spPr>
          <a:xfrm>
            <a:off x="1085850" y="3287726"/>
            <a:ext cx="4676700" cy="383700"/>
          </a:xfrm>
          <a:prstGeom prst="rect">
            <a:avLst/>
          </a:prstGeom>
        </p:spPr>
        <p:txBody>
          <a:bodyPr spcFirstLastPara="1" wrap="square" lIns="0" tIns="0" rIns="0" bIns="0" anchor="t" anchorCtr="0">
            <a:noAutofit/>
          </a:bodyPr>
          <a:lstStyle/>
          <a:p>
            <a:pPr marL="0" lvl="0" indent="0"/>
            <a:r>
              <a:rPr lang="en-US" dirty="0" smtClean="0"/>
              <a:t>Review </a:t>
            </a:r>
            <a:r>
              <a:rPr lang="en-US" dirty="0"/>
              <a:t>project requirement</a:t>
            </a:r>
          </a:p>
        </p:txBody>
      </p:sp>
      <p:sp>
        <p:nvSpPr>
          <p:cNvPr id="407" name="Google Shape;407;p15"/>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600" b="1" dirty="0">
              <a:solidFill>
                <a:schemeClr val="lt1"/>
              </a:solidFill>
              <a:latin typeface="Barlow"/>
              <a:ea typeface="Barlow"/>
              <a:cs typeface="Barlow"/>
              <a:sym typeface="Barlow"/>
            </a:endParaRPr>
          </a:p>
        </p:txBody>
      </p:sp>
      <p:pic>
        <p:nvPicPr>
          <p:cNvPr id="7" name="Google Shape;632;p49"/>
          <p:cNvPicPr preferRelativeResize="0"/>
          <p:nvPr/>
        </p:nvPicPr>
        <p:blipFill>
          <a:blip r:embed="rId3">
            <a:alphaModFix/>
          </a:blip>
          <a:stretch>
            <a:fillRect/>
          </a:stretch>
        </p:blipFill>
        <p:spPr>
          <a:xfrm>
            <a:off x="6070775" y="1733550"/>
            <a:ext cx="2438400" cy="2057400"/>
          </a:xfrm>
          <a:prstGeom prst="rect">
            <a:avLst/>
          </a:prstGeom>
          <a:noFill/>
          <a:ln>
            <a:noFill/>
          </a:ln>
        </p:spPr>
      </p:pic>
    </p:spTree>
    <p:extLst>
      <p:ext uri="{BB962C8B-B14F-4D97-AF65-F5344CB8AC3E}">
        <p14:creationId xmlns:p14="http://schemas.microsoft.com/office/powerpoint/2010/main" val="16785067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4" name="Google Shape;1044;p24"/>
          <p:cNvSpPr txBox="1">
            <a:spLocks noGrp="1"/>
          </p:cNvSpPr>
          <p:nvPr>
            <p:ph type="title"/>
          </p:nvPr>
        </p:nvSpPr>
        <p:spPr>
          <a:xfrm>
            <a:off x="457200" y="605600"/>
            <a:ext cx="5640900" cy="516887"/>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4000" dirty="0" smtClean="0"/>
              <a:t>FINAL PROJECT</a:t>
            </a:r>
            <a:endParaRPr sz="4000" dirty="0"/>
          </a:p>
        </p:txBody>
      </p:sp>
      <p:graphicFrame>
        <p:nvGraphicFramePr>
          <p:cNvPr id="1045" name="Google Shape;1045;p24"/>
          <p:cNvGraphicFramePr/>
          <p:nvPr>
            <p:extLst>
              <p:ext uri="{D42A27DB-BD31-4B8C-83A1-F6EECF244321}">
                <p14:modId xmlns:p14="http://schemas.microsoft.com/office/powerpoint/2010/main" val="4097116243"/>
              </p:ext>
            </p:extLst>
          </p:nvPr>
        </p:nvGraphicFramePr>
        <p:xfrm>
          <a:off x="457200" y="3105150"/>
          <a:ext cx="8077200" cy="1503075"/>
        </p:xfrm>
        <a:graphic>
          <a:graphicData uri="http://schemas.openxmlformats.org/drawingml/2006/table">
            <a:tbl>
              <a:tblPr>
                <a:noFill/>
                <a:tableStyleId>{11E2214B-EEA6-4F0E-851E-DA328E0D34B4}</a:tableStyleId>
              </a:tblPr>
              <a:tblGrid>
                <a:gridCol w="1828800"/>
                <a:gridCol w="2819400"/>
                <a:gridCol w="3429000"/>
              </a:tblGrid>
              <a:tr h="501025">
                <a:tc>
                  <a:txBody>
                    <a:bodyPr/>
                    <a:lstStyle/>
                    <a:p>
                      <a:pPr marL="0" marR="0" algn="ctr">
                        <a:lnSpc>
                          <a:spcPct val="115000"/>
                        </a:lnSpc>
                        <a:spcBef>
                          <a:spcPts val="0"/>
                        </a:spcBef>
                        <a:spcAft>
                          <a:spcPts val="0"/>
                        </a:spcAft>
                      </a:pPr>
                      <a:r>
                        <a:rPr lang="en-US" sz="1400" b="1" i="0" u="none" strike="noStrike" cap="none" dirty="0">
                          <a:solidFill>
                            <a:schemeClr val="accent1"/>
                          </a:solidFill>
                          <a:latin typeface="Barlow"/>
                          <a:ea typeface="Barlow"/>
                          <a:cs typeface="Barlow"/>
                          <a:sym typeface="Arial"/>
                        </a:rPr>
                        <a:t>Document Type</a:t>
                      </a:r>
                    </a:p>
                  </a:txBody>
                  <a:tcPr marL="63500" marR="63500" marT="63500" marB="63500" anchor="ctr">
                    <a:lnL w="9525" cap="flat" cmpd="sng">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lgn="ctr">
                      <a:solidFill>
                        <a:schemeClr val="lt2"/>
                      </a:solidFill>
                      <a:prstDash val="solid"/>
                      <a:round/>
                      <a:headEnd type="none" w="sm" len="sm"/>
                      <a:tailEnd type="none" w="sm" len="sm"/>
                    </a:lnB>
                  </a:tcPr>
                </a:tc>
                <a:tc>
                  <a:txBody>
                    <a:bodyPr/>
                    <a:lstStyle/>
                    <a:p>
                      <a:pPr marL="0" marR="0" algn="l">
                        <a:lnSpc>
                          <a:spcPct val="115000"/>
                        </a:lnSpc>
                        <a:spcBef>
                          <a:spcPts val="0"/>
                        </a:spcBef>
                        <a:spcAft>
                          <a:spcPts val="0"/>
                        </a:spcAft>
                      </a:pPr>
                      <a:r>
                        <a:rPr lang="en-US" sz="1400" b="1" i="0" u="none" strike="noStrike" cap="none" dirty="0">
                          <a:solidFill>
                            <a:schemeClr val="accent1"/>
                          </a:solidFill>
                          <a:latin typeface="Barlow"/>
                          <a:ea typeface="Barlow"/>
                          <a:cs typeface="Barlow"/>
                          <a:sym typeface="Arial"/>
                        </a:rPr>
                        <a:t>Document</a:t>
                      </a:r>
                      <a:r>
                        <a:rPr lang="en-US" sz="1100" b="1" dirty="0">
                          <a:effectLst/>
                          <a:latin typeface="Arial"/>
                          <a:ea typeface="Arial"/>
                        </a:rPr>
                        <a:t> </a:t>
                      </a:r>
                      <a:r>
                        <a:rPr lang="en-US" sz="1400" b="1" i="0" u="none" strike="noStrike" cap="none" dirty="0">
                          <a:solidFill>
                            <a:schemeClr val="accent1"/>
                          </a:solidFill>
                          <a:latin typeface="Barlow"/>
                          <a:ea typeface="Barlow"/>
                          <a:cs typeface="Barlow"/>
                          <a:sym typeface="Arial"/>
                        </a:rPr>
                        <a:t>Name</a:t>
                      </a:r>
                    </a:p>
                  </a:txBody>
                  <a:tcPr marL="63500" marR="63500" marT="63500" marB="63500" anchor="ctr">
                    <a:lnL w="9525" cap="flat" cmpd="sng" algn="ctr">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lgn="ctr">
                      <a:solidFill>
                        <a:schemeClr val="lt2"/>
                      </a:solidFill>
                      <a:prstDash val="solid"/>
                      <a:round/>
                      <a:headEnd type="none" w="sm" len="sm"/>
                      <a:tailEnd type="none" w="sm" len="sm"/>
                    </a:lnB>
                  </a:tcPr>
                </a:tc>
                <a:tc>
                  <a:txBody>
                    <a:bodyPr/>
                    <a:lstStyle/>
                    <a:p>
                      <a:pPr marL="0" marR="0" algn="l">
                        <a:lnSpc>
                          <a:spcPct val="115000"/>
                        </a:lnSpc>
                        <a:spcBef>
                          <a:spcPts val="0"/>
                        </a:spcBef>
                        <a:spcAft>
                          <a:spcPts val="0"/>
                        </a:spcAft>
                      </a:pPr>
                      <a:r>
                        <a:rPr lang="en-US" sz="1400" b="1" i="0" u="none" strike="noStrike" cap="none" dirty="0">
                          <a:solidFill>
                            <a:schemeClr val="accent1"/>
                          </a:solidFill>
                          <a:latin typeface="Barlow"/>
                          <a:ea typeface="Barlow"/>
                          <a:cs typeface="Barlow"/>
                          <a:sym typeface="Arial"/>
                        </a:rPr>
                        <a:t>Document Template</a:t>
                      </a:r>
                    </a:p>
                  </a:txBody>
                  <a:tcPr marL="63500" marR="63500" marT="63500" marB="63500" anchor="ctr">
                    <a:lnL w="9525" cap="flat" cmpd="sng" algn="ctr">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lt2"/>
                      </a:solidFill>
                      <a:prstDash val="solid"/>
                      <a:round/>
                      <a:headEnd type="none" w="sm" len="sm"/>
                      <a:tailEnd type="none" w="sm" len="sm"/>
                    </a:lnB>
                  </a:tcPr>
                </a:tc>
              </a:tr>
              <a:tr h="501025">
                <a:tc>
                  <a:txBody>
                    <a:bodyPr/>
                    <a:lstStyle/>
                    <a:p>
                      <a:pPr marL="0" marR="0" algn="ctr">
                        <a:lnSpc>
                          <a:spcPct val="115000"/>
                        </a:lnSpc>
                        <a:spcBef>
                          <a:spcPts val="0"/>
                        </a:spcBef>
                        <a:spcAft>
                          <a:spcPts val="0"/>
                        </a:spcAft>
                      </a:pPr>
                      <a:r>
                        <a:rPr lang="en-US" sz="1200" b="0" i="0" u="none" strike="noStrike" cap="none" dirty="0">
                          <a:solidFill>
                            <a:schemeClr val="dk1"/>
                          </a:solidFill>
                          <a:latin typeface="Barlow"/>
                          <a:ea typeface="Barlow"/>
                          <a:cs typeface="Barlow"/>
                          <a:sym typeface="Arial"/>
                        </a:rPr>
                        <a:t>COM-CA-TPL</a:t>
                      </a:r>
                    </a:p>
                  </a:txBody>
                  <a:tcPr marL="63500" marR="63500" marT="63500" marB="63500" anchor="ctr">
                    <a:lnL w="9525" cap="flat" cmpd="sng">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lgn="ctr">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tcPr>
                </a:tc>
                <a:tc>
                  <a:txBody>
                    <a:bodyPr/>
                    <a:lstStyle/>
                    <a:p>
                      <a:pPr marL="0" marR="0" algn="l" rtl="0">
                        <a:lnSpc>
                          <a:spcPct val="115000"/>
                        </a:lnSpc>
                        <a:spcBef>
                          <a:spcPts val="0"/>
                        </a:spcBef>
                        <a:spcAft>
                          <a:spcPts val="0"/>
                        </a:spcAft>
                        <a:buClr>
                          <a:srgbClr val="000000"/>
                        </a:buClr>
                        <a:buFont typeface="Arial"/>
                      </a:pPr>
                      <a:r>
                        <a:rPr lang="en-US" sz="1200" b="0" i="0" u="none" strike="noStrike" cap="none" dirty="0">
                          <a:solidFill>
                            <a:schemeClr val="dk1"/>
                          </a:solidFill>
                          <a:latin typeface="Barlow"/>
                          <a:ea typeface="Barlow"/>
                          <a:cs typeface="Barlow"/>
                          <a:sym typeface="Arial"/>
                        </a:rPr>
                        <a:t>Configuration Audit Report</a:t>
                      </a:r>
                    </a:p>
                  </a:txBody>
                  <a:tcPr marL="63500" marR="63500" marT="63500" marB="63500">
                    <a:lnL w="9525" cap="flat" cmpd="sng" algn="ctr">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lgn="ctr">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Font typeface="Arial"/>
                        <a:buNone/>
                      </a:pPr>
                      <a:r>
                        <a:rPr lang="en-US" sz="1200" b="0" i="0" u="none" strike="noStrike" cap="none" dirty="0" smtClean="0">
                          <a:solidFill>
                            <a:schemeClr val="dk1"/>
                          </a:solidFill>
                          <a:latin typeface="Barlow"/>
                          <a:ea typeface="Barlow"/>
                          <a:cs typeface="Barlow"/>
                          <a:sym typeface="Arial"/>
                        </a:rPr>
                        <a:t>COM-CA-TPL Configuration Audit Report.docx</a:t>
                      </a:r>
                      <a:endParaRPr sz="1200" b="0" i="0" u="none" strike="noStrike" cap="none" dirty="0">
                        <a:solidFill>
                          <a:schemeClr val="dk1"/>
                        </a:solidFill>
                        <a:latin typeface="Barlow"/>
                        <a:ea typeface="Barlow"/>
                        <a:cs typeface="Barlow"/>
                        <a:sym typeface="Barlow"/>
                      </a:endParaRPr>
                    </a:p>
                  </a:txBody>
                  <a:tcPr marL="91425" marR="91425" marT="68575" marB="68575" anchor="ctr">
                    <a:lnL w="9525" cap="flat" cmpd="sng" algn="ctr">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lgn="ctr">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r h="501025">
                <a:tc>
                  <a:txBody>
                    <a:bodyPr/>
                    <a:lstStyle/>
                    <a:p>
                      <a:pPr marL="0" marR="0" algn="ctr">
                        <a:lnSpc>
                          <a:spcPct val="115000"/>
                        </a:lnSpc>
                        <a:spcBef>
                          <a:spcPts val="0"/>
                        </a:spcBef>
                        <a:spcAft>
                          <a:spcPts val="0"/>
                        </a:spcAft>
                      </a:pPr>
                      <a:r>
                        <a:rPr lang="en-US" sz="1200" b="0" i="0" u="none" strike="noStrike" cap="none" dirty="0">
                          <a:solidFill>
                            <a:schemeClr val="dk1"/>
                          </a:solidFill>
                          <a:latin typeface="Barlow"/>
                          <a:ea typeface="Barlow"/>
                          <a:cs typeface="Barlow"/>
                          <a:sym typeface="Arial"/>
                        </a:rPr>
                        <a:t>COM-CAR-TPL</a:t>
                      </a:r>
                    </a:p>
                  </a:txBody>
                  <a:tcPr marL="63500" marR="63500" marT="63500" marB="63500" anchor="ctr">
                    <a:lnL w="9525" cap="flat" cmpd="sng">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lgn="ctr">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algn="l" rtl="0">
                        <a:lnSpc>
                          <a:spcPct val="115000"/>
                        </a:lnSpc>
                        <a:spcBef>
                          <a:spcPts val="0"/>
                        </a:spcBef>
                        <a:spcAft>
                          <a:spcPts val="0"/>
                        </a:spcAft>
                        <a:buClr>
                          <a:srgbClr val="000000"/>
                        </a:buClr>
                        <a:buFont typeface="Arial"/>
                      </a:pPr>
                      <a:r>
                        <a:rPr lang="en-US" sz="1200" b="0" i="0" u="none" strike="noStrike" cap="none" dirty="0">
                          <a:solidFill>
                            <a:schemeClr val="dk1"/>
                          </a:solidFill>
                          <a:latin typeface="Barlow"/>
                          <a:ea typeface="Barlow"/>
                          <a:cs typeface="Barlow"/>
                          <a:sym typeface="Arial"/>
                        </a:rPr>
                        <a:t>Causal Analysis and Resolution Report</a:t>
                      </a:r>
                    </a:p>
                  </a:txBody>
                  <a:tcPr marL="63500" marR="63500" marT="63500" marB="63500">
                    <a:lnL w="9525" cap="flat" cmpd="sng" algn="ctr">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lgn="ctr">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Font typeface="Arial"/>
                        <a:buNone/>
                      </a:pPr>
                      <a:r>
                        <a:rPr lang="en-US" sz="1200" b="0" i="0" u="none" strike="noStrike" cap="none" dirty="0" smtClean="0">
                          <a:solidFill>
                            <a:schemeClr val="dk1"/>
                          </a:solidFill>
                          <a:latin typeface="Barlow"/>
                          <a:ea typeface="Barlow"/>
                          <a:cs typeface="Barlow"/>
                          <a:sym typeface="Arial"/>
                        </a:rPr>
                        <a:t>COM-CAR-TPL CAR Report 5-Why.docx</a:t>
                      </a:r>
                      <a:endParaRPr sz="1200" b="0" i="0" u="none" strike="noStrike" cap="none" dirty="0">
                        <a:solidFill>
                          <a:schemeClr val="dk1"/>
                        </a:solidFill>
                        <a:latin typeface="Barlow"/>
                        <a:ea typeface="Barlow"/>
                        <a:cs typeface="Barlow"/>
                        <a:sym typeface="Barlow"/>
                      </a:endParaRPr>
                    </a:p>
                  </a:txBody>
                  <a:tcPr marL="91425" marR="91425" marT="68575" marB="68575" anchor="ctr">
                    <a:lnL w="9525" cap="flat" cmpd="sng" algn="ctr">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bl>
          </a:graphicData>
        </a:graphic>
      </p:graphicFrame>
      <p:sp>
        <p:nvSpPr>
          <p:cNvPr id="1046" name="Google Shape;1046;p2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41</a:t>
            </a:fld>
            <a:endParaRPr/>
          </a:p>
        </p:txBody>
      </p:sp>
      <p:sp>
        <p:nvSpPr>
          <p:cNvPr id="101" name="Google Shape;2230;p35"/>
          <p:cNvSpPr txBox="1">
            <a:spLocks/>
          </p:cNvSpPr>
          <p:nvPr/>
        </p:nvSpPr>
        <p:spPr>
          <a:xfrm>
            <a:off x="465608" y="1352550"/>
            <a:ext cx="8001000" cy="15240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381000">
              <a:lnSpc>
                <a:spcPct val="115000"/>
              </a:lnSpc>
              <a:buClr>
                <a:schemeClr val="accent1"/>
              </a:buClr>
              <a:buSzPts val="2400"/>
              <a:buFont typeface="Barlow Light"/>
              <a:buChar char="▸"/>
            </a:pPr>
            <a:r>
              <a:rPr lang="en-US" sz="1600" dirty="0">
                <a:solidFill>
                  <a:schemeClr val="dk1"/>
                </a:solidFill>
                <a:latin typeface="Barlow Light"/>
                <a:ea typeface="Barlow Light"/>
                <a:cs typeface="Barlow Light"/>
                <a:sym typeface="Barlow Light"/>
              </a:rPr>
              <a:t>Project Name: Documents Management </a:t>
            </a:r>
            <a:r>
              <a:rPr lang="en-US" sz="1600" dirty="0" smtClean="0">
                <a:solidFill>
                  <a:schemeClr val="dk1"/>
                </a:solidFill>
                <a:latin typeface="Barlow Light"/>
                <a:ea typeface="Barlow Light"/>
                <a:cs typeface="Barlow Light"/>
                <a:sym typeface="Barlow Light"/>
              </a:rPr>
              <a:t>System</a:t>
            </a:r>
          </a:p>
          <a:p>
            <a:pPr marL="457200" indent="-381000">
              <a:lnSpc>
                <a:spcPct val="115000"/>
              </a:lnSpc>
              <a:buClr>
                <a:schemeClr val="accent1"/>
              </a:buClr>
              <a:buSzPts val="2400"/>
              <a:buFont typeface="Barlow Light"/>
              <a:buChar char="▸"/>
            </a:pPr>
            <a:r>
              <a:rPr lang="en-US" sz="1600" dirty="0">
                <a:solidFill>
                  <a:schemeClr val="dk1"/>
                </a:solidFill>
                <a:latin typeface="Barlow Light"/>
                <a:ea typeface="Barlow Light"/>
                <a:cs typeface="Barlow Light"/>
              </a:rPr>
              <a:t>Purpose: This project will help users generate documents based on defined templates and help them manage their created </a:t>
            </a:r>
            <a:r>
              <a:rPr lang="en-US" sz="1600" dirty="0" smtClean="0">
                <a:solidFill>
                  <a:schemeClr val="dk1"/>
                </a:solidFill>
                <a:latin typeface="Barlow Light"/>
                <a:ea typeface="Barlow Light"/>
                <a:cs typeface="Barlow Light"/>
              </a:rPr>
              <a:t>documents</a:t>
            </a:r>
            <a:endParaRPr lang="en-US" sz="1600" dirty="0" smtClean="0">
              <a:ea typeface="Barlow Light"/>
            </a:endParaRPr>
          </a:p>
          <a:p>
            <a:pPr marL="457200" indent="-381000">
              <a:lnSpc>
                <a:spcPct val="115000"/>
              </a:lnSpc>
              <a:buClr>
                <a:schemeClr val="accent1"/>
              </a:buClr>
              <a:buSzPts val="2400"/>
              <a:buFont typeface="Barlow Light"/>
              <a:buChar char="▸"/>
            </a:pPr>
            <a:r>
              <a:rPr lang="en-US" sz="1600" dirty="0">
                <a:solidFill>
                  <a:schemeClr val="dk1"/>
                </a:solidFill>
                <a:latin typeface="Barlow Light"/>
                <a:ea typeface="Barlow Light"/>
                <a:cs typeface="Barlow Light"/>
              </a:rPr>
              <a:t>Resources: This project must support managing multiple templates. At this time, we provide 2 templates:</a:t>
            </a:r>
          </a:p>
          <a:p>
            <a:pPr marL="533400" lvl="1">
              <a:lnSpc>
                <a:spcPct val="115000"/>
              </a:lnSpc>
              <a:buSzPts val="2400"/>
            </a:pPr>
            <a:endParaRPr lang="en-US" sz="1800" dirty="0" smtClean="0"/>
          </a:p>
          <a:p>
            <a:pPr lvl="1" indent="-381000">
              <a:lnSpc>
                <a:spcPct val="115000"/>
              </a:lnSpc>
              <a:buSzPts val="2400"/>
            </a:pPr>
            <a:endParaRPr lang="en-US" sz="1800" dirty="0"/>
          </a:p>
        </p:txBody>
      </p:sp>
    </p:spTree>
    <p:extLst>
      <p:ext uri="{BB962C8B-B14F-4D97-AF65-F5344CB8AC3E}">
        <p14:creationId xmlns:p14="http://schemas.microsoft.com/office/powerpoint/2010/main" val="328054431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350"/>
        <p:cNvGrpSpPr/>
        <p:nvPr/>
      </p:nvGrpSpPr>
      <p:grpSpPr>
        <a:xfrm>
          <a:off x="0" y="0"/>
          <a:ext cx="0" cy="0"/>
          <a:chOff x="0" y="0"/>
          <a:chExt cx="0" cy="0"/>
        </a:xfrm>
      </p:grpSpPr>
      <p:sp>
        <p:nvSpPr>
          <p:cNvPr id="2352" name="Google Shape;2352;p42"/>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solidFill>
                  <a:schemeClr val="accent2"/>
                </a:solidFill>
              </a:rPr>
              <a:t>42</a:t>
            </a:fld>
            <a:endParaRPr>
              <a:solidFill>
                <a:schemeClr val="accent2"/>
              </a:solidFill>
            </a:endParaRPr>
          </a:p>
        </p:txBody>
      </p:sp>
      <p:sp>
        <p:nvSpPr>
          <p:cNvPr id="2353" name="Google Shape;2353;p42"/>
          <p:cNvSpPr txBox="1"/>
          <p:nvPr/>
        </p:nvSpPr>
        <p:spPr>
          <a:xfrm>
            <a:off x="1986120" y="2061863"/>
            <a:ext cx="1723800" cy="15945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200" b="1" dirty="0" smtClean="0">
                <a:solidFill>
                  <a:schemeClr val="lt1"/>
                </a:solidFill>
                <a:latin typeface="Barlow"/>
                <a:ea typeface="Barlow"/>
                <a:cs typeface="Barlow"/>
                <a:sym typeface="Barlow"/>
              </a:rPr>
              <a:t>PROFILE PAGE</a:t>
            </a:r>
          </a:p>
          <a:p>
            <a:pPr marL="0" lvl="0" indent="0" algn="l" rtl="0">
              <a:spcBef>
                <a:spcPts val="0"/>
              </a:spcBef>
              <a:spcAft>
                <a:spcPts val="0"/>
              </a:spcAft>
              <a:buNone/>
            </a:pPr>
            <a:endParaRPr sz="1200" b="1" dirty="0">
              <a:solidFill>
                <a:schemeClr val="lt1"/>
              </a:solidFill>
              <a:latin typeface="Barlow"/>
              <a:ea typeface="Barlow"/>
              <a:cs typeface="Barlow"/>
              <a:sym typeface="Barlow"/>
            </a:endParaRPr>
          </a:p>
          <a:p>
            <a:pPr lvl="0">
              <a:spcBef>
                <a:spcPts val="400"/>
              </a:spcBef>
              <a:spcAft>
                <a:spcPts val="400"/>
              </a:spcAft>
              <a:buClr>
                <a:schemeClr val="dk1"/>
              </a:buClr>
              <a:buSzPts val="1100"/>
            </a:pPr>
            <a:r>
              <a:rPr lang="en-US" sz="1100" dirty="0" smtClean="0">
                <a:solidFill>
                  <a:schemeClr val="lt1"/>
                </a:solidFill>
                <a:latin typeface="Barlow"/>
                <a:ea typeface="Barlow"/>
                <a:cs typeface="Barlow"/>
                <a:sym typeface="Barlow"/>
              </a:rPr>
              <a:t>Display </a:t>
            </a:r>
            <a:r>
              <a:rPr lang="en-US" sz="1100" dirty="0">
                <a:solidFill>
                  <a:schemeClr val="lt1"/>
                </a:solidFill>
                <a:latin typeface="Barlow"/>
                <a:ea typeface="Barlow"/>
                <a:cs typeface="Barlow"/>
                <a:sym typeface="Barlow"/>
              </a:rPr>
              <a:t>information of logged user</a:t>
            </a:r>
            <a:endParaRPr sz="1100" b="1" dirty="0">
              <a:solidFill>
                <a:schemeClr val="lt1"/>
              </a:solidFill>
              <a:latin typeface="Barlow"/>
              <a:ea typeface="Barlow"/>
              <a:cs typeface="Barlow"/>
              <a:sym typeface="Barlow"/>
            </a:endParaRPr>
          </a:p>
        </p:txBody>
      </p:sp>
      <p:sp>
        <p:nvSpPr>
          <p:cNvPr id="2356" name="Google Shape;2356;p42"/>
          <p:cNvSpPr txBox="1"/>
          <p:nvPr/>
        </p:nvSpPr>
        <p:spPr>
          <a:xfrm>
            <a:off x="5433959" y="467025"/>
            <a:ext cx="1723800" cy="15945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1200" b="1" dirty="0" smtClean="0">
                <a:solidFill>
                  <a:schemeClr val="lt1"/>
                </a:solidFill>
                <a:latin typeface="Barlow"/>
                <a:ea typeface="Barlow"/>
                <a:cs typeface="Barlow"/>
                <a:sym typeface="Barlow"/>
              </a:rPr>
              <a:t>USER PAGE</a:t>
            </a:r>
          </a:p>
          <a:p>
            <a:pPr marL="0" lvl="0" indent="0" algn="l" rtl="0">
              <a:spcBef>
                <a:spcPts val="0"/>
              </a:spcBef>
              <a:spcAft>
                <a:spcPts val="0"/>
              </a:spcAft>
              <a:buNone/>
            </a:pPr>
            <a:endParaRPr sz="1200" b="1" dirty="0">
              <a:solidFill>
                <a:schemeClr val="lt1"/>
              </a:solidFill>
              <a:latin typeface="Barlow"/>
              <a:ea typeface="Barlow"/>
              <a:cs typeface="Barlow"/>
              <a:sym typeface="Barlow"/>
            </a:endParaRPr>
          </a:p>
          <a:p>
            <a:pPr lvl="0">
              <a:spcBef>
                <a:spcPts val="400"/>
              </a:spcBef>
              <a:spcAft>
                <a:spcPts val="400"/>
              </a:spcAft>
              <a:buClr>
                <a:schemeClr val="dk1"/>
              </a:buClr>
              <a:buSzPts val="1100"/>
            </a:pPr>
            <a:r>
              <a:rPr lang="en-US" sz="1100" dirty="0" smtClean="0">
                <a:solidFill>
                  <a:schemeClr val="lt1"/>
                </a:solidFill>
                <a:latin typeface="Barlow"/>
                <a:ea typeface="Barlow"/>
                <a:cs typeface="Barlow"/>
                <a:sym typeface="Barlow"/>
              </a:rPr>
              <a:t>Display </a:t>
            </a:r>
            <a:r>
              <a:rPr lang="en-US" sz="1100" dirty="0">
                <a:solidFill>
                  <a:schemeClr val="lt1"/>
                </a:solidFill>
                <a:latin typeface="Barlow"/>
                <a:ea typeface="Barlow"/>
                <a:cs typeface="Barlow"/>
                <a:sym typeface="Barlow"/>
              </a:rPr>
              <a:t>all users register on the system</a:t>
            </a:r>
            <a:endParaRPr sz="1200" b="1" dirty="0">
              <a:solidFill>
                <a:schemeClr val="lt1"/>
              </a:solidFill>
              <a:latin typeface="Barlow"/>
              <a:ea typeface="Barlow"/>
              <a:cs typeface="Barlow"/>
              <a:sym typeface="Barlow"/>
            </a:endParaRPr>
          </a:p>
        </p:txBody>
      </p:sp>
      <p:sp>
        <p:nvSpPr>
          <p:cNvPr id="2357" name="Google Shape;2357;p42"/>
          <p:cNvSpPr txBox="1"/>
          <p:nvPr/>
        </p:nvSpPr>
        <p:spPr>
          <a:xfrm>
            <a:off x="5433959" y="2061694"/>
            <a:ext cx="1723800" cy="15945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p>
            <a:pPr lvl="0"/>
            <a:r>
              <a:rPr lang="en-US" sz="1200" b="1" dirty="0">
                <a:solidFill>
                  <a:schemeClr val="lt1"/>
                </a:solidFill>
                <a:latin typeface="Barlow"/>
                <a:ea typeface="Barlow"/>
                <a:cs typeface="Barlow"/>
                <a:sym typeface="Barlow"/>
              </a:rPr>
              <a:t>PROFILE PAGE</a:t>
            </a:r>
          </a:p>
          <a:p>
            <a:pPr lvl="0"/>
            <a:endParaRPr lang="en-US" sz="1200" b="1" dirty="0">
              <a:solidFill>
                <a:schemeClr val="lt1"/>
              </a:solidFill>
              <a:latin typeface="Barlow"/>
              <a:ea typeface="Barlow"/>
              <a:cs typeface="Barlow"/>
              <a:sym typeface="Barlow"/>
            </a:endParaRPr>
          </a:p>
          <a:p>
            <a:pPr lvl="0">
              <a:spcBef>
                <a:spcPts val="400"/>
              </a:spcBef>
              <a:spcAft>
                <a:spcPts val="400"/>
              </a:spcAft>
              <a:buClr>
                <a:schemeClr val="dk1"/>
              </a:buClr>
              <a:buSzPts val="1100"/>
            </a:pPr>
            <a:r>
              <a:rPr lang="en-US" sz="1100" dirty="0">
                <a:solidFill>
                  <a:schemeClr val="lt1"/>
                </a:solidFill>
                <a:latin typeface="Barlow"/>
                <a:ea typeface="Barlow"/>
                <a:cs typeface="Barlow"/>
                <a:sym typeface="Barlow"/>
              </a:rPr>
              <a:t>Display information of logged user</a:t>
            </a:r>
            <a:endParaRPr lang="en-US" sz="1100" b="1" dirty="0">
              <a:solidFill>
                <a:schemeClr val="lt1"/>
              </a:solidFill>
              <a:latin typeface="Barlow"/>
              <a:ea typeface="Barlow"/>
              <a:cs typeface="Barlow"/>
              <a:sym typeface="Barlow"/>
            </a:endParaRPr>
          </a:p>
        </p:txBody>
      </p:sp>
      <p:sp>
        <p:nvSpPr>
          <p:cNvPr id="2358" name="Google Shape;2358;p42"/>
          <p:cNvSpPr txBox="1"/>
          <p:nvPr/>
        </p:nvSpPr>
        <p:spPr>
          <a:xfrm>
            <a:off x="7157879" y="467025"/>
            <a:ext cx="1723800" cy="31893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lvl="0" algn="r"/>
            <a:r>
              <a:rPr lang="en-US" sz="1200" b="1" dirty="0">
                <a:solidFill>
                  <a:schemeClr val="lt1"/>
                </a:solidFill>
                <a:latin typeface="Barlow"/>
                <a:ea typeface="Barlow"/>
                <a:cs typeface="Barlow"/>
                <a:sym typeface="Barlow"/>
              </a:rPr>
              <a:t>DOCUMENT </a:t>
            </a:r>
            <a:r>
              <a:rPr lang="en-US" sz="1200" b="1" dirty="0" smtClean="0">
                <a:solidFill>
                  <a:schemeClr val="lt1"/>
                </a:solidFill>
                <a:latin typeface="Barlow"/>
                <a:ea typeface="Barlow"/>
                <a:cs typeface="Barlow"/>
                <a:sym typeface="Barlow"/>
              </a:rPr>
              <a:t>PAGE</a:t>
            </a:r>
            <a:endParaRPr lang="fr-FR" sz="1200" b="1" dirty="0">
              <a:solidFill>
                <a:schemeClr val="lt1"/>
              </a:solidFill>
              <a:latin typeface="Barlow"/>
              <a:ea typeface="Barlow"/>
              <a:cs typeface="Barlow"/>
              <a:sym typeface="Barlow"/>
            </a:endParaRPr>
          </a:p>
          <a:p>
            <a:pPr lvl="0" algn="r">
              <a:spcBef>
                <a:spcPts val="400"/>
              </a:spcBef>
              <a:spcAft>
                <a:spcPts val="400"/>
              </a:spcAft>
            </a:pPr>
            <a:endParaRPr lang="fr-FR" sz="1100" dirty="0">
              <a:solidFill>
                <a:schemeClr val="lt1"/>
              </a:solidFill>
              <a:latin typeface="Barlow"/>
              <a:ea typeface="Barlow"/>
              <a:cs typeface="Barlow"/>
              <a:sym typeface="Barlow"/>
            </a:endParaRPr>
          </a:p>
          <a:p>
            <a:pPr lvl="0" algn="r">
              <a:spcBef>
                <a:spcPts val="400"/>
              </a:spcBef>
              <a:spcAft>
                <a:spcPts val="400"/>
              </a:spcAft>
            </a:pPr>
            <a:r>
              <a:rPr lang="fr-FR" sz="1100" b="1" dirty="0" err="1" smtClean="0">
                <a:solidFill>
                  <a:schemeClr val="lt1"/>
                </a:solidFill>
                <a:latin typeface="Barlow"/>
                <a:ea typeface="Barlow"/>
                <a:cs typeface="Barlow"/>
                <a:sym typeface="Barlow"/>
              </a:rPr>
              <a:t>View</a:t>
            </a:r>
            <a:r>
              <a:rPr lang="fr-FR" sz="1100" b="1" dirty="0" smtClean="0">
                <a:solidFill>
                  <a:schemeClr val="lt1"/>
                </a:solidFill>
                <a:latin typeface="Barlow"/>
                <a:ea typeface="Barlow"/>
                <a:cs typeface="Barlow"/>
                <a:sym typeface="Barlow"/>
              </a:rPr>
              <a:t> a </a:t>
            </a:r>
            <a:r>
              <a:rPr lang="fr-FR" sz="1100" b="1" dirty="0">
                <a:solidFill>
                  <a:schemeClr val="lt1"/>
                </a:solidFill>
                <a:latin typeface="Barlow"/>
                <a:ea typeface="Barlow"/>
                <a:cs typeface="Barlow"/>
                <a:sym typeface="Barlow"/>
              </a:rPr>
              <a:t>document</a:t>
            </a:r>
          </a:p>
          <a:p>
            <a:pPr lvl="0" algn="r">
              <a:spcBef>
                <a:spcPts val="400"/>
              </a:spcBef>
              <a:spcAft>
                <a:spcPts val="400"/>
              </a:spcAft>
            </a:pPr>
            <a:r>
              <a:rPr lang="fr-FR" sz="1100" b="1" dirty="0" err="1" smtClean="0">
                <a:solidFill>
                  <a:schemeClr val="lt1"/>
                </a:solidFill>
                <a:latin typeface="Barlow"/>
                <a:ea typeface="Barlow"/>
                <a:cs typeface="Barlow"/>
                <a:sym typeface="Barlow"/>
              </a:rPr>
              <a:t>Confirm</a:t>
            </a:r>
            <a:r>
              <a:rPr lang="fr-FR" sz="1100" b="1" dirty="0" smtClean="0">
                <a:solidFill>
                  <a:schemeClr val="lt1"/>
                </a:solidFill>
                <a:latin typeface="Barlow"/>
                <a:ea typeface="Barlow"/>
                <a:cs typeface="Barlow"/>
                <a:sym typeface="Barlow"/>
              </a:rPr>
              <a:t> a document</a:t>
            </a:r>
            <a:endParaRPr lang="fr-FR" sz="1100" b="1" dirty="0">
              <a:solidFill>
                <a:schemeClr val="lt1"/>
              </a:solidFill>
              <a:latin typeface="Barlow"/>
              <a:ea typeface="Barlow"/>
              <a:cs typeface="Barlow"/>
              <a:sym typeface="Barlow"/>
            </a:endParaRPr>
          </a:p>
          <a:p>
            <a:pPr lvl="0" algn="r">
              <a:spcBef>
                <a:spcPts val="400"/>
              </a:spcBef>
              <a:spcAft>
                <a:spcPts val="400"/>
              </a:spcAft>
            </a:pPr>
            <a:r>
              <a:rPr lang="fr-FR" sz="1100" b="1" dirty="0" smtClean="0">
                <a:solidFill>
                  <a:schemeClr val="lt1"/>
                </a:solidFill>
                <a:latin typeface="Barlow"/>
                <a:ea typeface="Barlow"/>
                <a:cs typeface="Barlow"/>
                <a:sym typeface="Barlow"/>
              </a:rPr>
              <a:t>Export a </a:t>
            </a:r>
            <a:r>
              <a:rPr lang="fr-FR" sz="1100" b="1" dirty="0">
                <a:solidFill>
                  <a:schemeClr val="lt1"/>
                </a:solidFill>
                <a:latin typeface="Barlow"/>
                <a:ea typeface="Barlow"/>
                <a:cs typeface="Barlow"/>
                <a:sym typeface="Barlow"/>
              </a:rPr>
              <a:t>document</a:t>
            </a:r>
          </a:p>
        </p:txBody>
      </p:sp>
      <p:sp>
        <p:nvSpPr>
          <p:cNvPr id="2359" name="Google Shape;2359;p42"/>
          <p:cNvSpPr txBox="1"/>
          <p:nvPr/>
        </p:nvSpPr>
        <p:spPr>
          <a:xfrm>
            <a:off x="262200" y="467025"/>
            <a:ext cx="1723800" cy="31893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200" b="1" dirty="0" smtClean="0">
                <a:solidFill>
                  <a:schemeClr val="lt1"/>
                </a:solidFill>
                <a:latin typeface="Barlow"/>
                <a:ea typeface="Barlow"/>
                <a:cs typeface="Barlow"/>
                <a:sym typeface="Barlow"/>
              </a:rPr>
              <a:t>DOCUMENT PAGE</a:t>
            </a:r>
          </a:p>
          <a:p>
            <a:pPr marL="0" lvl="0" indent="0" algn="l" rtl="0">
              <a:spcBef>
                <a:spcPts val="0"/>
              </a:spcBef>
              <a:spcAft>
                <a:spcPts val="0"/>
              </a:spcAft>
              <a:buNone/>
            </a:pPr>
            <a:endParaRPr lang="en-US" sz="1200" b="1" dirty="0" smtClean="0">
              <a:solidFill>
                <a:schemeClr val="lt1"/>
              </a:solidFill>
              <a:latin typeface="Barlow"/>
              <a:ea typeface="Barlow"/>
              <a:cs typeface="Barlow"/>
              <a:sym typeface="Barlow"/>
            </a:endParaRPr>
          </a:p>
          <a:p>
            <a:pPr marL="0" lvl="0" indent="0" rtl="0">
              <a:spcBef>
                <a:spcPts val="400"/>
              </a:spcBef>
              <a:spcAft>
                <a:spcPts val="400"/>
              </a:spcAft>
              <a:buNone/>
            </a:pPr>
            <a:r>
              <a:rPr lang="en" sz="1100" dirty="0" smtClean="0">
                <a:solidFill>
                  <a:schemeClr val="lt1"/>
                </a:solidFill>
                <a:latin typeface="Barlow"/>
                <a:ea typeface="Barlow"/>
                <a:cs typeface="Barlow"/>
                <a:sym typeface="Barlow"/>
              </a:rPr>
              <a:t>Create a new document</a:t>
            </a:r>
          </a:p>
          <a:p>
            <a:pPr marL="0" lvl="0" indent="0" rtl="0">
              <a:spcBef>
                <a:spcPts val="400"/>
              </a:spcBef>
              <a:spcAft>
                <a:spcPts val="400"/>
              </a:spcAft>
              <a:buNone/>
            </a:pPr>
            <a:r>
              <a:rPr lang="en" sz="1100" b="1" dirty="0" smtClean="0">
                <a:solidFill>
                  <a:schemeClr val="lt1"/>
                </a:solidFill>
                <a:latin typeface="Barlow"/>
                <a:ea typeface="Barlow"/>
                <a:cs typeface="Barlow"/>
                <a:sym typeface="Barlow"/>
              </a:rPr>
              <a:t>View a document</a:t>
            </a:r>
          </a:p>
          <a:p>
            <a:pPr marL="0" lvl="0" indent="0" rtl="0">
              <a:spcBef>
                <a:spcPts val="400"/>
              </a:spcBef>
              <a:spcAft>
                <a:spcPts val="400"/>
              </a:spcAft>
              <a:buNone/>
            </a:pPr>
            <a:r>
              <a:rPr lang="en" sz="1100" b="1" dirty="0" smtClean="0">
                <a:solidFill>
                  <a:schemeClr val="lt1"/>
                </a:solidFill>
                <a:latin typeface="Barlow"/>
                <a:ea typeface="Barlow"/>
                <a:cs typeface="Barlow"/>
                <a:sym typeface="Barlow"/>
              </a:rPr>
              <a:t>Update a document</a:t>
            </a:r>
          </a:p>
          <a:p>
            <a:pPr marL="0" lvl="0" indent="0" rtl="0">
              <a:spcBef>
                <a:spcPts val="400"/>
              </a:spcBef>
              <a:spcAft>
                <a:spcPts val="400"/>
              </a:spcAft>
              <a:buNone/>
            </a:pPr>
            <a:r>
              <a:rPr lang="en" sz="1100" b="1" dirty="0" smtClean="0">
                <a:solidFill>
                  <a:schemeClr val="lt1"/>
                </a:solidFill>
                <a:latin typeface="Barlow"/>
                <a:ea typeface="Barlow"/>
                <a:cs typeface="Barlow"/>
                <a:sym typeface="Barlow"/>
              </a:rPr>
              <a:t>Delete a document</a:t>
            </a:r>
          </a:p>
          <a:p>
            <a:pPr marL="0" lvl="0" indent="0" rtl="0">
              <a:spcBef>
                <a:spcPts val="400"/>
              </a:spcBef>
              <a:spcAft>
                <a:spcPts val="400"/>
              </a:spcAft>
              <a:buNone/>
            </a:pPr>
            <a:r>
              <a:rPr lang="en" sz="1100" b="1" dirty="0" smtClean="0">
                <a:solidFill>
                  <a:schemeClr val="lt1"/>
                </a:solidFill>
                <a:latin typeface="Barlow"/>
                <a:ea typeface="Barlow"/>
                <a:cs typeface="Barlow"/>
                <a:sym typeface="Barlow"/>
              </a:rPr>
              <a:t>Export a document</a:t>
            </a:r>
            <a:endParaRPr sz="1100" b="1" dirty="0">
              <a:solidFill>
                <a:schemeClr val="lt1"/>
              </a:solidFill>
              <a:latin typeface="Barlow"/>
              <a:ea typeface="Barlow"/>
              <a:cs typeface="Barlow"/>
              <a:sym typeface="Barlow"/>
            </a:endParaRPr>
          </a:p>
        </p:txBody>
      </p:sp>
      <p:sp>
        <p:nvSpPr>
          <p:cNvPr id="2360" name="Google Shape;2360;p42"/>
          <p:cNvSpPr txBox="1"/>
          <p:nvPr/>
        </p:nvSpPr>
        <p:spPr>
          <a:xfrm>
            <a:off x="262200" y="3656363"/>
            <a:ext cx="3447720" cy="820387"/>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400" b="1" dirty="0">
                <a:solidFill>
                  <a:schemeClr val="lt1"/>
                </a:solidFill>
                <a:latin typeface="Barlow"/>
                <a:ea typeface="Barlow"/>
                <a:cs typeface="Barlow"/>
                <a:sym typeface="Barlow"/>
              </a:rPr>
              <a:t>USER</a:t>
            </a:r>
            <a:endParaRPr sz="2800" b="1" dirty="0">
              <a:solidFill>
                <a:schemeClr val="lt1"/>
              </a:solidFill>
              <a:latin typeface="Barlow"/>
              <a:ea typeface="Barlow"/>
              <a:cs typeface="Barlow"/>
              <a:sym typeface="Barlow"/>
            </a:endParaRPr>
          </a:p>
        </p:txBody>
      </p:sp>
      <p:sp>
        <p:nvSpPr>
          <p:cNvPr id="2361" name="Google Shape;2361;p42"/>
          <p:cNvSpPr txBox="1"/>
          <p:nvPr/>
        </p:nvSpPr>
        <p:spPr>
          <a:xfrm>
            <a:off x="5433959" y="3656363"/>
            <a:ext cx="3447840" cy="820387"/>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400" b="1" dirty="0" smtClean="0">
                <a:solidFill>
                  <a:schemeClr val="lt1"/>
                </a:solidFill>
                <a:latin typeface="Barlow"/>
                <a:ea typeface="Barlow"/>
                <a:cs typeface="Barlow"/>
                <a:sym typeface="Barlow"/>
              </a:rPr>
              <a:t>ADMIN</a:t>
            </a:r>
            <a:endParaRPr sz="2800" b="1" dirty="0">
              <a:solidFill>
                <a:schemeClr val="lt1"/>
              </a:solidFill>
              <a:latin typeface="Barlow"/>
              <a:ea typeface="Barlow"/>
              <a:cs typeface="Barlow"/>
              <a:sym typeface="Barlow"/>
            </a:endParaRPr>
          </a:p>
        </p:txBody>
      </p:sp>
      <p:sp>
        <p:nvSpPr>
          <p:cNvPr id="2364" name="Google Shape;2364;p42"/>
          <p:cNvSpPr/>
          <p:nvPr/>
        </p:nvSpPr>
        <p:spPr>
          <a:xfrm>
            <a:off x="1702716" y="543215"/>
            <a:ext cx="207088" cy="207075"/>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365" name="Google Shape;2365;p42"/>
          <p:cNvSpPr/>
          <p:nvPr/>
        </p:nvSpPr>
        <p:spPr>
          <a:xfrm>
            <a:off x="3352800" y="2175164"/>
            <a:ext cx="197012" cy="207706"/>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369" name="Google Shape;2369;p42"/>
          <p:cNvSpPr/>
          <p:nvPr/>
        </p:nvSpPr>
        <p:spPr>
          <a:xfrm>
            <a:off x="3375491" y="3742700"/>
            <a:ext cx="209587" cy="209600"/>
          </a:xfrm>
          <a:custGeom>
            <a:avLst/>
            <a:gdLst/>
            <a:ahLst/>
            <a:cxnLst/>
            <a:rect l="l" t="t" r="r" b="b"/>
            <a:pathLst>
              <a:path w="16266" h="16267" extrusionOk="0">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8" name="Google Shape;2365;p42"/>
          <p:cNvSpPr/>
          <p:nvPr/>
        </p:nvSpPr>
        <p:spPr>
          <a:xfrm>
            <a:off x="6794637" y="2175164"/>
            <a:ext cx="197012" cy="207706"/>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9" name="Google Shape;2369;p42"/>
          <p:cNvSpPr/>
          <p:nvPr/>
        </p:nvSpPr>
        <p:spPr>
          <a:xfrm>
            <a:off x="5538881" y="3718189"/>
            <a:ext cx="209587" cy="209600"/>
          </a:xfrm>
          <a:custGeom>
            <a:avLst/>
            <a:gdLst/>
            <a:ahLst/>
            <a:cxnLst/>
            <a:rect l="l" t="t" r="r" b="b"/>
            <a:pathLst>
              <a:path w="16266" h="16267" extrusionOk="0">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0" name="Google Shape;2364;p42"/>
          <p:cNvSpPr/>
          <p:nvPr/>
        </p:nvSpPr>
        <p:spPr>
          <a:xfrm>
            <a:off x="7239000" y="547785"/>
            <a:ext cx="207088" cy="207075"/>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Tree>
    <p:extLst>
      <p:ext uri="{BB962C8B-B14F-4D97-AF65-F5344CB8AC3E}">
        <p14:creationId xmlns:p14="http://schemas.microsoft.com/office/powerpoint/2010/main" val="313404083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4" name="Google Shape;1044;p24"/>
          <p:cNvSpPr txBox="1">
            <a:spLocks noGrp="1"/>
          </p:cNvSpPr>
          <p:nvPr>
            <p:ph type="title"/>
          </p:nvPr>
        </p:nvSpPr>
        <p:spPr>
          <a:xfrm>
            <a:off x="457200" y="605600"/>
            <a:ext cx="5640900" cy="516887"/>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4000" dirty="0" smtClean="0"/>
              <a:t>FINAL PROJECT</a:t>
            </a:r>
            <a:endParaRPr sz="4000" dirty="0"/>
          </a:p>
        </p:txBody>
      </p:sp>
      <p:sp>
        <p:nvSpPr>
          <p:cNvPr id="1046" name="Google Shape;1046;p2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43</a:t>
            </a:fld>
            <a:endParaRP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3541" t="4603" r="1461" b="5380"/>
          <a:stretch/>
        </p:blipFill>
        <p:spPr>
          <a:xfrm>
            <a:off x="481373" y="1532671"/>
            <a:ext cx="7725105" cy="3543300"/>
          </a:xfrm>
          <a:prstGeom prst="rect">
            <a:avLst/>
          </a:prstGeom>
        </p:spPr>
      </p:pic>
    </p:spTree>
    <p:extLst>
      <p:ext uri="{BB962C8B-B14F-4D97-AF65-F5344CB8AC3E}">
        <p14:creationId xmlns:p14="http://schemas.microsoft.com/office/powerpoint/2010/main" val="391527333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1055951" y="1771718"/>
            <a:ext cx="46767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smtClean="0"/>
              <a:t>DEMO </a:t>
            </a:r>
            <a:br>
              <a:rPr lang="en" dirty="0" smtClean="0"/>
            </a:br>
            <a:r>
              <a:rPr lang="en" dirty="0" smtClean="0"/>
              <a:t>FINAL PROJECT</a:t>
            </a:r>
            <a:endParaRPr dirty="0"/>
          </a:p>
        </p:txBody>
      </p:sp>
      <p:sp>
        <p:nvSpPr>
          <p:cNvPr id="406" name="Google Shape;406;p15"/>
          <p:cNvSpPr txBox="1">
            <a:spLocks noGrp="1"/>
          </p:cNvSpPr>
          <p:nvPr>
            <p:ph type="subTitle" idx="1"/>
          </p:nvPr>
        </p:nvSpPr>
        <p:spPr>
          <a:xfrm>
            <a:off x="1085850" y="3287726"/>
            <a:ext cx="4676700" cy="383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Let’s start with </a:t>
            </a:r>
            <a:r>
              <a:rPr lang="en" dirty="0" smtClean="0"/>
              <a:t>Document Management </a:t>
            </a:r>
            <a:endParaRPr dirty="0"/>
          </a:p>
        </p:txBody>
      </p:sp>
      <p:sp>
        <p:nvSpPr>
          <p:cNvPr id="407" name="Google Shape;407;p15"/>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600" b="1" dirty="0">
              <a:solidFill>
                <a:schemeClr val="lt1"/>
              </a:solidFill>
              <a:latin typeface="Barlow"/>
              <a:ea typeface="Barlow"/>
              <a:cs typeface="Barlow"/>
              <a:sym typeface="Barlow"/>
            </a:endParaRPr>
          </a:p>
        </p:txBody>
      </p:sp>
      <p:pic>
        <p:nvPicPr>
          <p:cNvPr id="114" name="Google Shape;641;p49"/>
          <p:cNvPicPr preferRelativeResize="0"/>
          <p:nvPr/>
        </p:nvPicPr>
        <p:blipFill>
          <a:blip r:embed="rId3">
            <a:alphaModFix/>
          </a:blip>
          <a:stretch>
            <a:fillRect/>
          </a:stretch>
        </p:blipFill>
        <p:spPr>
          <a:xfrm>
            <a:off x="5943600" y="1276350"/>
            <a:ext cx="2971800" cy="2971800"/>
          </a:xfrm>
          <a:prstGeom prst="rect">
            <a:avLst/>
          </a:prstGeom>
          <a:noFill/>
          <a:ln>
            <a:noFill/>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075"/>
        <p:cNvGrpSpPr/>
        <p:nvPr/>
      </p:nvGrpSpPr>
      <p:grpSpPr>
        <a:xfrm>
          <a:off x="0" y="0"/>
          <a:ext cx="0" cy="0"/>
          <a:chOff x="0" y="0"/>
          <a:chExt cx="0" cy="0"/>
        </a:xfrm>
      </p:grpSpPr>
      <p:sp>
        <p:nvSpPr>
          <p:cNvPr id="2076" name="Google Shape;2076;p3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45</a:t>
            </a:fld>
            <a:endParaRPr/>
          </a:p>
        </p:txBody>
      </p:sp>
      <p:grpSp>
        <p:nvGrpSpPr>
          <p:cNvPr id="2077" name="Google Shape;2077;p34"/>
          <p:cNvGrpSpPr/>
          <p:nvPr/>
        </p:nvGrpSpPr>
        <p:grpSpPr>
          <a:xfrm>
            <a:off x="5410301" y="719490"/>
            <a:ext cx="3356124" cy="3829046"/>
            <a:chOff x="2602525" y="317054"/>
            <a:chExt cx="4174283" cy="4762495"/>
          </a:xfrm>
        </p:grpSpPr>
        <p:sp>
          <p:nvSpPr>
            <p:cNvPr id="2078" name="Google Shape;2078;p34"/>
            <p:cNvSpPr/>
            <p:nvPr/>
          </p:nvSpPr>
          <p:spPr>
            <a:xfrm>
              <a:off x="3677747" y="776267"/>
              <a:ext cx="2670951" cy="3350306"/>
            </a:xfrm>
            <a:custGeom>
              <a:avLst/>
              <a:gdLst/>
              <a:ahLst/>
              <a:cxnLst/>
              <a:rect l="l" t="t" r="r" b="b"/>
              <a:pathLst>
                <a:path w="2670951" h="3350306" extrusionOk="0">
                  <a:moveTo>
                    <a:pt x="2625857" y="1488073"/>
                  </a:moveTo>
                  <a:lnTo>
                    <a:pt x="60628" y="5983"/>
                  </a:lnTo>
                  <a:cubicBezTo>
                    <a:pt x="51862" y="-199"/>
                    <a:pt x="40631" y="-1694"/>
                    <a:pt x="30552" y="1983"/>
                  </a:cubicBezTo>
                  <a:lnTo>
                    <a:pt x="30552" y="1983"/>
                  </a:lnTo>
                  <a:lnTo>
                    <a:pt x="30552" y="1983"/>
                  </a:lnTo>
                  <a:lnTo>
                    <a:pt x="27982" y="3507"/>
                  </a:lnTo>
                  <a:lnTo>
                    <a:pt x="0" y="19699"/>
                  </a:lnTo>
                  <a:lnTo>
                    <a:pt x="16085" y="42464"/>
                  </a:lnTo>
                  <a:lnTo>
                    <a:pt x="16085" y="1769061"/>
                  </a:lnTo>
                  <a:cubicBezTo>
                    <a:pt x="17798" y="1800712"/>
                    <a:pt x="34483" y="1829649"/>
                    <a:pt x="61009" y="1846975"/>
                  </a:cubicBezTo>
                  <a:lnTo>
                    <a:pt x="2622716" y="3327351"/>
                  </a:lnTo>
                  <a:lnTo>
                    <a:pt x="2626333" y="3350306"/>
                  </a:lnTo>
                  <a:lnTo>
                    <a:pt x="2657456" y="3332304"/>
                  </a:lnTo>
                  <a:lnTo>
                    <a:pt x="2657456" y="3332304"/>
                  </a:lnTo>
                  <a:cubicBezTo>
                    <a:pt x="2666869" y="3325741"/>
                    <a:pt x="2671970" y="3314578"/>
                    <a:pt x="2670781" y="3303157"/>
                  </a:cubicBezTo>
                  <a:lnTo>
                    <a:pt x="2670781" y="1565988"/>
                  </a:lnTo>
                  <a:cubicBezTo>
                    <a:pt x="2669068" y="1534336"/>
                    <a:pt x="2652383" y="1505399"/>
                    <a:pt x="2625857" y="1488073"/>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9" name="Google Shape;2079;p34"/>
            <p:cNvSpPr/>
            <p:nvPr/>
          </p:nvSpPr>
          <p:spPr>
            <a:xfrm>
              <a:off x="3662233" y="794118"/>
              <a:ext cx="2655076" cy="3335369"/>
            </a:xfrm>
            <a:custGeom>
              <a:avLst/>
              <a:gdLst/>
              <a:ahLst/>
              <a:cxnLst/>
              <a:rect l="l" t="t" r="r" b="b"/>
              <a:pathLst>
                <a:path w="2655076" h="3335369" extrusionOk="0">
                  <a:moveTo>
                    <a:pt x="2655077" y="1566234"/>
                  </a:moveTo>
                  <a:lnTo>
                    <a:pt x="2655077" y="3303309"/>
                  </a:lnTo>
                  <a:cubicBezTo>
                    <a:pt x="2655077" y="3331884"/>
                    <a:pt x="2635089" y="3343599"/>
                    <a:pt x="2610153" y="3329216"/>
                  </a:cubicBezTo>
                  <a:lnTo>
                    <a:pt x="44924" y="1847031"/>
                  </a:lnTo>
                  <a:cubicBezTo>
                    <a:pt x="18398" y="1829705"/>
                    <a:pt x="1713" y="1800768"/>
                    <a:pt x="0" y="1769117"/>
                  </a:cubicBezTo>
                  <a:lnTo>
                    <a:pt x="0" y="32138"/>
                  </a:lnTo>
                  <a:cubicBezTo>
                    <a:pt x="0" y="3563"/>
                    <a:pt x="20082" y="-8248"/>
                    <a:pt x="44924" y="6134"/>
                  </a:cubicBezTo>
                  <a:lnTo>
                    <a:pt x="2610153" y="1488320"/>
                  </a:lnTo>
                  <a:cubicBezTo>
                    <a:pt x="2636717" y="1505607"/>
                    <a:pt x="2653411" y="1534564"/>
                    <a:pt x="2655077" y="1566234"/>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0" name="Google Shape;2080;p34"/>
            <p:cNvSpPr/>
            <p:nvPr/>
          </p:nvSpPr>
          <p:spPr>
            <a:xfrm>
              <a:off x="3763407" y="1012375"/>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1" name="Google Shape;2081;p34"/>
            <p:cNvSpPr/>
            <p:nvPr/>
          </p:nvSpPr>
          <p:spPr>
            <a:xfrm>
              <a:off x="3763407" y="1170775"/>
              <a:ext cx="1493432" cy="908399"/>
            </a:xfrm>
            <a:custGeom>
              <a:avLst/>
              <a:gdLst/>
              <a:ahLst/>
              <a:cxnLst/>
              <a:rect l="l" t="t" r="r" b="b"/>
              <a:pathLst>
                <a:path w="1493432" h="908399" extrusionOk="0">
                  <a:moveTo>
                    <a:pt x="1493433" y="908399"/>
                  </a:moveTo>
                  <a:lnTo>
                    <a:pt x="0" y="45434"/>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2" name="Google Shape;2082;p34"/>
            <p:cNvSpPr/>
            <p:nvPr/>
          </p:nvSpPr>
          <p:spPr>
            <a:xfrm>
              <a:off x="3763407" y="1252119"/>
              <a:ext cx="1319638" cy="808005"/>
            </a:xfrm>
            <a:custGeom>
              <a:avLst/>
              <a:gdLst/>
              <a:ahLst/>
              <a:cxnLst/>
              <a:rect l="l" t="t" r="r" b="b"/>
              <a:pathLst>
                <a:path w="1319638" h="808005" extrusionOk="0">
                  <a:moveTo>
                    <a:pt x="1319638" y="808006"/>
                  </a:moveTo>
                  <a:lnTo>
                    <a:pt x="0" y="45434"/>
                  </a:lnTo>
                  <a:lnTo>
                    <a:pt x="0" y="0"/>
                  </a:lnTo>
                  <a:lnTo>
                    <a:pt x="1319638" y="762572"/>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3" name="Google Shape;2083;p34"/>
            <p:cNvSpPr/>
            <p:nvPr/>
          </p:nvSpPr>
          <p:spPr>
            <a:xfrm>
              <a:off x="3763407" y="1333558"/>
              <a:ext cx="1235786" cy="759428"/>
            </a:xfrm>
            <a:custGeom>
              <a:avLst/>
              <a:gdLst/>
              <a:ahLst/>
              <a:cxnLst/>
              <a:rect l="l" t="t" r="r" b="b"/>
              <a:pathLst>
                <a:path w="1235786" h="759428" extrusionOk="0">
                  <a:moveTo>
                    <a:pt x="1235787" y="759428"/>
                  </a:moveTo>
                  <a:lnTo>
                    <a:pt x="0" y="45434"/>
                  </a:lnTo>
                  <a:lnTo>
                    <a:pt x="0" y="0"/>
                  </a:lnTo>
                  <a:lnTo>
                    <a:pt x="1235787" y="713994"/>
                  </a:lnTo>
                  <a:lnTo>
                    <a:pt x="1235787" y="75942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4" name="Google Shape;2084;p34"/>
            <p:cNvSpPr/>
            <p:nvPr/>
          </p:nvSpPr>
          <p:spPr>
            <a:xfrm>
              <a:off x="5632982" y="2768594"/>
              <a:ext cx="578775" cy="425291"/>
            </a:xfrm>
            <a:custGeom>
              <a:avLst/>
              <a:gdLst/>
              <a:ahLst/>
              <a:cxnLst/>
              <a:rect l="l" t="t" r="r" b="b"/>
              <a:pathLst>
                <a:path w="578775" h="425291" extrusionOk="0">
                  <a:moveTo>
                    <a:pt x="578775" y="425291"/>
                  </a:moveTo>
                  <a:lnTo>
                    <a:pt x="0" y="90869"/>
                  </a:lnTo>
                  <a:lnTo>
                    <a:pt x="0" y="0"/>
                  </a:lnTo>
                  <a:lnTo>
                    <a:pt x="578775" y="334328"/>
                  </a:lnTo>
                  <a:lnTo>
                    <a:pt x="578775" y="42529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5" name="Google Shape;2085;p34"/>
            <p:cNvSpPr/>
            <p:nvPr/>
          </p:nvSpPr>
          <p:spPr>
            <a:xfrm>
              <a:off x="5632982" y="2926995"/>
              <a:ext cx="548794" cy="362521"/>
            </a:xfrm>
            <a:custGeom>
              <a:avLst/>
              <a:gdLst/>
              <a:ahLst/>
              <a:cxnLst/>
              <a:rect l="l" t="t" r="r" b="b"/>
              <a:pathLst>
                <a:path w="548794" h="362521" extrusionOk="0">
                  <a:moveTo>
                    <a:pt x="548795" y="362521"/>
                  </a:moveTo>
                  <a:lnTo>
                    <a:pt x="0" y="45434"/>
                  </a:lnTo>
                  <a:lnTo>
                    <a:pt x="0" y="0"/>
                  </a:lnTo>
                  <a:lnTo>
                    <a:pt x="548795" y="317087"/>
                  </a:lnTo>
                  <a:lnTo>
                    <a:pt x="548795" y="362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6" name="Google Shape;2086;p34"/>
            <p:cNvSpPr/>
            <p:nvPr/>
          </p:nvSpPr>
          <p:spPr>
            <a:xfrm>
              <a:off x="5632982" y="3008338"/>
              <a:ext cx="484930" cy="325659"/>
            </a:xfrm>
            <a:custGeom>
              <a:avLst/>
              <a:gdLst/>
              <a:ahLst/>
              <a:cxnLst/>
              <a:rect l="l" t="t" r="r" b="b"/>
              <a:pathLst>
                <a:path w="484930" h="325659" extrusionOk="0">
                  <a:moveTo>
                    <a:pt x="484930" y="325660"/>
                  </a:moveTo>
                  <a:lnTo>
                    <a:pt x="0" y="45434"/>
                  </a:lnTo>
                  <a:lnTo>
                    <a:pt x="0" y="0"/>
                  </a:lnTo>
                  <a:lnTo>
                    <a:pt x="484930" y="280226"/>
                  </a:lnTo>
                  <a:lnTo>
                    <a:pt x="484930" y="325660"/>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7" name="Google Shape;2087;p34"/>
            <p:cNvSpPr/>
            <p:nvPr/>
          </p:nvSpPr>
          <p:spPr>
            <a:xfrm>
              <a:off x="5632982" y="3089777"/>
              <a:ext cx="454092" cy="307752"/>
            </a:xfrm>
            <a:custGeom>
              <a:avLst/>
              <a:gdLst/>
              <a:ahLst/>
              <a:cxnLst/>
              <a:rect l="l" t="t" r="r" b="b"/>
              <a:pathLst>
                <a:path w="454092" h="307752" extrusionOk="0">
                  <a:moveTo>
                    <a:pt x="454093" y="307753"/>
                  </a:moveTo>
                  <a:lnTo>
                    <a:pt x="0" y="45434"/>
                  </a:lnTo>
                  <a:lnTo>
                    <a:pt x="0" y="0"/>
                  </a:lnTo>
                  <a:lnTo>
                    <a:pt x="454093" y="262319"/>
                  </a:lnTo>
                  <a:lnTo>
                    <a:pt x="454093" y="3077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8" name="Google Shape;2088;p34"/>
            <p:cNvSpPr/>
            <p:nvPr/>
          </p:nvSpPr>
          <p:spPr>
            <a:xfrm>
              <a:off x="3763407" y="1505008"/>
              <a:ext cx="1575095" cy="1000982"/>
            </a:xfrm>
            <a:custGeom>
              <a:avLst/>
              <a:gdLst/>
              <a:ahLst/>
              <a:cxnLst/>
              <a:rect l="l" t="t" r="r" b="b"/>
              <a:pathLst>
                <a:path w="1575095" h="1000982" extrusionOk="0">
                  <a:moveTo>
                    <a:pt x="1575095" y="1000982"/>
                  </a:moveTo>
                  <a:lnTo>
                    <a:pt x="0" y="90868"/>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9" name="Google Shape;2089;p34"/>
            <p:cNvSpPr/>
            <p:nvPr/>
          </p:nvSpPr>
          <p:spPr>
            <a:xfrm>
              <a:off x="3763407" y="1663408"/>
              <a:ext cx="1493432" cy="908399"/>
            </a:xfrm>
            <a:custGeom>
              <a:avLst/>
              <a:gdLst/>
              <a:ahLst/>
              <a:cxnLst/>
              <a:rect l="l" t="t" r="r" b="b"/>
              <a:pathLst>
                <a:path w="1493432" h="908399" extrusionOk="0">
                  <a:moveTo>
                    <a:pt x="1493433" y="908399"/>
                  </a:moveTo>
                  <a:lnTo>
                    <a:pt x="0" y="45529"/>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0" name="Google Shape;2090;p34"/>
            <p:cNvSpPr/>
            <p:nvPr/>
          </p:nvSpPr>
          <p:spPr>
            <a:xfrm>
              <a:off x="3763407" y="1744847"/>
              <a:ext cx="1319638" cy="807910"/>
            </a:xfrm>
            <a:custGeom>
              <a:avLst/>
              <a:gdLst/>
              <a:ahLst/>
              <a:cxnLst/>
              <a:rect l="l" t="t" r="r" b="b"/>
              <a:pathLst>
                <a:path w="1319638" h="807910" extrusionOk="0">
                  <a:moveTo>
                    <a:pt x="1319638" y="807911"/>
                  </a:moveTo>
                  <a:lnTo>
                    <a:pt x="0" y="45434"/>
                  </a:lnTo>
                  <a:lnTo>
                    <a:pt x="0" y="0"/>
                  </a:lnTo>
                  <a:lnTo>
                    <a:pt x="1319638" y="762476"/>
                  </a:lnTo>
                  <a:lnTo>
                    <a:pt x="1319638" y="80791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1" name="Google Shape;2091;p34"/>
            <p:cNvSpPr/>
            <p:nvPr/>
          </p:nvSpPr>
          <p:spPr>
            <a:xfrm>
              <a:off x="3763407" y="1826191"/>
              <a:ext cx="1235786" cy="759523"/>
            </a:xfrm>
            <a:custGeom>
              <a:avLst/>
              <a:gdLst/>
              <a:ahLst/>
              <a:cxnLst/>
              <a:rect l="l" t="t" r="r" b="b"/>
              <a:pathLst>
                <a:path w="1235786" h="759523" extrusionOk="0">
                  <a:moveTo>
                    <a:pt x="1235787" y="759523"/>
                  </a:moveTo>
                  <a:lnTo>
                    <a:pt x="0" y="45434"/>
                  </a:lnTo>
                  <a:lnTo>
                    <a:pt x="0" y="0"/>
                  </a:lnTo>
                  <a:lnTo>
                    <a:pt x="1235787" y="713994"/>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2" name="Google Shape;2092;p34"/>
            <p:cNvSpPr/>
            <p:nvPr/>
          </p:nvSpPr>
          <p:spPr>
            <a:xfrm>
              <a:off x="3763407" y="1997641"/>
              <a:ext cx="1575095" cy="1001077"/>
            </a:xfrm>
            <a:custGeom>
              <a:avLst/>
              <a:gdLst/>
              <a:ahLst/>
              <a:cxnLst/>
              <a:rect l="l" t="t" r="r" b="b"/>
              <a:pathLst>
                <a:path w="1575095" h="1001077" extrusionOk="0">
                  <a:moveTo>
                    <a:pt x="1575095" y="1001078"/>
                  </a:moveTo>
                  <a:lnTo>
                    <a:pt x="0" y="90964"/>
                  </a:lnTo>
                  <a:lnTo>
                    <a:pt x="0" y="0"/>
                  </a:lnTo>
                  <a:lnTo>
                    <a:pt x="1575095" y="910209"/>
                  </a:lnTo>
                  <a:lnTo>
                    <a:pt x="1575095" y="100107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3" name="Google Shape;2093;p34"/>
            <p:cNvSpPr/>
            <p:nvPr/>
          </p:nvSpPr>
          <p:spPr>
            <a:xfrm>
              <a:off x="3763407" y="2156137"/>
              <a:ext cx="1493432" cy="908399"/>
            </a:xfrm>
            <a:custGeom>
              <a:avLst/>
              <a:gdLst/>
              <a:ahLst/>
              <a:cxnLst/>
              <a:rect l="l" t="t" r="r" b="b"/>
              <a:pathLst>
                <a:path w="1493432" h="908399" extrusionOk="0">
                  <a:moveTo>
                    <a:pt x="1493433" y="908399"/>
                  </a:moveTo>
                  <a:lnTo>
                    <a:pt x="0" y="45434"/>
                  </a:lnTo>
                  <a:lnTo>
                    <a:pt x="0" y="0"/>
                  </a:lnTo>
                  <a:lnTo>
                    <a:pt x="1493433" y="862870"/>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4" name="Google Shape;2094;p34"/>
            <p:cNvSpPr/>
            <p:nvPr/>
          </p:nvSpPr>
          <p:spPr>
            <a:xfrm>
              <a:off x="3763407" y="2237480"/>
              <a:ext cx="1319638" cy="808005"/>
            </a:xfrm>
            <a:custGeom>
              <a:avLst/>
              <a:gdLst/>
              <a:ahLst/>
              <a:cxnLst/>
              <a:rect l="l" t="t" r="r" b="b"/>
              <a:pathLst>
                <a:path w="1319638" h="808005" extrusionOk="0">
                  <a:moveTo>
                    <a:pt x="1319638" y="808006"/>
                  </a:moveTo>
                  <a:lnTo>
                    <a:pt x="0" y="45434"/>
                  </a:lnTo>
                  <a:lnTo>
                    <a:pt x="0" y="0"/>
                  </a:lnTo>
                  <a:lnTo>
                    <a:pt x="1319638" y="762476"/>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5" name="Google Shape;2095;p34"/>
            <p:cNvSpPr/>
            <p:nvPr/>
          </p:nvSpPr>
          <p:spPr>
            <a:xfrm>
              <a:off x="3763407" y="2318824"/>
              <a:ext cx="1235786" cy="759523"/>
            </a:xfrm>
            <a:custGeom>
              <a:avLst/>
              <a:gdLst/>
              <a:ahLst/>
              <a:cxnLst/>
              <a:rect l="l" t="t" r="r" b="b"/>
              <a:pathLst>
                <a:path w="1235786" h="759523" extrusionOk="0">
                  <a:moveTo>
                    <a:pt x="1235787" y="759523"/>
                  </a:moveTo>
                  <a:lnTo>
                    <a:pt x="0" y="45529"/>
                  </a:lnTo>
                  <a:lnTo>
                    <a:pt x="0" y="0"/>
                  </a:lnTo>
                  <a:lnTo>
                    <a:pt x="1235787" y="714089"/>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6" name="Google Shape;2096;p34"/>
            <p:cNvSpPr/>
            <p:nvPr/>
          </p:nvSpPr>
          <p:spPr>
            <a:xfrm>
              <a:off x="3763407" y="2490369"/>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7" name="Google Shape;2097;p34"/>
            <p:cNvSpPr/>
            <p:nvPr/>
          </p:nvSpPr>
          <p:spPr>
            <a:xfrm>
              <a:off x="3763407" y="2648770"/>
              <a:ext cx="1493528" cy="887920"/>
            </a:xfrm>
            <a:custGeom>
              <a:avLst/>
              <a:gdLst/>
              <a:ahLst/>
              <a:cxnLst/>
              <a:rect l="l" t="t" r="r" b="b"/>
              <a:pathLst>
                <a:path w="1493528" h="887920" extrusionOk="0">
                  <a:moveTo>
                    <a:pt x="1493528" y="862965"/>
                  </a:moveTo>
                  <a:lnTo>
                    <a:pt x="1493528" y="887920"/>
                  </a:lnTo>
                  <a:lnTo>
                    <a:pt x="0" y="24955"/>
                  </a:lnTo>
                  <a:lnTo>
                    <a:pt x="0" y="0"/>
                  </a:lnTo>
                  <a:lnTo>
                    <a:pt x="1493528" y="862965"/>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8" name="Google Shape;2098;p34"/>
            <p:cNvSpPr/>
            <p:nvPr/>
          </p:nvSpPr>
          <p:spPr>
            <a:xfrm>
              <a:off x="5633267" y="2100963"/>
              <a:ext cx="578489" cy="901329"/>
            </a:xfrm>
            <a:custGeom>
              <a:avLst/>
              <a:gdLst/>
              <a:ahLst/>
              <a:cxnLst/>
              <a:rect l="l" t="t" r="r" b="b"/>
              <a:pathLst>
                <a:path w="578489" h="901329" extrusionOk="0">
                  <a:moveTo>
                    <a:pt x="560502" y="899184"/>
                  </a:moveTo>
                  <a:lnTo>
                    <a:pt x="17989" y="585621"/>
                  </a:lnTo>
                  <a:cubicBezTo>
                    <a:pt x="6910" y="577639"/>
                    <a:pt x="247" y="564895"/>
                    <a:pt x="0" y="551236"/>
                  </a:cubicBezTo>
                  <a:lnTo>
                    <a:pt x="0" y="15645"/>
                  </a:lnTo>
                  <a:cubicBezTo>
                    <a:pt x="0" y="2405"/>
                    <a:pt x="8090" y="-3405"/>
                    <a:pt x="17989" y="2024"/>
                  </a:cubicBezTo>
                  <a:lnTo>
                    <a:pt x="560502" y="315587"/>
                  </a:lnTo>
                  <a:cubicBezTo>
                    <a:pt x="571580" y="323569"/>
                    <a:pt x="578242" y="336314"/>
                    <a:pt x="578490" y="349973"/>
                  </a:cubicBezTo>
                  <a:lnTo>
                    <a:pt x="578490" y="885563"/>
                  </a:lnTo>
                  <a:cubicBezTo>
                    <a:pt x="578490" y="898803"/>
                    <a:pt x="570400" y="904899"/>
                    <a:pt x="560502" y="89918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9" name="Google Shape;2099;p34"/>
            <p:cNvSpPr/>
            <p:nvPr/>
          </p:nvSpPr>
          <p:spPr>
            <a:xfrm>
              <a:off x="3680697" y="317054"/>
              <a:ext cx="2667830" cy="1909376"/>
            </a:xfrm>
            <a:custGeom>
              <a:avLst/>
              <a:gdLst/>
              <a:ahLst/>
              <a:cxnLst/>
              <a:rect l="l" t="t" r="r" b="b"/>
              <a:pathLst>
                <a:path w="2667830" h="1909376" extrusionOk="0">
                  <a:moveTo>
                    <a:pt x="2622906" y="1487514"/>
                  </a:moveTo>
                  <a:lnTo>
                    <a:pt x="57678" y="5329"/>
                  </a:lnTo>
                  <a:cubicBezTo>
                    <a:pt x="49302" y="-517"/>
                    <a:pt x="38518" y="-1633"/>
                    <a:pt x="29124" y="2376"/>
                  </a:cubicBezTo>
                  <a:lnTo>
                    <a:pt x="29124" y="2376"/>
                  </a:lnTo>
                  <a:lnTo>
                    <a:pt x="29124" y="2376"/>
                  </a:lnTo>
                  <a:lnTo>
                    <a:pt x="28553" y="2376"/>
                  </a:lnTo>
                  <a:lnTo>
                    <a:pt x="0" y="18378"/>
                  </a:lnTo>
                  <a:lnTo>
                    <a:pt x="12563" y="38762"/>
                  </a:lnTo>
                  <a:lnTo>
                    <a:pt x="12563" y="320416"/>
                  </a:lnTo>
                  <a:cubicBezTo>
                    <a:pt x="12563" y="353468"/>
                    <a:pt x="32741" y="391949"/>
                    <a:pt x="57583" y="406141"/>
                  </a:cubicBezTo>
                  <a:lnTo>
                    <a:pt x="2617386" y="1885374"/>
                  </a:lnTo>
                  <a:lnTo>
                    <a:pt x="2618719" y="1909377"/>
                  </a:lnTo>
                  <a:lnTo>
                    <a:pt x="2651174" y="1891470"/>
                  </a:lnTo>
                  <a:lnTo>
                    <a:pt x="2651936" y="1890993"/>
                  </a:lnTo>
                  <a:lnTo>
                    <a:pt x="2652888" y="1890517"/>
                  </a:lnTo>
                  <a:lnTo>
                    <a:pt x="2652888" y="1890517"/>
                  </a:lnTo>
                  <a:cubicBezTo>
                    <a:pt x="2662405" y="1884897"/>
                    <a:pt x="2667830" y="1872324"/>
                    <a:pt x="2667830" y="1854608"/>
                  </a:cubicBezTo>
                  <a:lnTo>
                    <a:pt x="2667830" y="1573525"/>
                  </a:lnTo>
                  <a:cubicBezTo>
                    <a:pt x="2667830" y="1540378"/>
                    <a:pt x="2647653" y="1501897"/>
                    <a:pt x="2622906" y="148751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0" name="Google Shape;2100;p34"/>
            <p:cNvSpPr/>
            <p:nvPr/>
          </p:nvSpPr>
          <p:spPr>
            <a:xfrm>
              <a:off x="3662233" y="334831"/>
              <a:ext cx="2655171" cy="1893451"/>
            </a:xfrm>
            <a:custGeom>
              <a:avLst/>
              <a:gdLst/>
              <a:ahLst/>
              <a:cxnLst/>
              <a:rect l="l" t="t" r="r" b="b"/>
              <a:pathLst>
                <a:path w="2655171" h="1893451" extrusionOk="0">
                  <a:moveTo>
                    <a:pt x="2610153" y="1888076"/>
                  </a:moveTo>
                  <a:lnTo>
                    <a:pt x="44924" y="405890"/>
                  </a:lnTo>
                  <a:cubicBezTo>
                    <a:pt x="20082" y="391508"/>
                    <a:pt x="0" y="353027"/>
                    <a:pt x="0" y="320165"/>
                  </a:cubicBezTo>
                  <a:lnTo>
                    <a:pt x="0" y="39368"/>
                  </a:lnTo>
                  <a:cubicBezTo>
                    <a:pt x="0" y="6317"/>
                    <a:pt x="20082" y="-8923"/>
                    <a:pt x="44924" y="5364"/>
                  </a:cubicBezTo>
                  <a:lnTo>
                    <a:pt x="2610153" y="1487168"/>
                  </a:lnTo>
                  <a:cubicBezTo>
                    <a:pt x="2634994" y="1501551"/>
                    <a:pt x="2655172" y="1540032"/>
                    <a:pt x="2655172" y="1572893"/>
                  </a:cubicBezTo>
                  <a:lnTo>
                    <a:pt x="2655172" y="1853976"/>
                  </a:lnTo>
                  <a:cubicBezTo>
                    <a:pt x="2655172" y="1887218"/>
                    <a:pt x="2634994" y="1902363"/>
                    <a:pt x="2610153" y="1888076"/>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1" name="Google Shape;2101;p34"/>
            <p:cNvSpPr/>
            <p:nvPr/>
          </p:nvSpPr>
          <p:spPr>
            <a:xfrm>
              <a:off x="3763692" y="506668"/>
              <a:ext cx="2448064" cy="1546988"/>
            </a:xfrm>
            <a:custGeom>
              <a:avLst/>
              <a:gdLst/>
              <a:ahLst/>
              <a:cxnLst/>
              <a:rect l="l" t="t" r="r" b="b"/>
              <a:pathLst>
                <a:path w="2448064" h="1546988" extrusionOk="0">
                  <a:moveTo>
                    <a:pt x="2430077" y="1544789"/>
                  </a:moveTo>
                  <a:lnTo>
                    <a:pt x="17703" y="150995"/>
                  </a:lnTo>
                  <a:cubicBezTo>
                    <a:pt x="6701" y="142981"/>
                    <a:pt x="133" y="130229"/>
                    <a:pt x="0" y="116610"/>
                  </a:cubicBezTo>
                  <a:lnTo>
                    <a:pt x="0" y="15645"/>
                  </a:lnTo>
                  <a:cubicBezTo>
                    <a:pt x="0" y="2405"/>
                    <a:pt x="7995" y="-3405"/>
                    <a:pt x="17989" y="2024"/>
                  </a:cubicBezTo>
                  <a:lnTo>
                    <a:pt x="2430077" y="1395913"/>
                  </a:lnTo>
                  <a:cubicBezTo>
                    <a:pt x="2441174" y="1403876"/>
                    <a:pt x="2447846" y="1416630"/>
                    <a:pt x="2448065" y="1430298"/>
                  </a:cubicBezTo>
                  <a:lnTo>
                    <a:pt x="2448065" y="1531168"/>
                  </a:lnTo>
                  <a:cubicBezTo>
                    <a:pt x="2448065" y="1544503"/>
                    <a:pt x="2439975" y="1550599"/>
                    <a:pt x="2430077" y="154478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2" name="Google Shape;2102;p34"/>
            <p:cNvSpPr/>
            <p:nvPr/>
          </p:nvSpPr>
          <p:spPr>
            <a:xfrm>
              <a:off x="6042246" y="1815046"/>
              <a:ext cx="173984" cy="241344"/>
            </a:xfrm>
            <a:custGeom>
              <a:avLst/>
              <a:gdLst/>
              <a:ahLst/>
              <a:cxnLst/>
              <a:rect l="l" t="t" r="r" b="b"/>
              <a:pathLst>
                <a:path w="173984" h="241344" extrusionOk="0">
                  <a:moveTo>
                    <a:pt x="155996" y="239077"/>
                  </a:moveTo>
                  <a:lnTo>
                    <a:pt x="0" y="148876"/>
                  </a:lnTo>
                  <a:lnTo>
                    <a:pt x="0" y="0"/>
                  </a:lnTo>
                  <a:lnTo>
                    <a:pt x="155996" y="90106"/>
                  </a:lnTo>
                  <a:cubicBezTo>
                    <a:pt x="167094" y="98069"/>
                    <a:pt x="173766" y="110823"/>
                    <a:pt x="173985" y="124492"/>
                  </a:cubicBezTo>
                  <a:lnTo>
                    <a:pt x="173985" y="225457"/>
                  </a:lnTo>
                  <a:cubicBezTo>
                    <a:pt x="173985" y="238696"/>
                    <a:pt x="165895" y="245078"/>
                    <a:pt x="155996" y="2390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3" name="Google Shape;2103;p34"/>
            <p:cNvSpPr/>
            <p:nvPr/>
          </p:nvSpPr>
          <p:spPr>
            <a:xfrm>
              <a:off x="3824606" y="578160"/>
              <a:ext cx="40165" cy="72472"/>
            </a:xfrm>
            <a:custGeom>
              <a:avLst/>
              <a:gdLst/>
              <a:ahLst/>
              <a:cxnLst/>
              <a:rect l="l" t="t" r="r" b="b"/>
              <a:pathLst>
                <a:path w="40165" h="72472" extrusionOk="0">
                  <a:moveTo>
                    <a:pt x="19702" y="39213"/>
                  </a:moveTo>
                  <a:cubicBezTo>
                    <a:pt x="14343" y="34706"/>
                    <a:pt x="9642" y="29481"/>
                    <a:pt x="5711" y="23687"/>
                  </a:cubicBezTo>
                  <a:cubicBezTo>
                    <a:pt x="3103" y="19577"/>
                    <a:pt x="1656" y="14838"/>
                    <a:pt x="1523" y="9971"/>
                  </a:cubicBezTo>
                  <a:cubicBezTo>
                    <a:pt x="1523" y="4892"/>
                    <a:pt x="3236" y="1716"/>
                    <a:pt x="6663" y="446"/>
                  </a:cubicBezTo>
                  <a:cubicBezTo>
                    <a:pt x="11402" y="-686"/>
                    <a:pt x="16390" y="362"/>
                    <a:pt x="20273" y="3304"/>
                  </a:cubicBezTo>
                  <a:cubicBezTo>
                    <a:pt x="27820" y="7698"/>
                    <a:pt x="33779" y="14365"/>
                    <a:pt x="37310" y="22354"/>
                  </a:cubicBezTo>
                  <a:cubicBezTo>
                    <a:pt x="38899" y="25889"/>
                    <a:pt x="39746" y="29716"/>
                    <a:pt x="39784" y="33593"/>
                  </a:cubicBezTo>
                  <a:lnTo>
                    <a:pt x="32456" y="29307"/>
                  </a:lnTo>
                  <a:cubicBezTo>
                    <a:pt x="32446" y="25435"/>
                    <a:pt x="31361" y="21642"/>
                    <a:pt x="29315" y="18353"/>
                  </a:cubicBezTo>
                  <a:cubicBezTo>
                    <a:pt x="27059" y="14814"/>
                    <a:pt x="23947" y="11899"/>
                    <a:pt x="20273" y="9876"/>
                  </a:cubicBezTo>
                  <a:cubicBezTo>
                    <a:pt x="17893" y="8035"/>
                    <a:pt x="14867" y="7244"/>
                    <a:pt x="11897" y="7685"/>
                  </a:cubicBezTo>
                  <a:cubicBezTo>
                    <a:pt x="9899" y="8352"/>
                    <a:pt x="8852" y="10352"/>
                    <a:pt x="8852" y="13591"/>
                  </a:cubicBezTo>
                  <a:cubicBezTo>
                    <a:pt x="8956" y="16577"/>
                    <a:pt x="9946" y="19463"/>
                    <a:pt x="11707" y="21878"/>
                  </a:cubicBezTo>
                  <a:cubicBezTo>
                    <a:pt x="14410" y="25801"/>
                    <a:pt x="17608" y="29356"/>
                    <a:pt x="21225" y="32450"/>
                  </a:cubicBezTo>
                  <a:cubicBezTo>
                    <a:pt x="25289" y="35896"/>
                    <a:pt x="29077" y="39653"/>
                    <a:pt x="32551" y="43690"/>
                  </a:cubicBezTo>
                  <a:cubicBezTo>
                    <a:pt x="34911" y="46585"/>
                    <a:pt x="36862" y="49789"/>
                    <a:pt x="38357" y="53215"/>
                  </a:cubicBezTo>
                  <a:cubicBezTo>
                    <a:pt x="39565" y="56243"/>
                    <a:pt x="40184" y="59478"/>
                    <a:pt x="40165" y="62740"/>
                  </a:cubicBezTo>
                  <a:cubicBezTo>
                    <a:pt x="40165" y="67883"/>
                    <a:pt x="38452" y="71027"/>
                    <a:pt x="34930" y="72265"/>
                  </a:cubicBezTo>
                  <a:cubicBezTo>
                    <a:pt x="30000" y="73000"/>
                    <a:pt x="24975" y="71769"/>
                    <a:pt x="20939" y="68836"/>
                  </a:cubicBezTo>
                  <a:cubicBezTo>
                    <a:pt x="16989" y="66477"/>
                    <a:pt x="13392" y="63558"/>
                    <a:pt x="10279" y="60168"/>
                  </a:cubicBezTo>
                  <a:cubicBezTo>
                    <a:pt x="7177" y="56803"/>
                    <a:pt x="4607" y="52980"/>
                    <a:pt x="2665" y="48833"/>
                  </a:cubicBezTo>
                  <a:cubicBezTo>
                    <a:pt x="980" y="45220"/>
                    <a:pt x="76" y="41293"/>
                    <a:pt x="0" y="37308"/>
                  </a:cubicBezTo>
                  <a:lnTo>
                    <a:pt x="7329" y="41594"/>
                  </a:lnTo>
                  <a:cubicBezTo>
                    <a:pt x="7395" y="45632"/>
                    <a:pt x="8690" y="49553"/>
                    <a:pt x="11041" y="52834"/>
                  </a:cubicBezTo>
                  <a:cubicBezTo>
                    <a:pt x="13468" y="56677"/>
                    <a:pt x="16713" y="59932"/>
                    <a:pt x="20558" y="62359"/>
                  </a:cubicBezTo>
                  <a:cubicBezTo>
                    <a:pt x="23109" y="64223"/>
                    <a:pt x="26269" y="65072"/>
                    <a:pt x="29410" y="64740"/>
                  </a:cubicBezTo>
                  <a:cubicBezTo>
                    <a:pt x="31504" y="64073"/>
                    <a:pt x="32456" y="62168"/>
                    <a:pt x="32456" y="59025"/>
                  </a:cubicBezTo>
                  <a:cubicBezTo>
                    <a:pt x="32427" y="55849"/>
                    <a:pt x="31437" y="52758"/>
                    <a:pt x="29600" y="50167"/>
                  </a:cubicBezTo>
                  <a:cubicBezTo>
                    <a:pt x="26726" y="46153"/>
                    <a:pt x="23404" y="42479"/>
                    <a:pt x="19702" y="39213"/>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4" name="Google Shape;2104;p34"/>
            <p:cNvSpPr/>
            <p:nvPr/>
          </p:nvSpPr>
          <p:spPr>
            <a:xfrm>
              <a:off x="3871213" y="621212"/>
              <a:ext cx="35348" cy="54941"/>
            </a:xfrm>
            <a:custGeom>
              <a:avLst/>
              <a:gdLst/>
              <a:ahLst/>
              <a:cxnLst/>
              <a:rect l="l" t="t" r="r" b="b"/>
              <a:pathLst>
                <a:path w="35348" h="54941" extrusionOk="0">
                  <a:moveTo>
                    <a:pt x="18875" y="51977"/>
                  </a:moveTo>
                  <a:cubicBezTo>
                    <a:pt x="13135" y="48563"/>
                    <a:pt x="8434" y="43659"/>
                    <a:pt x="5264" y="37785"/>
                  </a:cubicBezTo>
                  <a:cubicBezTo>
                    <a:pt x="1838" y="31676"/>
                    <a:pt x="39" y="24788"/>
                    <a:pt x="29" y="17782"/>
                  </a:cubicBezTo>
                  <a:lnTo>
                    <a:pt x="29" y="16354"/>
                  </a:lnTo>
                  <a:cubicBezTo>
                    <a:pt x="-170" y="12433"/>
                    <a:pt x="648" y="8529"/>
                    <a:pt x="2409" y="5019"/>
                  </a:cubicBezTo>
                  <a:cubicBezTo>
                    <a:pt x="3665" y="2461"/>
                    <a:pt x="6073" y="656"/>
                    <a:pt x="8881" y="161"/>
                  </a:cubicBezTo>
                  <a:cubicBezTo>
                    <a:pt x="12203" y="-359"/>
                    <a:pt x="15601" y="390"/>
                    <a:pt x="18399" y="2257"/>
                  </a:cubicBezTo>
                  <a:cubicBezTo>
                    <a:pt x="23757" y="5352"/>
                    <a:pt x="28097" y="9957"/>
                    <a:pt x="30867" y="15496"/>
                  </a:cubicBezTo>
                  <a:cubicBezTo>
                    <a:pt x="33932" y="21744"/>
                    <a:pt x="35474" y="28634"/>
                    <a:pt x="35340" y="35594"/>
                  </a:cubicBezTo>
                  <a:lnTo>
                    <a:pt x="35340" y="38737"/>
                  </a:lnTo>
                  <a:lnTo>
                    <a:pt x="6692" y="22831"/>
                  </a:lnTo>
                  <a:cubicBezTo>
                    <a:pt x="6797" y="27522"/>
                    <a:pt x="8005" y="32121"/>
                    <a:pt x="10213" y="36261"/>
                  </a:cubicBezTo>
                  <a:cubicBezTo>
                    <a:pt x="12136" y="40198"/>
                    <a:pt x="15134" y="43503"/>
                    <a:pt x="18875" y="45786"/>
                  </a:cubicBezTo>
                  <a:cubicBezTo>
                    <a:pt x="20721" y="47055"/>
                    <a:pt x="22920" y="47720"/>
                    <a:pt x="25156" y="47691"/>
                  </a:cubicBezTo>
                  <a:cubicBezTo>
                    <a:pt x="26870" y="47538"/>
                    <a:pt x="28488" y="46798"/>
                    <a:pt x="29725" y="45595"/>
                  </a:cubicBezTo>
                  <a:lnTo>
                    <a:pt x="34008" y="51977"/>
                  </a:lnTo>
                  <a:cubicBezTo>
                    <a:pt x="30962" y="55882"/>
                    <a:pt x="25727" y="55978"/>
                    <a:pt x="18875" y="51977"/>
                  </a:cubicBezTo>
                  <a:close/>
                  <a:moveTo>
                    <a:pt x="18018" y="8924"/>
                  </a:moveTo>
                  <a:cubicBezTo>
                    <a:pt x="15962" y="7338"/>
                    <a:pt x="13164" y="7114"/>
                    <a:pt x="10880" y="8353"/>
                  </a:cubicBezTo>
                  <a:cubicBezTo>
                    <a:pt x="8567" y="10355"/>
                    <a:pt x="7273" y="13292"/>
                    <a:pt x="7358" y="16354"/>
                  </a:cubicBezTo>
                  <a:lnTo>
                    <a:pt x="27916" y="28260"/>
                  </a:lnTo>
                  <a:lnTo>
                    <a:pt x="27916" y="27593"/>
                  </a:lnTo>
                  <a:cubicBezTo>
                    <a:pt x="27821" y="23668"/>
                    <a:pt x="26812" y="19820"/>
                    <a:pt x="24966" y="16354"/>
                  </a:cubicBezTo>
                  <a:cubicBezTo>
                    <a:pt x="23405" y="13263"/>
                    <a:pt x="20997" y="10684"/>
                    <a:pt x="18018" y="892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5" name="Google Shape;2105;p34"/>
            <p:cNvSpPr/>
            <p:nvPr/>
          </p:nvSpPr>
          <p:spPr>
            <a:xfrm>
              <a:off x="3913502" y="644554"/>
              <a:ext cx="33883" cy="60925"/>
            </a:xfrm>
            <a:custGeom>
              <a:avLst/>
              <a:gdLst/>
              <a:ahLst/>
              <a:cxnLst/>
              <a:rect l="l" t="t" r="r" b="b"/>
              <a:pathLst>
                <a:path w="33883" h="60925" extrusionOk="0">
                  <a:moveTo>
                    <a:pt x="26174" y="56353"/>
                  </a:moveTo>
                  <a:cubicBezTo>
                    <a:pt x="25593" y="54563"/>
                    <a:pt x="25241" y="52707"/>
                    <a:pt x="25127" y="50829"/>
                  </a:cubicBezTo>
                  <a:cubicBezTo>
                    <a:pt x="21386" y="52815"/>
                    <a:pt x="16837" y="52482"/>
                    <a:pt x="13420" y="49972"/>
                  </a:cubicBezTo>
                  <a:cubicBezTo>
                    <a:pt x="9537" y="47601"/>
                    <a:pt x="6272" y="44336"/>
                    <a:pt x="3902" y="40447"/>
                  </a:cubicBezTo>
                  <a:cubicBezTo>
                    <a:pt x="1418" y="36827"/>
                    <a:pt x="57" y="32551"/>
                    <a:pt x="0" y="28159"/>
                  </a:cubicBezTo>
                  <a:cubicBezTo>
                    <a:pt x="0" y="23206"/>
                    <a:pt x="1618" y="20349"/>
                    <a:pt x="4854" y="19492"/>
                  </a:cubicBezTo>
                  <a:cubicBezTo>
                    <a:pt x="9737" y="19010"/>
                    <a:pt x="14629" y="20368"/>
                    <a:pt x="18560" y="23302"/>
                  </a:cubicBezTo>
                  <a:lnTo>
                    <a:pt x="25412" y="27207"/>
                  </a:lnTo>
                  <a:lnTo>
                    <a:pt x="25412" y="23492"/>
                  </a:lnTo>
                  <a:cubicBezTo>
                    <a:pt x="25403" y="20678"/>
                    <a:pt x="24651" y="17915"/>
                    <a:pt x="23223" y="15491"/>
                  </a:cubicBezTo>
                  <a:cubicBezTo>
                    <a:pt x="21662" y="12855"/>
                    <a:pt x="19435" y="10684"/>
                    <a:pt x="16751" y="9205"/>
                  </a:cubicBezTo>
                  <a:cubicBezTo>
                    <a:pt x="14895" y="7913"/>
                    <a:pt x="12601" y="7401"/>
                    <a:pt x="10374" y="7776"/>
                  </a:cubicBezTo>
                  <a:cubicBezTo>
                    <a:pt x="8728" y="8273"/>
                    <a:pt x="7690" y="9882"/>
                    <a:pt x="7900" y="11586"/>
                  </a:cubicBezTo>
                  <a:lnTo>
                    <a:pt x="761" y="7490"/>
                  </a:lnTo>
                  <a:cubicBezTo>
                    <a:pt x="676" y="5394"/>
                    <a:pt x="1466" y="3356"/>
                    <a:pt x="2950" y="1870"/>
                  </a:cubicBezTo>
                  <a:cubicBezTo>
                    <a:pt x="4607" y="446"/>
                    <a:pt x="6786" y="-213"/>
                    <a:pt x="8947" y="61"/>
                  </a:cubicBezTo>
                  <a:cubicBezTo>
                    <a:pt x="11850" y="393"/>
                    <a:pt x="14648" y="1369"/>
                    <a:pt x="17132" y="2918"/>
                  </a:cubicBezTo>
                  <a:cubicBezTo>
                    <a:pt x="21681" y="5399"/>
                    <a:pt x="25517" y="9008"/>
                    <a:pt x="28268" y="13396"/>
                  </a:cubicBezTo>
                  <a:cubicBezTo>
                    <a:pt x="30895" y="17497"/>
                    <a:pt x="32341" y="22242"/>
                    <a:pt x="32455" y="27112"/>
                  </a:cubicBezTo>
                  <a:lnTo>
                    <a:pt x="32455" y="49019"/>
                  </a:lnTo>
                  <a:cubicBezTo>
                    <a:pt x="32379" y="52815"/>
                    <a:pt x="32865" y="56602"/>
                    <a:pt x="33883" y="60259"/>
                  </a:cubicBezTo>
                  <a:lnTo>
                    <a:pt x="33883" y="60925"/>
                  </a:lnTo>
                  <a:close/>
                  <a:moveTo>
                    <a:pt x="14467" y="43971"/>
                  </a:moveTo>
                  <a:cubicBezTo>
                    <a:pt x="16342" y="45144"/>
                    <a:pt x="18541" y="45710"/>
                    <a:pt x="20749" y="45590"/>
                  </a:cubicBezTo>
                  <a:cubicBezTo>
                    <a:pt x="22547" y="45530"/>
                    <a:pt x="24185" y="44514"/>
                    <a:pt x="25032" y="42923"/>
                  </a:cubicBezTo>
                  <a:lnTo>
                    <a:pt x="25032" y="33398"/>
                  </a:lnTo>
                  <a:lnTo>
                    <a:pt x="19511" y="30160"/>
                  </a:lnTo>
                  <a:cubicBezTo>
                    <a:pt x="10945" y="25207"/>
                    <a:pt x="6662" y="25683"/>
                    <a:pt x="6662" y="31493"/>
                  </a:cubicBezTo>
                  <a:cubicBezTo>
                    <a:pt x="6653" y="34072"/>
                    <a:pt x="7414" y="36593"/>
                    <a:pt x="8851" y="38732"/>
                  </a:cubicBezTo>
                  <a:cubicBezTo>
                    <a:pt x="10270" y="40907"/>
                    <a:pt x="12202" y="42704"/>
                    <a:pt x="14467" y="4397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6" name="Google Shape;2106;p34"/>
            <p:cNvSpPr/>
            <p:nvPr/>
          </p:nvSpPr>
          <p:spPr>
            <a:xfrm>
              <a:off x="3956522" y="663093"/>
              <a:ext cx="19892" cy="51720"/>
            </a:xfrm>
            <a:custGeom>
              <a:avLst/>
              <a:gdLst/>
              <a:ahLst/>
              <a:cxnLst/>
              <a:rect l="l" t="t" r="r" b="b"/>
              <a:pathLst>
                <a:path w="19892" h="51720" extrusionOk="0">
                  <a:moveTo>
                    <a:pt x="19892" y="18955"/>
                  </a:moveTo>
                  <a:cubicBezTo>
                    <a:pt x="18807" y="18085"/>
                    <a:pt x="17656" y="17290"/>
                    <a:pt x="16466" y="16573"/>
                  </a:cubicBezTo>
                  <a:cubicBezTo>
                    <a:pt x="11897" y="13906"/>
                    <a:pt x="8728" y="14383"/>
                    <a:pt x="6948" y="18002"/>
                  </a:cubicBezTo>
                  <a:lnTo>
                    <a:pt x="6948" y="51721"/>
                  </a:lnTo>
                  <a:lnTo>
                    <a:pt x="0" y="47625"/>
                  </a:lnTo>
                  <a:lnTo>
                    <a:pt x="0" y="0"/>
                  </a:lnTo>
                  <a:lnTo>
                    <a:pt x="6758" y="3905"/>
                  </a:lnTo>
                  <a:lnTo>
                    <a:pt x="6758" y="9430"/>
                  </a:lnTo>
                  <a:cubicBezTo>
                    <a:pt x="9042" y="6572"/>
                    <a:pt x="12278" y="6286"/>
                    <a:pt x="16275" y="8763"/>
                  </a:cubicBezTo>
                  <a:cubicBezTo>
                    <a:pt x="17408" y="9388"/>
                    <a:pt x="18436" y="10192"/>
                    <a:pt x="19321" y="1114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7" name="Google Shape;2107;p34"/>
            <p:cNvSpPr/>
            <p:nvPr/>
          </p:nvSpPr>
          <p:spPr>
            <a:xfrm>
              <a:off x="3980286" y="683824"/>
              <a:ext cx="34675" cy="54516"/>
            </a:xfrm>
            <a:custGeom>
              <a:avLst/>
              <a:gdLst/>
              <a:ahLst/>
              <a:cxnLst/>
              <a:rect l="l" t="t" r="r" b="b"/>
              <a:pathLst>
                <a:path w="34675" h="54516" extrusionOk="0">
                  <a:moveTo>
                    <a:pt x="18400" y="45467"/>
                  </a:moveTo>
                  <a:cubicBezTo>
                    <a:pt x="20304" y="46811"/>
                    <a:pt x="22721" y="47231"/>
                    <a:pt x="24967" y="46610"/>
                  </a:cubicBezTo>
                  <a:cubicBezTo>
                    <a:pt x="26918" y="45847"/>
                    <a:pt x="28175" y="43941"/>
                    <a:pt x="28108" y="41848"/>
                  </a:cubicBezTo>
                  <a:lnTo>
                    <a:pt x="34675" y="45658"/>
                  </a:lnTo>
                  <a:cubicBezTo>
                    <a:pt x="34694" y="48006"/>
                    <a:pt x="33847" y="50279"/>
                    <a:pt x="32296" y="52040"/>
                  </a:cubicBezTo>
                  <a:cubicBezTo>
                    <a:pt x="30716" y="53647"/>
                    <a:pt x="28555" y="54541"/>
                    <a:pt x="26300" y="54516"/>
                  </a:cubicBezTo>
                  <a:cubicBezTo>
                    <a:pt x="23501" y="54441"/>
                    <a:pt x="20770" y="53619"/>
                    <a:pt x="18400" y="52135"/>
                  </a:cubicBezTo>
                  <a:cubicBezTo>
                    <a:pt x="12680" y="48793"/>
                    <a:pt x="8054" y="43862"/>
                    <a:pt x="5075" y="37943"/>
                  </a:cubicBezTo>
                  <a:cubicBezTo>
                    <a:pt x="1715" y="31610"/>
                    <a:pt x="-17" y="24539"/>
                    <a:pt x="31" y="17369"/>
                  </a:cubicBezTo>
                  <a:lnTo>
                    <a:pt x="31" y="15940"/>
                  </a:lnTo>
                  <a:cubicBezTo>
                    <a:pt x="-169" y="12060"/>
                    <a:pt x="611" y="8193"/>
                    <a:pt x="2315" y="4700"/>
                  </a:cubicBezTo>
                  <a:cubicBezTo>
                    <a:pt x="3467" y="2168"/>
                    <a:pt x="5836" y="405"/>
                    <a:pt x="8597" y="33"/>
                  </a:cubicBezTo>
                  <a:cubicBezTo>
                    <a:pt x="11966" y="-190"/>
                    <a:pt x="15316" y="715"/>
                    <a:pt x="18114" y="2605"/>
                  </a:cubicBezTo>
                  <a:cubicBezTo>
                    <a:pt x="22864" y="5371"/>
                    <a:pt x="26823" y="9306"/>
                    <a:pt x="29631" y="14035"/>
                  </a:cubicBezTo>
                  <a:cubicBezTo>
                    <a:pt x="32543" y="18605"/>
                    <a:pt x="34219" y="23859"/>
                    <a:pt x="34485" y="29275"/>
                  </a:cubicBezTo>
                  <a:lnTo>
                    <a:pt x="27918" y="25465"/>
                  </a:lnTo>
                  <a:cubicBezTo>
                    <a:pt x="27651" y="22098"/>
                    <a:pt x="26604" y="18839"/>
                    <a:pt x="24872" y="15940"/>
                  </a:cubicBezTo>
                  <a:cubicBezTo>
                    <a:pt x="23207" y="13144"/>
                    <a:pt x="20884" y="10792"/>
                    <a:pt x="18114" y="9082"/>
                  </a:cubicBezTo>
                  <a:cubicBezTo>
                    <a:pt x="14564" y="7113"/>
                    <a:pt x="11804" y="7113"/>
                    <a:pt x="9834" y="9082"/>
                  </a:cubicBezTo>
                  <a:cubicBezTo>
                    <a:pt x="7464" y="12284"/>
                    <a:pt x="6408" y="16270"/>
                    <a:pt x="6883" y="20226"/>
                  </a:cubicBezTo>
                  <a:lnTo>
                    <a:pt x="6883" y="21750"/>
                  </a:lnTo>
                  <a:cubicBezTo>
                    <a:pt x="6798" y="26703"/>
                    <a:pt x="7807" y="31614"/>
                    <a:pt x="9834" y="36133"/>
                  </a:cubicBezTo>
                  <a:cubicBezTo>
                    <a:pt x="11652" y="40058"/>
                    <a:pt x="14650" y="43321"/>
                    <a:pt x="18400" y="45467"/>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8" name="Google Shape;2108;p34"/>
            <p:cNvSpPr/>
            <p:nvPr/>
          </p:nvSpPr>
          <p:spPr>
            <a:xfrm>
              <a:off x="4022575" y="681666"/>
              <a:ext cx="32718" cy="85915"/>
            </a:xfrm>
            <a:custGeom>
              <a:avLst/>
              <a:gdLst/>
              <a:ahLst/>
              <a:cxnLst/>
              <a:rect l="l" t="t" r="r" b="b"/>
              <a:pathLst>
                <a:path w="32718" h="85915" extrusionOk="0">
                  <a:moveTo>
                    <a:pt x="7614" y="29718"/>
                  </a:moveTo>
                  <a:cubicBezTo>
                    <a:pt x="11145" y="26777"/>
                    <a:pt x="16266" y="26777"/>
                    <a:pt x="19797" y="29718"/>
                  </a:cubicBezTo>
                  <a:cubicBezTo>
                    <a:pt x="28411" y="34878"/>
                    <a:pt x="33388" y="44461"/>
                    <a:pt x="32646" y="54483"/>
                  </a:cubicBezTo>
                  <a:lnTo>
                    <a:pt x="32646" y="85916"/>
                  </a:lnTo>
                  <a:lnTo>
                    <a:pt x="25603" y="81820"/>
                  </a:lnTo>
                  <a:lnTo>
                    <a:pt x="25603" y="50387"/>
                  </a:lnTo>
                  <a:cubicBezTo>
                    <a:pt x="25698" y="47343"/>
                    <a:pt x="25003" y="44327"/>
                    <a:pt x="23604" y="41624"/>
                  </a:cubicBezTo>
                  <a:cubicBezTo>
                    <a:pt x="22034" y="39026"/>
                    <a:pt x="19797" y="36890"/>
                    <a:pt x="17132" y="35433"/>
                  </a:cubicBezTo>
                  <a:cubicBezTo>
                    <a:pt x="15352" y="34286"/>
                    <a:pt x="13230" y="33814"/>
                    <a:pt x="11136" y="34100"/>
                  </a:cubicBezTo>
                  <a:cubicBezTo>
                    <a:pt x="9356" y="34510"/>
                    <a:pt x="7852" y="35699"/>
                    <a:pt x="7043" y="37338"/>
                  </a:cubicBezTo>
                  <a:lnTo>
                    <a:pt x="7043" y="71152"/>
                  </a:lnTo>
                  <a:lnTo>
                    <a:pt x="0" y="67056"/>
                  </a:lnTo>
                  <a:lnTo>
                    <a:pt x="0" y="0"/>
                  </a:lnTo>
                  <a:lnTo>
                    <a:pt x="7043" y="4001"/>
                  </a:ln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9" name="Google Shape;2109;p34"/>
            <p:cNvSpPr/>
            <p:nvPr/>
          </p:nvSpPr>
          <p:spPr>
            <a:xfrm>
              <a:off x="4065860" y="766513"/>
              <a:ext cx="8800" cy="10615"/>
            </a:xfrm>
            <a:custGeom>
              <a:avLst/>
              <a:gdLst/>
              <a:ahLst/>
              <a:cxnLst/>
              <a:rect l="l" t="t" r="r" b="b"/>
              <a:pathLst>
                <a:path w="8800" h="10615" extrusionOk="0">
                  <a:moveTo>
                    <a:pt x="21" y="3164"/>
                  </a:moveTo>
                  <a:cubicBezTo>
                    <a:pt x="-103" y="2053"/>
                    <a:pt x="326" y="951"/>
                    <a:pt x="1163" y="212"/>
                  </a:cubicBezTo>
                  <a:cubicBezTo>
                    <a:pt x="1829" y="-265"/>
                    <a:pt x="2971" y="212"/>
                    <a:pt x="4399" y="212"/>
                  </a:cubicBezTo>
                  <a:cubicBezTo>
                    <a:pt x="5741" y="1038"/>
                    <a:pt x="6845" y="2183"/>
                    <a:pt x="7635" y="3545"/>
                  </a:cubicBezTo>
                  <a:cubicBezTo>
                    <a:pt x="8378" y="4818"/>
                    <a:pt x="8768" y="6263"/>
                    <a:pt x="8777" y="7736"/>
                  </a:cubicBezTo>
                  <a:cubicBezTo>
                    <a:pt x="8911" y="8767"/>
                    <a:pt x="8473" y="9788"/>
                    <a:pt x="7635" y="10403"/>
                  </a:cubicBezTo>
                  <a:cubicBezTo>
                    <a:pt x="6874" y="10880"/>
                    <a:pt x="5827" y="10403"/>
                    <a:pt x="4399" y="10403"/>
                  </a:cubicBezTo>
                  <a:cubicBezTo>
                    <a:pt x="3029" y="9659"/>
                    <a:pt x="1906" y="8534"/>
                    <a:pt x="1163" y="7165"/>
                  </a:cubicBezTo>
                  <a:cubicBezTo>
                    <a:pt x="440" y="5955"/>
                    <a:pt x="40" y="4575"/>
                    <a:pt x="21" y="316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0" name="Google Shape;2110;p34"/>
            <p:cNvSpPr/>
            <p:nvPr/>
          </p:nvSpPr>
          <p:spPr>
            <a:xfrm>
              <a:off x="4086317" y="778377"/>
              <a:ext cx="8807" cy="10445"/>
            </a:xfrm>
            <a:custGeom>
              <a:avLst/>
              <a:gdLst/>
              <a:ahLst/>
              <a:cxnLst/>
              <a:rect l="l" t="t" r="r" b="b"/>
              <a:pathLst>
                <a:path w="8807" h="10445" extrusionOk="0">
                  <a:moveTo>
                    <a:pt x="27" y="3111"/>
                  </a:moveTo>
                  <a:cubicBezTo>
                    <a:pt x="-116" y="2025"/>
                    <a:pt x="313" y="942"/>
                    <a:pt x="1169" y="254"/>
                  </a:cubicBezTo>
                  <a:cubicBezTo>
                    <a:pt x="1835" y="-317"/>
                    <a:pt x="2978" y="254"/>
                    <a:pt x="4405" y="254"/>
                  </a:cubicBezTo>
                  <a:cubicBezTo>
                    <a:pt x="7051" y="1848"/>
                    <a:pt x="8707" y="4687"/>
                    <a:pt x="8784" y="7779"/>
                  </a:cubicBezTo>
                  <a:cubicBezTo>
                    <a:pt x="8917" y="8809"/>
                    <a:pt x="8479" y="9830"/>
                    <a:pt x="7641" y="10446"/>
                  </a:cubicBezTo>
                  <a:cubicBezTo>
                    <a:pt x="6975" y="10446"/>
                    <a:pt x="5833" y="10446"/>
                    <a:pt x="4405" y="10446"/>
                  </a:cubicBezTo>
                  <a:cubicBezTo>
                    <a:pt x="3035" y="9701"/>
                    <a:pt x="1912" y="8576"/>
                    <a:pt x="1169" y="7207"/>
                  </a:cubicBezTo>
                  <a:cubicBezTo>
                    <a:pt x="427" y="5970"/>
                    <a:pt x="27" y="4555"/>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1" name="Google Shape;2111;p34"/>
            <p:cNvSpPr/>
            <p:nvPr/>
          </p:nvSpPr>
          <p:spPr>
            <a:xfrm>
              <a:off x="4106781" y="790188"/>
              <a:ext cx="8804" cy="10445"/>
            </a:xfrm>
            <a:custGeom>
              <a:avLst/>
              <a:gdLst/>
              <a:ahLst/>
              <a:cxnLst/>
              <a:rect l="l" t="t" r="r" b="b"/>
              <a:pathLst>
                <a:path w="8804" h="10445" extrusionOk="0">
                  <a:moveTo>
                    <a:pt x="27" y="3111"/>
                  </a:moveTo>
                  <a:cubicBezTo>
                    <a:pt x="-116" y="2025"/>
                    <a:pt x="313" y="942"/>
                    <a:pt x="1169" y="254"/>
                  </a:cubicBezTo>
                  <a:cubicBezTo>
                    <a:pt x="1835" y="-318"/>
                    <a:pt x="2978" y="254"/>
                    <a:pt x="4405" y="254"/>
                  </a:cubicBezTo>
                  <a:cubicBezTo>
                    <a:pt x="5795" y="976"/>
                    <a:pt x="6918" y="2107"/>
                    <a:pt x="7641" y="3493"/>
                  </a:cubicBezTo>
                  <a:cubicBezTo>
                    <a:pt x="8374" y="4770"/>
                    <a:pt x="8764" y="6212"/>
                    <a:pt x="8783" y="7683"/>
                  </a:cubicBezTo>
                  <a:cubicBezTo>
                    <a:pt x="8907" y="8741"/>
                    <a:pt x="8479" y="9788"/>
                    <a:pt x="7641" y="10446"/>
                  </a:cubicBezTo>
                  <a:cubicBezTo>
                    <a:pt x="6975" y="10446"/>
                    <a:pt x="5833" y="10446"/>
                    <a:pt x="4405" y="9874"/>
                  </a:cubicBezTo>
                  <a:cubicBezTo>
                    <a:pt x="3035" y="9129"/>
                    <a:pt x="1912" y="8004"/>
                    <a:pt x="1169" y="6636"/>
                  </a:cubicBezTo>
                  <a:cubicBezTo>
                    <a:pt x="522" y="5567"/>
                    <a:pt x="132" y="4359"/>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2" name="Google Shape;2112;p34"/>
            <p:cNvSpPr/>
            <p:nvPr/>
          </p:nvSpPr>
          <p:spPr>
            <a:xfrm>
              <a:off x="6091738" y="1886219"/>
              <a:ext cx="73770" cy="113063"/>
            </a:xfrm>
            <a:custGeom>
              <a:avLst/>
              <a:gdLst/>
              <a:ahLst/>
              <a:cxnLst/>
              <a:rect l="l" t="t" r="r" b="b"/>
              <a:pathLst>
                <a:path w="73770" h="113063" extrusionOk="0">
                  <a:moveTo>
                    <a:pt x="72240" y="104944"/>
                  </a:moveTo>
                  <a:lnTo>
                    <a:pt x="57011" y="78751"/>
                  </a:lnTo>
                  <a:cubicBezTo>
                    <a:pt x="61932" y="73683"/>
                    <a:pt x="64435" y="66739"/>
                    <a:pt x="63864" y="59701"/>
                  </a:cubicBezTo>
                  <a:cubicBezTo>
                    <a:pt x="62646" y="37222"/>
                    <a:pt x="50806" y="16676"/>
                    <a:pt x="31980" y="4360"/>
                  </a:cubicBezTo>
                  <a:cubicBezTo>
                    <a:pt x="14277" y="-5831"/>
                    <a:pt x="0" y="2455"/>
                    <a:pt x="0" y="22839"/>
                  </a:cubicBezTo>
                  <a:cubicBezTo>
                    <a:pt x="1142" y="45585"/>
                    <a:pt x="13201" y="66378"/>
                    <a:pt x="32360" y="78655"/>
                  </a:cubicBezTo>
                  <a:cubicBezTo>
                    <a:pt x="37776" y="82303"/>
                    <a:pt x="44410" y="83675"/>
                    <a:pt x="50825" y="82465"/>
                  </a:cubicBezTo>
                  <a:lnTo>
                    <a:pt x="66148" y="109040"/>
                  </a:lnTo>
                  <a:cubicBezTo>
                    <a:pt x="67957" y="112088"/>
                    <a:pt x="70812" y="113803"/>
                    <a:pt x="72621" y="112755"/>
                  </a:cubicBezTo>
                  <a:cubicBezTo>
                    <a:pt x="74429" y="111707"/>
                    <a:pt x="73953" y="108088"/>
                    <a:pt x="72240" y="104944"/>
                  </a:cubicBezTo>
                  <a:close/>
                  <a:moveTo>
                    <a:pt x="49683" y="70273"/>
                  </a:moveTo>
                  <a:cubicBezTo>
                    <a:pt x="49131" y="70083"/>
                    <a:pt x="48522" y="70083"/>
                    <a:pt x="47970" y="70273"/>
                  </a:cubicBezTo>
                  <a:cubicBezTo>
                    <a:pt x="47532" y="70578"/>
                    <a:pt x="47198" y="71007"/>
                    <a:pt x="47018" y="71512"/>
                  </a:cubicBezTo>
                  <a:cubicBezTo>
                    <a:pt x="42011" y="72845"/>
                    <a:pt x="36682" y="71978"/>
                    <a:pt x="32360" y="69130"/>
                  </a:cubicBezTo>
                  <a:cubicBezTo>
                    <a:pt x="18198" y="59910"/>
                    <a:pt x="9289" y="44480"/>
                    <a:pt x="8376" y="27601"/>
                  </a:cubicBezTo>
                  <a:cubicBezTo>
                    <a:pt x="8376" y="12266"/>
                    <a:pt x="19131" y="6075"/>
                    <a:pt x="32360" y="13790"/>
                  </a:cubicBezTo>
                  <a:cubicBezTo>
                    <a:pt x="46494" y="23020"/>
                    <a:pt x="55374" y="38450"/>
                    <a:pt x="56250" y="55319"/>
                  </a:cubicBezTo>
                  <a:cubicBezTo>
                    <a:pt x="56678" y="61082"/>
                    <a:pt x="54213" y="66682"/>
                    <a:pt x="49683" y="70273"/>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3" name="Google Shape;2113;p34"/>
            <p:cNvSpPr/>
            <p:nvPr/>
          </p:nvSpPr>
          <p:spPr>
            <a:xfrm>
              <a:off x="5099606" y="2084115"/>
              <a:ext cx="833576" cy="1053763"/>
            </a:xfrm>
            <a:custGeom>
              <a:avLst/>
              <a:gdLst/>
              <a:ahLst/>
              <a:cxnLst/>
              <a:rect l="l" t="t" r="r" b="b"/>
              <a:pathLst>
                <a:path w="833576" h="1053763" extrusionOk="0">
                  <a:moveTo>
                    <a:pt x="724017" y="325006"/>
                  </a:moveTo>
                  <a:cubicBezTo>
                    <a:pt x="569829" y="64973"/>
                    <a:pt x="310279" y="-65519"/>
                    <a:pt x="144289" y="32684"/>
                  </a:cubicBezTo>
                  <a:lnTo>
                    <a:pt x="0" y="115646"/>
                  </a:lnTo>
                  <a:lnTo>
                    <a:pt x="55298" y="207753"/>
                  </a:lnTo>
                  <a:cubicBezTo>
                    <a:pt x="64198" y="193570"/>
                    <a:pt x="74743" y="180502"/>
                    <a:pt x="86707" y="168796"/>
                  </a:cubicBezTo>
                  <a:cubicBezTo>
                    <a:pt x="226999" y="123266"/>
                    <a:pt x="419829" y="231947"/>
                    <a:pt x="538801" y="432067"/>
                  </a:cubicBezTo>
                  <a:cubicBezTo>
                    <a:pt x="657773" y="632187"/>
                    <a:pt x="660248" y="853929"/>
                    <a:pt x="553173" y="955370"/>
                  </a:cubicBezTo>
                  <a:cubicBezTo>
                    <a:pt x="539087" y="959809"/>
                    <a:pt x="524572" y="962714"/>
                    <a:pt x="509867" y="964038"/>
                  </a:cubicBezTo>
                  <a:lnTo>
                    <a:pt x="563833" y="1053764"/>
                  </a:lnTo>
                  <a:lnTo>
                    <a:pt x="702507" y="974230"/>
                  </a:lnTo>
                  <a:cubicBezTo>
                    <a:pt x="868496" y="875646"/>
                    <a:pt x="878109" y="584943"/>
                    <a:pt x="724017" y="3250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4" name="Google Shape;2114;p34"/>
            <p:cNvSpPr/>
            <p:nvPr/>
          </p:nvSpPr>
          <p:spPr>
            <a:xfrm>
              <a:off x="4974070" y="2163744"/>
              <a:ext cx="820424" cy="1006964"/>
            </a:xfrm>
            <a:custGeom>
              <a:avLst/>
              <a:gdLst/>
              <a:ahLst/>
              <a:cxnLst/>
              <a:rect l="l" t="t" r="r" b="b"/>
              <a:pathLst>
                <a:path w="820424" h="1006964" extrusionOk="0">
                  <a:moveTo>
                    <a:pt x="710783" y="325006"/>
                  </a:moveTo>
                  <a:cubicBezTo>
                    <a:pt x="556595" y="64973"/>
                    <a:pt x="297046" y="-65519"/>
                    <a:pt x="131056" y="32684"/>
                  </a:cubicBezTo>
                  <a:cubicBezTo>
                    <a:pt x="-34934" y="130886"/>
                    <a:pt x="-44547" y="421970"/>
                    <a:pt x="109641" y="682003"/>
                  </a:cubicBezTo>
                  <a:cubicBezTo>
                    <a:pt x="263829" y="942035"/>
                    <a:pt x="523378" y="1072528"/>
                    <a:pt x="689368" y="974230"/>
                  </a:cubicBezTo>
                  <a:cubicBezTo>
                    <a:pt x="855358" y="875932"/>
                    <a:pt x="864971" y="584848"/>
                    <a:pt x="710783" y="325006"/>
                  </a:cubicBezTo>
                  <a:close/>
                  <a:moveTo>
                    <a:pt x="678708" y="875836"/>
                  </a:moveTo>
                  <a:cubicBezTo>
                    <a:pt x="538321" y="921366"/>
                    <a:pt x="345586" y="812686"/>
                    <a:pt x="226614" y="612470"/>
                  </a:cubicBezTo>
                  <a:cubicBezTo>
                    <a:pt x="107642" y="412255"/>
                    <a:pt x="105168" y="190703"/>
                    <a:pt x="212242" y="89262"/>
                  </a:cubicBezTo>
                  <a:cubicBezTo>
                    <a:pt x="352534" y="43733"/>
                    <a:pt x="545364" y="152413"/>
                    <a:pt x="664336" y="352533"/>
                  </a:cubicBezTo>
                  <a:cubicBezTo>
                    <a:pt x="783309" y="552653"/>
                    <a:pt x="785783" y="774300"/>
                    <a:pt x="678708" y="875741"/>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5" name="Google Shape;2115;p34"/>
            <p:cNvSpPr/>
            <p:nvPr/>
          </p:nvSpPr>
          <p:spPr>
            <a:xfrm>
              <a:off x="5034477" y="2242227"/>
              <a:ext cx="618491" cy="852150"/>
            </a:xfrm>
            <a:custGeom>
              <a:avLst/>
              <a:gdLst/>
              <a:ahLst/>
              <a:cxnLst/>
              <a:rect l="l" t="t" r="r" b="b"/>
              <a:pathLst>
                <a:path w="618491" h="852150" extrusionOk="0">
                  <a:moveTo>
                    <a:pt x="166398" y="533892"/>
                  </a:moveTo>
                  <a:cubicBezTo>
                    <a:pt x="47711" y="333866"/>
                    <a:pt x="44951" y="112124"/>
                    <a:pt x="152026" y="10683"/>
                  </a:cubicBezTo>
                  <a:cubicBezTo>
                    <a:pt x="213225" y="-9224"/>
                    <a:pt x="284513" y="301"/>
                    <a:pt x="355230" y="33924"/>
                  </a:cubicBezTo>
                  <a:cubicBezTo>
                    <a:pt x="268428" y="-7414"/>
                    <a:pt x="180960" y="-12844"/>
                    <a:pt x="112146" y="28019"/>
                  </a:cubicBezTo>
                  <a:cubicBezTo>
                    <a:pt x="-29192" y="111934"/>
                    <a:pt x="-38139" y="358250"/>
                    <a:pt x="92159" y="577992"/>
                  </a:cubicBezTo>
                  <a:cubicBezTo>
                    <a:pt x="222457" y="797734"/>
                    <a:pt x="442794" y="907938"/>
                    <a:pt x="584133" y="824023"/>
                  </a:cubicBezTo>
                  <a:cubicBezTo>
                    <a:pt x="596563" y="816432"/>
                    <a:pt x="608089" y="807450"/>
                    <a:pt x="618492" y="797258"/>
                  </a:cubicBezTo>
                  <a:cubicBezTo>
                    <a:pt x="477914" y="842787"/>
                    <a:pt x="284894" y="734107"/>
                    <a:pt x="166398" y="533892"/>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6" name="Google Shape;2116;p34"/>
            <p:cNvSpPr/>
            <p:nvPr/>
          </p:nvSpPr>
          <p:spPr>
            <a:xfrm>
              <a:off x="5108865" y="2242623"/>
              <a:ext cx="621582" cy="807149"/>
            </a:xfrm>
            <a:custGeom>
              <a:avLst/>
              <a:gdLst/>
              <a:ahLst/>
              <a:cxnLst/>
              <a:rect l="l" t="t" r="r" b="b"/>
              <a:pathLst>
                <a:path w="621582" h="807149" extrusionOk="0">
                  <a:moveTo>
                    <a:pt x="529828" y="273559"/>
                  </a:moveTo>
                  <a:cubicBezTo>
                    <a:pt x="411141" y="73534"/>
                    <a:pt x="218026" y="-35242"/>
                    <a:pt x="77734" y="10288"/>
                  </a:cubicBezTo>
                  <a:cubicBezTo>
                    <a:pt x="-29341" y="111729"/>
                    <a:pt x="-26962" y="333376"/>
                    <a:pt x="92106" y="533496"/>
                  </a:cubicBezTo>
                  <a:cubicBezTo>
                    <a:pt x="211173" y="733616"/>
                    <a:pt x="403813" y="842392"/>
                    <a:pt x="544200" y="796862"/>
                  </a:cubicBezTo>
                  <a:cubicBezTo>
                    <a:pt x="650989" y="695421"/>
                    <a:pt x="648229" y="473774"/>
                    <a:pt x="529828" y="273559"/>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7" name="Google Shape;2117;p34"/>
            <p:cNvSpPr/>
            <p:nvPr/>
          </p:nvSpPr>
          <p:spPr>
            <a:xfrm>
              <a:off x="5831808" y="2838412"/>
              <a:ext cx="311135" cy="259746"/>
            </a:xfrm>
            <a:custGeom>
              <a:avLst/>
              <a:gdLst/>
              <a:ahLst/>
              <a:cxnLst/>
              <a:rect l="l" t="t" r="r" b="b"/>
              <a:pathLst>
                <a:path w="311135" h="259746" extrusionOk="0">
                  <a:moveTo>
                    <a:pt x="0" y="0"/>
                  </a:moveTo>
                  <a:lnTo>
                    <a:pt x="311136" y="179546"/>
                  </a:lnTo>
                  <a:lnTo>
                    <a:pt x="311136" y="259747"/>
                  </a:lnTo>
                  <a:lnTo>
                    <a:pt x="0" y="80201"/>
                  </a:lnTo>
                  <a:lnTo>
                    <a:pt x="0" y="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8" name="Google Shape;2118;p34"/>
            <p:cNvSpPr/>
            <p:nvPr/>
          </p:nvSpPr>
          <p:spPr>
            <a:xfrm>
              <a:off x="5831808" y="2798312"/>
              <a:ext cx="380520" cy="219646"/>
            </a:xfrm>
            <a:custGeom>
              <a:avLst/>
              <a:gdLst/>
              <a:ahLst/>
              <a:cxnLst/>
              <a:rect l="l" t="t" r="r" b="b"/>
              <a:pathLst>
                <a:path w="380520" h="219646" extrusionOk="0">
                  <a:moveTo>
                    <a:pt x="69384" y="0"/>
                  </a:moveTo>
                  <a:lnTo>
                    <a:pt x="380520" y="179546"/>
                  </a:lnTo>
                  <a:lnTo>
                    <a:pt x="311136" y="219646"/>
                  </a:lnTo>
                  <a:lnTo>
                    <a:pt x="0" y="40100"/>
                  </a:lnTo>
                  <a:lnTo>
                    <a:pt x="69384" y="0"/>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9" name="Google Shape;2119;p34"/>
            <p:cNvSpPr/>
            <p:nvPr/>
          </p:nvSpPr>
          <p:spPr>
            <a:xfrm>
              <a:off x="6056214" y="2910510"/>
              <a:ext cx="696628" cy="514166"/>
            </a:xfrm>
            <a:custGeom>
              <a:avLst/>
              <a:gdLst/>
              <a:ahLst/>
              <a:cxnLst/>
              <a:rect l="l" t="t" r="r" b="b"/>
              <a:pathLst>
                <a:path w="696628" h="514166" extrusionOk="0">
                  <a:moveTo>
                    <a:pt x="20772" y="62109"/>
                  </a:moveTo>
                  <a:cubicBezTo>
                    <a:pt x="50182" y="12389"/>
                    <a:pt x="99770" y="-12567"/>
                    <a:pt x="131464" y="6293"/>
                  </a:cubicBezTo>
                  <a:lnTo>
                    <a:pt x="696629" y="335096"/>
                  </a:lnTo>
                  <a:lnTo>
                    <a:pt x="588983" y="514166"/>
                  </a:lnTo>
                  <a:lnTo>
                    <a:pt x="24865" y="186030"/>
                  </a:lnTo>
                  <a:cubicBezTo>
                    <a:pt x="-6830" y="167170"/>
                    <a:pt x="-8257" y="111640"/>
                    <a:pt x="20772" y="62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0" name="Google Shape;2120;p34"/>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rgbClr val="8C50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1" name="Google Shape;2121;p34"/>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2" name="Google Shape;2122;p34"/>
            <p:cNvSpPr/>
            <p:nvPr/>
          </p:nvSpPr>
          <p:spPr>
            <a:xfrm>
              <a:off x="3797207" y="2991392"/>
              <a:ext cx="2353338" cy="1403876"/>
            </a:xfrm>
            <a:custGeom>
              <a:avLst/>
              <a:gdLst/>
              <a:ahLst/>
              <a:cxnLst/>
              <a:rect l="l" t="t" r="r" b="b"/>
              <a:pathLst>
                <a:path w="2353338" h="1403876" extrusionOk="0">
                  <a:moveTo>
                    <a:pt x="2300432" y="1399691"/>
                  </a:moveTo>
                  <a:lnTo>
                    <a:pt x="7411" y="30758"/>
                  </a:lnTo>
                  <a:cubicBezTo>
                    <a:pt x="-3629" y="24471"/>
                    <a:pt x="-2106" y="13327"/>
                    <a:pt x="10457" y="5992"/>
                  </a:cubicBezTo>
                  <a:lnTo>
                    <a:pt x="10457" y="5992"/>
                  </a:lnTo>
                  <a:cubicBezTo>
                    <a:pt x="23658" y="-1342"/>
                    <a:pt x="39543" y="-1980"/>
                    <a:pt x="53287" y="4278"/>
                  </a:cubicBezTo>
                  <a:lnTo>
                    <a:pt x="2345927" y="1373211"/>
                  </a:lnTo>
                  <a:cubicBezTo>
                    <a:pt x="2356968" y="1379593"/>
                    <a:pt x="2355445" y="1390642"/>
                    <a:pt x="2342881" y="1397976"/>
                  </a:cubicBezTo>
                  <a:lnTo>
                    <a:pt x="2342881" y="1397976"/>
                  </a:lnTo>
                  <a:cubicBezTo>
                    <a:pt x="2329785" y="1405186"/>
                    <a:pt x="2314062" y="1405825"/>
                    <a:pt x="2300432" y="1399691"/>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3" name="Google Shape;2123;p34"/>
            <p:cNvSpPr/>
            <p:nvPr/>
          </p:nvSpPr>
          <p:spPr>
            <a:xfrm>
              <a:off x="2602525" y="4569200"/>
              <a:ext cx="891148" cy="510349"/>
            </a:xfrm>
            <a:custGeom>
              <a:avLst/>
              <a:gdLst/>
              <a:ahLst/>
              <a:cxnLst/>
              <a:rect l="l" t="t" r="r" b="b"/>
              <a:pathLst>
                <a:path w="891148" h="510349" extrusionOk="0">
                  <a:moveTo>
                    <a:pt x="356916" y="510349"/>
                  </a:moveTo>
                  <a:lnTo>
                    <a:pt x="0" y="306038"/>
                  </a:lnTo>
                  <a:lnTo>
                    <a:pt x="534232" y="0"/>
                  </a:lnTo>
                  <a:lnTo>
                    <a:pt x="891149" y="204311"/>
                  </a:lnTo>
                  <a:lnTo>
                    <a:pt x="356916" y="510349"/>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4" name="Google Shape;2124;p34"/>
            <p:cNvSpPr/>
            <p:nvPr/>
          </p:nvSpPr>
          <p:spPr>
            <a:xfrm>
              <a:off x="2671243" y="4325932"/>
              <a:ext cx="591243" cy="341661"/>
            </a:xfrm>
            <a:custGeom>
              <a:avLst/>
              <a:gdLst/>
              <a:ahLst/>
              <a:cxnLst/>
              <a:rect l="l" t="t" r="r" b="b"/>
              <a:pathLst>
                <a:path w="591243" h="341661" extrusionOk="0">
                  <a:moveTo>
                    <a:pt x="295622" y="341662"/>
                  </a:moveTo>
                  <a:lnTo>
                    <a:pt x="0" y="170783"/>
                  </a:lnTo>
                  <a:lnTo>
                    <a:pt x="295622" y="0"/>
                  </a:lnTo>
                  <a:lnTo>
                    <a:pt x="591244" y="170783"/>
                  </a:lnTo>
                  <a:lnTo>
                    <a:pt x="295622" y="34166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5" name="Google Shape;2125;p34"/>
            <p:cNvSpPr/>
            <p:nvPr/>
          </p:nvSpPr>
          <p:spPr>
            <a:xfrm>
              <a:off x="2671243" y="4496715"/>
              <a:ext cx="295621" cy="512444"/>
            </a:xfrm>
            <a:custGeom>
              <a:avLst/>
              <a:gdLst/>
              <a:ahLst/>
              <a:cxnLst/>
              <a:rect l="l" t="t" r="r" b="b"/>
              <a:pathLst>
                <a:path w="295621" h="512444" extrusionOk="0">
                  <a:moveTo>
                    <a:pt x="295622" y="512445"/>
                  </a:moveTo>
                  <a:lnTo>
                    <a:pt x="0" y="341662"/>
                  </a:lnTo>
                  <a:lnTo>
                    <a:pt x="0" y="0"/>
                  </a:lnTo>
                  <a:lnTo>
                    <a:pt x="295622" y="170879"/>
                  </a:lnTo>
                  <a:lnTo>
                    <a:pt x="295622" y="512445"/>
                  </a:lnTo>
                  <a:close/>
                </a:path>
              </a:pathLst>
            </a:custGeom>
            <a:solidFill>
              <a:srgbClr val="B1B6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6" name="Google Shape;2126;p34"/>
            <p:cNvSpPr/>
            <p:nvPr/>
          </p:nvSpPr>
          <p:spPr>
            <a:xfrm>
              <a:off x="2966865" y="4496715"/>
              <a:ext cx="295621" cy="512444"/>
            </a:xfrm>
            <a:custGeom>
              <a:avLst/>
              <a:gdLst/>
              <a:ahLst/>
              <a:cxnLst/>
              <a:rect l="l" t="t" r="r" b="b"/>
              <a:pathLst>
                <a:path w="295621" h="512444" extrusionOk="0">
                  <a:moveTo>
                    <a:pt x="295622" y="341662"/>
                  </a:moveTo>
                  <a:lnTo>
                    <a:pt x="0" y="512445"/>
                  </a:lnTo>
                  <a:lnTo>
                    <a:pt x="0" y="170879"/>
                  </a:lnTo>
                  <a:lnTo>
                    <a:pt x="295622" y="0"/>
                  </a:lnTo>
                  <a:lnTo>
                    <a:pt x="295622" y="341662"/>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7" name="Google Shape;2127;p34"/>
            <p:cNvSpPr/>
            <p:nvPr/>
          </p:nvSpPr>
          <p:spPr>
            <a:xfrm>
              <a:off x="3352925" y="4700698"/>
              <a:ext cx="220640" cy="124389"/>
            </a:xfrm>
            <a:custGeom>
              <a:avLst/>
              <a:gdLst/>
              <a:ahLst/>
              <a:cxnLst/>
              <a:rect l="l" t="t" r="r" b="b"/>
              <a:pathLst>
                <a:path w="220640" h="124389" extrusionOk="0">
                  <a:moveTo>
                    <a:pt x="11021" y="30141"/>
                  </a:moveTo>
                  <a:cubicBezTo>
                    <a:pt x="36663" y="37161"/>
                    <a:pt x="64037" y="33732"/>
                    <a:pt x="87163" y="20616"/>
                  </a:cubicBezTo>
                  <a:cubicBezTo>
                    <a:pt x="105532" y="21188"/>
                    <a:pt x="205088" y="-21484"/>
                    <a:pt x="218603" y="14330"/>
                  </a:cubicBezTo>
                  <a:cubicBezTo>
                    <a:pt x="230501" y="45762"/>
                    <a:pt x="187385" y="74813"/>
                    <a:pt x="164352" y="80338"/>
                  </a:cubicBezTo>
                  <a:cubicBezTo>
                    <a:pt x="114003" y="92530"/>
                    <a:pt x="76789" y="117676"/>
                    <a:pt x="56611" y="121867"/>
                  </a:cubicBezTo>
                  <a:cubicBezTo>
                    <a:pt x="41573" y="125105"/>
                    <a:pt x="22062" y="127201"/>
                    <a:pt x="10069" y="115295"/>
                  </a:cubicBezTo>
                  <a:cubicBezTo>
                    <a:pt x="-4112" y="101388"/>
                    <a:pt x="-2875" y="48905"/>
                    <a:pt x="11021"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8" name="Google Shape;2128;p34"/>
            <p:cNvSpPr/>
            <p:nvPr/>
          </p:nvSpPr>
          <p:spPr>
            <a:xfrm>
              <a:off x="3356617" y="4721600"/>
              <a:ext cx="217074" cy="103773"/>
            </a:xfrm>
            <a:custGeom>
              <a:avLst/>
              <a:gdLst/>
              <a:ahLst/>
              <a:cxnLst/>
              <a:rect l="l" t="t" r="r" b="b"/>
              <a:pathLst>
                <a:path w="217074" h="103773" extrusionOk="0">
                  <a:moveTo>
                    <a:pt x="53109" y="92583"/>
                  </a:moveTo>
                  <a:cubicBezTo>
                    <a:pt x="73287" y="88297"/>
                    <a:pt x="110216" y="63246"/>
                    <a:pt x="160850" y="51054"/>
                  </a:cubicBezTo>
                  <a:cubicBezTo>
                    <a:pt x="179886" y="46387"/>
                    <a:pt x="213388" y="25241"/>
                    <a:pt x="216720" y="0"/>
                  </a:cubicBezTo>
                  <a:cubicBezTo>
                    <a:pt x="221193" y="28575"/>
                    <a:pt x="182265" y="54578"/>
                    <a:pt x="160850" y="59722"/>
                  </a:cubicBezTo>
                  <a:cubicBezTo>
                    <a:pt x="110501" y="71914"/>
                    <a:pt x="73287" y="97059"/>
                    <a:pt x="53109" y="101251"/>
                  </a:cubicBezTo>
                  <a:cubicBezTo>
                    <a:pt x="38071" y="104489"/>
                    <a:pt x="18560" y="106584"/>
                    <a:pt x="6567" y="94678"/>
                  </a:cubicBezTo>
                  <a:cubicBezTo>
                    <a:pt x="3439" y="91269"/>
                    <a:pt x="1186" y="87154"/>
                    <a:pt x="0" y="82677"/>
                  </a:cubicBezTo>
                  <a:cubicBezTo>
                    <a:pt x="15148" y="94183"/>
                    <a:pt x="34836" y="97850"/>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9" name="Google Shape;2129;p34"/>
            <p:cNvSpPr/>
            <p:nvPr/>
          </p:nvSpPr>
          <p:spPr>
            <a:xfrm>
              <a:off x="3173533" y="4605067"/>
              <a:ext cx="220687" cy="124551"/>
            </a:xfrm>
            <a:custGeom>
              <a:avLst/>
              <a:gdLst/>
              <a:ahLst/>
              <a:cxnLst/>
              <a:rect l="l" t="t" r="r" b="b"/>
              <a:pathLst>
                <a:path w="220687" h="124551" extrusionOk="0">
                  <a:moveTo>
                    <a:pt x="11098" y="30141"/>
                  </a:moveTo>
                  <a:cubicBezTo>
                    <a:pt x="36743" y="37095"/>
                    <a:pt x="64094" y="33675"/>
                    <a:pt x="87240" y="20616"/>
                  </a:cubicBezTo>
                  <a:cubicBezTo>
                    <a:pt x="105609" y="21188"/>
                    <a:pt x="205070" y="-21484"/>
                    <a:pt x="218680" y="14330"/>
                  </a:cubicBezTo>
                  <a:cubicBezTo>
                    <a:pt x="230482" y="45762"/>
                    <a:pt x="187367" y="74718"/>
                    <a:pt x="164334" y="80338"/>
                  </a:cubicBezTo>
                  <a:cubicBezTo>
                    <a:pt x="114270" y="92816"/>
                    <a:pt x="76865" y="117962"/>
                    <a:pt x="57164" y="122058"/>
                  </a:cubicBezTo>
                  <a:cubicBezTo>
                    <a:pt x="42126" y="125296"/>
                    <a:pt x="22614" y="127296"/>
                    <a:pt x="10622" y="115485"/>
                  </a:cubicBezTo>
                  <a:cubicBezTo>
                    <a:pt x="-4226" y="101388"/>
                    <a:pt x="-2989" y="48810"/>
                    <a:pt x="11098"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0" name="Google Shape;2130;p34"/>
            <p:cNvSpPr/>
            <p:nvPr/>
          </p:nvSpPr>
          <p:spPr>
            <a:xfrm>
              <a:off x="3177588" y="4625969"/>
              <a:ext cx="217074" cy="103649"/>
            </a:xfrm>
            <a:custGeom>
              <a:avLst/>
              <a:gdLst/>
              <a:ahLst/>
              <a:cxnLst/>
              <a:rect l="l" t="t" r="r" b="b"/>
              <a:pathLst>
                <a:path w="217074" h="103649" extrusionOk="0">
                  <a:moveTo>
                    <a:pt x="53109" y="92583"/>
                  </a:moveTo>
                  <a:cubicBezTo>
                    <a:pt x="73287" y="88297"/>
                    <a:pt x="110216" y="63246"/>
                    <a:pt x="160755" y="51054"/>
                  </a:cubicBezTo>
                  <a:cubicBezTo>
                    <a:pt x="179791" y="46387"/>
                    <a:pt x="213388" y="25241"/>
                    <a:pt x="216720" y="0"/>
                  </a:cubicBezTo>
                  <a:cubicBezTo>
                    <a:pt x="221193" y="28575"/>
                    <a:pt x="182265" y="54483"/>
                    <a:pt x="160755" y="59722"/>
                  </a:cubicBezTo>
                  <a:cubicBezTo>
                    <a:pt x="110216" y="71914"/>
                    <a:pt x="72811" y="97060"/>
                    <a:pt x="53109" y="101155"/>
                  </a:cubicBezTo>
                  <a:cubicBezTo>
                    <a:pt x="38071" y="104394"/>
                    <a:pt x="18560" y="106394"/>
                    <a:pt x="6567" y="94583"/>
                  </a:cubicBezTo>
                  <a:cubicBezTo>
                    <a:pt x="3481" y="91145"/>
                    <a:pt x="1233" y="87039"/>
                    <a:pt x="0" y="82582"/>
                  </a:cubicBezTo>
                  <a:cubicBezTo>
                    <a:pt x="15132" y="94116"/>
                    <a:pt x="34821" y="97831"/>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1" name="Google Shape;2131;p34"/>
            <p:cNvSpPr/>
            <p:nvPr/>
          </p:nvSpPr>
          <p:spPr>
            <a:xfrm>
              <a:off x="2766014" y="4132721"/>
              <a:ext cx="711887" cy="612953"/>
            </a:xfrm>
            <a:custGeom>
              <a:avLst/>
              <a:gdLst/>
              <a:ahLst/>
              <a:cxnLst/>
              <a:rect l="l" t="t" r="r" b="b"/>
              <a:pathLst>
                <a:path w="711887" h="612953" extrusionOk="0">
                  <a:moveTo>
                    <a:pt x="139081" y="378472"/>
                  </a:moveTo>
                  <a:cubicBezTo>
                    <a:pt x="216746" y="412572"/>
                    <a:pt x="289937" y="418001"/>
                    <a:pt x="349804" y="385806"/>
                  </a:cubicBezTo>
                  <a:lnTo>
                    <a:pt x="411670" y="350088"/>
                  </a:lnTo>
                  <a:cubicBezTo>
                    <a:pt x="415381" y="430002"/>
                    <a:pt x="418903" y="506774"/>
                    <a:pt x="418903" y="506774"/>
                  </a:cubicBezTo>
                  <a:cubicBezTo>
                    <a:pt x="418903" y="506774"/>
                    <a:pt x="466492" y="542683"/>
                    <a:pt x="503231" y="510679"/>
                  </a:cubicBezTo>
                  <a:cubicBezTo>
                    <a:pt x="503231" y="510679"/>
                    <a:pt x="510940" y="398475"/>
                    <a:pt x="518744" y="288175"/>
                  </a:cubicBezTo>
                  <a:lnTo>
                    <a:pt x="583656" y="250742"/>
                  </a:lnTo>
                  <a:cubicBezTo>
                    <a:pt x="582151" y="256628"/>
                    <a:pt x="581321" y="262667"/>
                    <a:pt x="581181" y="268744"/>
                  </a:cubicBezTo>
                  <a:cubicBezTo>
                    <a:pt x="581657" y="289699"/>
                    <a:pt x="596219" y="601262"/>
                    <a:pt x="596219" y="601262"/>
                  </a:cubicBezTo>
                  <a:cubicBezTo>
                    <a:pt x="596219" y="601262"/>
                    <a:pt x="643808" y="629837"/>
                    <a:pt x="680927" y="597642"/>
                  </a:cubicBezTo>
                  <a:cubicBezTo>
                    <a:pt x="680927" y="597642"/>
                    <a:pt x="705769" y="236645"/>
                    <a:pt x="711479" y="179019"/>
                  </a:cubicBezTo>
                  <a:cubicBezTo>
                    <a:pt x="717951" y="114153"/>
                    <a:pt x="645997" y="82149"/>
                    <a:pt x="600407" y="98818"/>
                  </a:cubicBezTo>
                  <a:cubicBezTo>
                    <a:pt x="589842" y="102628"/>
                    <a:pt x="563764" y="112344"/>
                    <a:pt x="530832" y="124631"/>
                  </a:cubicBezTo>
                  <a:cubicBezTo>
                    <a:pt x="532260" y="106629"/>
                    <a:pt x="533402" y="92532"/>
                    <a:pt x="534258" y="84531"/>
                  </a:cubicBezTo>
                  <a:cubicBezTo>
                    <a:pt x="540635" y="19665"/>
                    <a:pt x="468681" y="-12243"/>
                    <a:pt x="423186" y="4330"/>
                  </a:cubicBezTo>
                  <a:cubicBezTo>
                    <a:pt x="381689" y="19475"/>
                    <a:pt x="101581" y="124631"/>
                    <a:pt x="101581" y="124631"/>
                  </a:cubicBezTo>
                  <a:cubicBezTo>
                    <a:pt x="103236" y="151558"/>
                    <a:pt x="106414" y="178362"/>
                    <a:pt x="111098" y="204927"/>
                  </a:cubicBezTo>
                  <a:lnTo>
                    <a:pt x="407" y="195402"/>
                  </a:lnTo>
                  <a:cubicBezTo>
                    <a:pt x="-5875" y="299700"/>
                    <a:pt x="61511" y="344277"/>
                    <a:pt x="139081" y="378472"/>
                  </a:cubicBezTo>
                  <a:close/>
                  <a:moveTo>
                    <a:pt x="332291" y="199021"/>
                  </a:moveTo>
                  <a:lnTo>
                    <a:pt x="406340" y="156254"/>
                  </a:lnTo>
                  <a:cubicBezTo>
                    <a:pt x="405118" y="161483"/>
                    <a:pt x="404323" y="166798"/>
                    <a:pt x="403960" y="1721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2" name="Google Shape;2132;p34"/>
            <p:cNvSpPr/>
            <p:nvPr/>
          </p:nvSpPr>
          <p:spPr>
            <a:xfrm>
              <a:off x="2706078" y="4012750"/>
              <a:ext cx="153426" cy="268033"/>
            </a:xfrm>
            <a:custGeom>
              <a:avLst/>
              <a:gdLst/>
              <a:ahLst/>
              <a:cxnLst/>
              <a:rect l="l" t="t" r="r" b="b"/>
              <a:pathLst>
                <a:path w="153426" h="268033" extrusionOk="0">
                  <a:moveTo>
                    <a:pt x="0" y="0"/>
                  </a:moveTo>
                  <a:cubicBezTo>
                    <a:pt x="0" y="0"/>
                    <a:pt x="9518" y="137731"/>
                    <a:pt x="27221" y="157544"/>
                  </a:cubicBezTo>
                  <a:cubicBezTo>
                    <a:pt x="44924" y="177355"/>
                    <a:pt x="106313" y="190500"/>
                    <a:pt x="106313" y="190500"/>
                  </a:cubicBezTo>
                  <a:lnTo>
                    <a:pt x="153426" y="268034"/>
                  </a:lnTo>
                  <a:cubicBezTo>
                    <a:pt x="153426" y="268034"/>
                    <a:pt x="110501" y="21717"/>
                    <a:pt x="101174" y="15812"/>
                  </a:cubicBezTo>
                  <a:cubicBezTo>
                    <a:pt x="91846" y="9906"/>
                    <a:pt x="0" y="0"/>
                    <a:pt x="0"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3" name="Google Shape;2133;p34"/>
            <p:cNvSpPr/>
            <p:nvPr/>
          </p:nvSpPr>
          <p:spPr>
            <a:xfrm>
              <a:off x="2694181" y="3854621"/>
              <a:ext cx="102411" cy="197244"/>
            </a:xfrm>
            <a:custGeom>
              <a:avLst/>
              <a:gdLst/>
              <a:ahLst/>
              <a:cxnLst/>
              <a:rect l="l" t="t" r="r" b="b"/>
              <a:pathLst>
                <a:path w="102411" h="197244" extrusionOk="0">
                  <a:moveTo>
                    <a:pt x="102411" y="4776"/>
                  </a:moveTo>
                  <a:cubicBezTo>
                    <a:pt x="78681" y="-6244"/>
                    <a:pt x="50468" y="2376"/>
                    <a:pt x="36929" y="24778"/>
                  </a:cubicBezTo>
                  <a:cubicBezTo>
                    <a:pt x="19607" y="53353"/>
                    <a:pt x="1618" y="151842"/>
                    <a:pt x="0" y="168701"/>
                  </a:cubicBezTo>
                  <a:cubicBezTo>
                    <a:pt x="0" y="168701"/>
                    <a:pt x="24270" y="202229"/>
                    <a:pt x="60723" y="19660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4" name="Google Shape;2134;p34"/>
            <p:cNvSpPr/>
            <p:nvPr/>
          </p:nvSpPr>
          <p:spPr>
            <a:xfrm>
              <a:off x="2799755" y="3593223"/>
              <a:ext cx="234442" cy="375527"/>
            </a:xfrm>
            <a:custGeom>
              <a:avLst/>
              <a:gdLst/>
              <a:ahLst/>
              <a:cxnLst/>
              <a:rect l="l" t="t" r="r" b="b"/>
              <a:pathLst>
                <a:path w="234442" h="375527" extrusionOk="0">
                  <a:moveTo>
                    <a:pt x="13397" y="267888"/>
                  </a:moveTo>
                  <a:cubicBezTo>
                    <a:pt x="37192" y="269032"/>
                    <a:pt x="54895" y="275127"/>
                    <a:pt x="57845" y="267888"/>
                  </a:cubicBezTo>
                  <a:cubicBezTo>
                    <a:pt x="60387" y="255592"/>
                    <a:pt x="62198" y="243152"/>
                    <a:pt x="63271" y="230646"/>
                  </a:cubicBezTo>
                  <a:cubicBezTo>
                    <a:pt x="60510" y="223693"/>
                    <a:pt x="58131" y="216263"/>
                    <a:pt x="58131" y="216263"/>
                  </a:cubicBezTo>
                  <a:cubicBezTo>
                    <a:pt x="28245" y="197880"/>
                    <a:pt x="18823" y="165590"/>
                    <a:pt x="14920" y="127966"/>
                  </a:cubicBezTo>
                  <a:cubicBezTo>
                    <a:pt x="8258" y="63673"/>
                    <a:pt x="42903" y="7380"/>
                    <a:pt x="107243" y="617"/>
                  </a:cubicBezTo>
                  <a:cubicBezTo>
                    <a:pt x="167585" y="-5670"/>
                    <a:pt x="211938" y="36812"/>
                    <a:pt x="223931" y="95200"/>
                  </a:cubicBezTo>
                  <a:cubicBezTo>
                    <a:pt x="230307" y="123775"/>
                    <a:pt x="242966" y="178449"/>
                    <a:pt x="225834" y="225788"/>
                  </a:cubicBezTo>
                  <a:cubicBezTo>
                    <a:pt x="216316" y="252268"/>
                    <a:pt x="203848" y="273413"/>
                    <a:pt x="191475" y="277413"/>
                  </a:cubicBezTo>
                  <a:cubicBezTo>
                    <a:pt x="179496" y="277042"/>
                    <a:pt x="167548" y="275994"/>
                    <a:pt x="155688" y="274270"/>
                  </a:cubicBezTo>
                  <a:lnTo>
                    <a:pt x="155688" y="274270"/>
                  </a:lnTo>
                  <a:cubicBezTo>
                    <a:pt x="155688" y="274270"/>
                    <a:pt x="152452" y="292177"/>
                    <a:pt x="150263" y="303607"/>
                  </a:cubicBezTo>
                  <a:cubicBezTo>
                    <a:pt x="148074" y="315037"/>
                    <a:pt x="148930" y="321133"/>
                    <a:pt x="171678" y="335230"/>
                  </a:cubicBezTo>
                  <a:cubicBezTo>
                    <a:pt x="194425" y="349327"/>
                    <a:pt x="137224" y="378188"/>
                    <a:pt x="99819" y="375330"/>
                  </a:cubicBezTo>
                  <a:cubicBezTo>
                    <a:pt x="62414" y="372473"/>
                    <a:pt x="20250" y="349899"/>
                    <a:pt x="8734" y="325705"/>
                  </a:cubicBezTo>
                  <a:cubicBezTo>
                    <a:pt x="-4115" y="298940"/>
                    <a:pt x="-2973" y="267126"/>
                    <a:pt x="13397" y="26788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135" name="Google Shape;2135;p34"/>
            <p:cNvGrpSpPr/>
            <p:nvPr/>
          </p:nvGrpSpPr>
          <p:grpSpPr>
            <a:xfrm>
              <a:off x="2941619" y="3895613"/>
              <a:ext cx="483621" cy="510995"/>
              <a:chOff x="4345944" y="4626313"/>
              <a:chExt cx="483621" cy="510995"/>
            </a:xfrm>
          </p:grpSpPr>
          <p:grpSp>
            <p:nvGrpSpPr>
              <p:cNvPr id="2136" name="Google Shape;2136;p34"/>
              <p:cNvGrpSpPr/>
              <p:nvPr/>
            </p:nvGrpSpPr>
            <p:grpSpPr>
              <a:xfrm>
                <a:off x="4345944" y="4852987"/>
                <a:ext cx="474200" cy="284321"/>
                <a:chOff x="4345944" y="4852987"/>
                <a:chExt cx="474200" cy="284321"/>
              </a:xfrm>
            </p:grpSpPr>
            <p:sp>
              <p:nvSpPr>
                <p:cNvPr id="2137" name="Google Shape;2137;p34"/>
                <p:cNvSpPr/>
                <p:nvPr/>
              </p:nvSpPr>
              <p:spPr>
                <a:xfrm>
                  <a:off x="4346061" y="4969668"/>
                  <a:ext cx="474083" cy="167618"/>
                </a:xfrm>
                <a:custGeom>
                  <a:avLst/>
                  <a:gdLst/>
                  <a:ahLst/>
                  <a:cxnLst/>
                  <a:rect l="l" t="t" r="r" b="b"/>
                  <a:pathLst>
                    <a:path w="474083" h="167618" extrusionOk="0">
                      <a:moveTo>
                        <a:pt x="474082" y="43529"/>
                      </a:moveTo>
                      <a:lnTo>
                        <a:pt x="474082" y="43529"/>
                      </a:lnTo>
                      <a:cubicBezTo>
                        <a:pt x="474178" y="50425"/>
                        <a:pt x="470537" y="56845"/>
                        <a:pt x="464564" y="60293"/>
                      </a:cubicBezTo>
                      <a:lnTo>
                        <a:pt x="283155" y="165068"/>
                      </a:lnTo>
                      <a:cubicBezTo>
                        <a:pt x="277266" y="168469"/>
                        <a:pt x="270009" y="168469"/>
                        <a:pt x="264120" y="165068"/>
                      </a:cubicBezTo>
                      <a:lnTo>
                        <a:pt x="9520" y="18193"/>
                      </a:lnTo>
                      <a:cubicBezTo>
                        <a:pt x="3547" y="14745"/>
                        <a:pt x="-94" y="8334"/>
                        <a:pt x="2" y="1429"/>
                      </a:cubicBezTo>
                      <a:lnTo>
                        <a:pt x="2"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8" name="Google Shape;2138;p34"/>
                <p:cNvSpPr/>
                <p:nvPr/>
              </p:nvSpPr>
              <p:spPr>
                <a:xfrm>
                  <a:off x="4619603" y="5013483"/>
                  <a:ext cx="200539" cy="123825"/>
                </a:xfrm>
                <a:custGeom>
                  <a:avLst/>
                  <a:gdLst/>
                  <a:ahLst/>
                  <a:cxnLst/>
                  <a:rect l="l" t="t" r="r" b="b"/>
                  <a:pathLst>
                    <a:path w="200539" h="123825" extrusionOk="0">
                      <a:moveTo>
                        <a:pt x="190926" y="16478"/>
                      </a:moveTo>
                      <a:lnTo>
                        <a:pt x="9518" y="121253"/>
                      </a:lnTo>
                      <a:cubicBezTo>
                        <a:pt x="6626" y="122930"/>
                        <a:pt x="3344" y="123815"/>
                        <a:pt x="0" y="123825"/>
                      </a:cubicBezTo>
                      <a:lnTo>
                        <a:pt x="0" y="0"/>
                      </a:lnTo>
                      <a:lnTo>
                        <a:pt x="200539" y="0"/>
                      </a:lnTo>
                      <a:cubicBezTo>
                        <a:pt x="200513" y="6820"/>
                        <a:pt x="196846" y="13106"/>
                        <a:pt x="190926" y="16478"/>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9" name="Google Shape;2139;p34"/>
                <p:cNvSpPr/>
                <p:nvPr/>
              </p:nvSpPr>
              <p:spPr>
                <a:xfrm>
                  <a:off x="4345944" y="4852987"/>
                  <a:ext cx="474198" cy="274003"/>
                </a:xfrm>
                <a:custGeom>
                  <a:avLst/>
                  <a:gdLst/>
                  <a:ahLst/>
                  <a:cxnLst/>
                  <a:rect l="l" t="t" r="r" b="b"/>
                  <a:pathLst>
                    <a:path w="474198" h="274003" extrusionOk="0">
                      <a:moveTo>
                        <a:pt x="280322" y="272224"/>
                      </a:moveTo>
                      <a:cubicBezTo>
                        <a:pt x="276096" y="274596"/>
                        <a:pt x="270938" y="274596"/>
                        <a:pt x="266712" y="272224"/>
                      </a:cubicBezTo>
                      <a:lnTo>
                        <a:pt x="2498" y="119824"/>
                      </a:lnTo>
                      <a:cubicBezTo>
                        <a:pt x="-833" y="117824"/>
                        <a:pt x="-833" y="114681"/>
                        <a:pt x="2498" y="112776"/>
                      </a:cubicBezTo>
                      <a:lnTo>
                        <a:pt x="197137" y="0"/>
                      </a:lnTo>
                      <a:lnTo>
                        <a:pt x="474199" y="16021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140" name="Google Shape;2140;p34"/>
                <p:cNvGrpSpPr/>
                <p:nvPr/>
              </p:nvGrpSpPr>
              <p:grpSpPr>
                <a:xfrm>
                  <a:off x="4457040" y="4985575"/>
                  <a:ext cx="133724" cy="77247"/>
                  <a:chOff x="4457040" y="4985575"/>
                  <a:chExt cx="133724" cy="77247"/>
                </a:xfrm>
              </p:grpSpPr>
              <p:sp>
                <p:nvSpPr>
                  <p:cNvPr id="2141" name="Google Shape;2141;p34"/>
                  <p:cNvSpPr/>
                  <p:nvPr/>
                </p:nvSpPr>
                <p:spPr>
                  <a:xfrm>
                    <a:off x="4457040" y="4985575"/>
                    <a:ext cx="133724" cy="77247"/>
                  </a:xfrm>
                  <a:custGeom>
                    <a:avLst/>
                    <a:gdLst/>
                    <a:ahLst/>
                    <a:cxnLst/>
                    <a:rect l="l" t="t" r="r" b="b"/>
                    <a:pathLst>
                      <a:path w="133724" h="77247" extrusionOk="0">
                        <a:moveTo>
                          <a:pt x="0" y="27622"/>
                        </a:moveTo>
                        <a:lnTo>
                          <a:pt x="1332" y="28384"/>
                        </a:lnTo>
                        <a:lnTo>
                          <a:pt x="85945" y="77248"/>
                        </a:lnTo>
                        <a:lnTo>
                          <a:pt x="132487" y="50387"/>
                        </a:lnTo>
                        <a:lnTo>
                          <a:pt x="133725" y="49625"/>
                        </a:lnTo>
                        <a:lnTo>
                          <a:pt x="47779" y="0"/>
                        </a:lnTo>
                        <a:lnTo>
                          <a:pt x="0" y="27622"/>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2" name="Google Shape;2142;p34"/>
                  <p:cNvSpPr/>
                  <p:nvPr/>
                </p:nvSpPr>
                <p:spPr>
                  <a:xfrm>
                    <a:off x="4458372" y="4987099"/>
                    <a:ext cx="131154" cy="75723"/>
                  </a:xfrm>
                  <a:custGeom>
                    <a:avLst/>
                    <a:gdLst/>
                    <a:ahLst/>
                    <a:cxnLst/>
                    <a:rect l="l" t="t" r="r" b="b"/>
                    <a:pathLst>
                      <a:path w="131154" h="75723" extrusionOk="0">
                        <a:moveTo>
                          <a:pt x="0" y="26861"/>
                        </a:moveTo>
                        <a:lnTo>
                          <a:pt x="84613" y="75724"/>
                        </a:lnTo>
                        <a:lnTo>
                          <a:pt x="131155" y="48863"/>
                        </a:lnTo>
                        <a:lnTo>
                          <a:pt x="46447" y="0"/>
                        </a:lnTo>
                        <a:lnTo>
                          <a:pt x="0" y="2686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43" name="Google Shape;2143;p34"/>
                <p:cNvSpPr/>
                <p:nvPr/>
              </p:nvSpPr>
              <p:spPr>
                <a:xfrm>
                  <a:off x="4747605" y="5011693"/>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0" y="9696"/>
                      </a:lnTo>
                      <a:cubicBezTo>
                        <a:pt x="29613" y="9030"/>
                        <a:pt x="29708" y="8077"/>
                        <a:pt x="28470" y="7506"/>
                      </a:cubicBezTo>
                      <a:lnTo>
                        <a:pt x="16288" y="457"/>
                      </a:lnTo>
                      <a:cubicBezTo>
                        <a:pt x="15059" y="-152"/>
                        <a:pt x="13614" y="-152"/>
                        <a:pt x="12385" y="457"/>
                      </a:cubicBezTo>
                      <a:lnTo>
                        <a:pt x="679" y="7220"/>
                      </a:lnTo>
                      <a:cubicBezTo>
                        <a:pt x="-178" y="798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4" name="Google Shape;2144;p34"/>
                <p:cNvSpPr/>
                <p:nvPr/>
              </p:nvSpPr>
              <p:spPr>
                <a:xfrm>
                  <a:off x="4730414" y="5001691"/>
                  <a:ext cx="29303" cy="16916"/>
                </a:xfrm>
                <a:custGeom>
                  <a:avLst/>
                  <a:gdLst/>
                  <a:ahLst/>
                  <a:cxnLst/>
                  <a:rect l="l" t="t" r="r" b="b"/>
                  <a:pathLst>
                    <a:path w="29303" h="16916" extrusionOk="0">
                      <a:moveTo>
                        <a:pt x="642" y="9411"/>
                      </a:moveTo>
                      <a:lnTo>
                        <a:pt x="12825" y="16459"/>
                      </a:lnTo>
                      <a:cubicBezTo>
                        <a:pt x="14054" y="17069"/>
                        <a:pt x="15499" y="17069"/>
                        <a:pt x="16727" y="16459"/>
                      </a:cubicBezTo>
                      <a:lnTo>
                        <a:pt x="28339" y="9696"/>
                      </a:lnTo>
                      <a:cubicBezTo>
                        <a:pt x="29576" y="9030"/>
                        <a:pt x="29672" y="8077"/>
                        <a:pt x="28339" y="7506"/>
                      </a:cubicBezTo>
                      <a:lnTo>
                        <a:pt x="16156" y="457"/>
                      </a:lnTo>
                      <a:cubicBezTo>
                        <a:pt x="14928" y="-152"/>
                        <a:pt x="13483" y="-152"/>
                        <a:pt x="12254" y="457"/>
                      </a:cubicBezTo>
                      <a:lnTo>
                        <a:pt x="642" y="7124"/>
                      </a:lnTo>
                      <a:cubicBezTo>
                        <a:pt x="-214" y="7791"/>
                        <a:pt x="-214" y="8458"/>
                        <a:pt x="642"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5" name="Google Shape;2145;p34"/>
                <p:cNvSpPr/>
                <p:nvPr/>
              </p:nvSpPr>
              <p:spPr>
                <a:xfrm>
                  <a:off x="4713055" y="4991690"/>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792"/>
                      </a:lnTo>
                      <a:cubicBezTo>
                        <a:pt x="29613" y="9125"/>
                        <a:pt x="29708" y="8077"/>
                        <a:pt x="28471" y="7506"/>
                      </a:cubicBezTo>
                      <a:lnTo>
                        <a:pt x="16193" y="457"/>
                      </a:lnTo>
                      <a:cubicBezTo>
                        <a:pt x="14997" y="-152"/>
                        <a:pt x="13581" y="-152"/>
                        <a:pt x="12385" y="457"/>
                      </a:cubicBezTo>
                      <a:lnTo>
                        <a:pt x="679" y="7125"/>
                      </a:lnTo>
                      <a:cubicBezTo>
                        <a:pt x="-178" y="7792"/>
                        <a:pt x="-273" y="8935"/>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6" name="Google Shape;2146;p34"/>
                <p:cNvSpPr/>
                <p:nvPr/>
              </p:nvSpPr>
              <p:spPr>
                <a:xfrm>
                  <a:off x="4695787" y="4981117"/>
                  <a:ext cx="29345" cy="17487"/>
                </a:xfrm>
                <a:custGeom>
                  <a:avLst/>
                  <a:gdLst/>
                  <a:ahLst/>
                  <a:cxnLst/>
                  <a:rect l="l" t="t" r="r" b="b"/>
                  <a:pathLst>
                    <a:path w="29345" h="17487" extrusionOk="0">
                      <a:moveTo>
                        <a:pt x="720" y="9982"/>
                      </a:moveTo>
                      <a:lnTo>
                        <a:pt x="12903" y="17031"/>
                      </a:lnTo>
                      <a:cubicBezTo>
                        <a:pt x="14131" y="17640"/>
                        <a:pt x="15576" y="17640"/>
                        <a:pt x="16805" y="17031"/>
                      </a:cubicBezTo>
                      <a:lnTo>
                        <a:pt x="28417" y="10363"/>
                      </a:lnTo>
                      <a:cubicBezTo>
                        <a:pt x="29559" y="9696"/>
                        <a:pt x="29749" y="8649"/>
                        <a:pt x="28417" y="8077"/>
                      </a:cubicBezTo>
                      <a:lnTo>
                        <a:pt x="16519" y="457"/>
                      </a:lnTo>
                      <a:cubicBezTo>
                        <a:pt x="15291" y="-152"/>
                        <a:pt x="13846" y="-152"/>
                        <a:pt x="12617" y="457"/>
                      </a:cubicBezTo>
                      <a:lnTo>
                        <a:pt x="1005" y="7125"/>
                      </a:lnTo>
                      <a:cubicBezTo>
                        <a:pt x="-232" y="8363"/>
                        <a:pt x="-327" y="9411"/>
                        <a:pt x="720"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7" name="Google Shape;2147;p34"/>
                <p:cNvSpPr/>
                <p:nvPr/>
              </p:nvSpPr>
              <p:spPr>
                <a:xfrm>
                  <a:off x="4678497" y="4971592"/>
                  <a:ext cx="29372" cy="17487"/>
                </a:xfrm>
                <a:custGeom>
                  <a:avLst/>
                  <a:gdLst/>
                  <a:ahLst/>
                  <a:cxnLst/>
                  <a:rect l="l" t="t" r="r" b="b"/>
                  <a:pathLst>
                    <a:path w="29372" h="17487" extrusionOk="0">
                      <a:moveTo>
                        <a:pt x="688" y="9982"/>
                      </a:moveTo>
                      <a:lnTo>
                        <a:pt x="12871" y="17031"/>
                      </a:lnTo>
                      <a:cubicBezTo>
                        <a:pt x="14099" y="17640"/>
                        <a:pt x="15544" y="17640"/>
                        <a:pt x="16773" y="17031"/>
                      </a:cubicBezTo>
                      <a:lnTo>
                        <a:pt x="28480" y="10268"/>
                      </a:lnTo>
                      <a:cubicBezTo>
                        <a:pt x="29622" y="9601"/>
                        <a:pt x="29717" y="8553"/>
                        <a:pt x="28480" y="7982"/>
                      </a:cubicBezTo>
                      <a:lnTo>
                        <a:pt x="16487" y="457"/>
                      </a:lnTo>
                      <a:cubicBezTo>
                        <a:pt x="15259" y="-152"/>
                        <a:pt x="13814" y="-152"/>
                        <a:pt x="12585" y="457"/>
                      </a:cubicBezTo>
                      <a:lnTo>
                        <a:pt x="973" y="7220"/>
                      </a:lnTo>
                      <a:cubicBezTo>
                        <a:pt x="-169" y="7982"/>
                        <a:pt x="-359" y="8935"/>
                        <a:pt x="688"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8" name="Google Shape;2148;p34"/>
                <p:cNvSpPr/>
                <p:nvPr/>
              </p:nvSpPr>
              <p:spPr>
                <a:xfrm>
                  <a:off x="4661184" y="4961591"/>
                  <a:ext cx="29363" cy="17011"/>
                </a:xfrm>
                <a:custGeom>
                  <a:avLst/>
                  <a:gdLst/>
                  <a:ahLst/>
                  <a:cxnLst/>
                  <a:rect l="l" t="t" r="r" b="b"/>
                  <a:pathLst>
                    <a:path w="29363" h="17011" extrusionOk="0">
                      <a:moveTo>
                        <a:pt x="679" y="9506"/>
                      </a:moveTo>
                      <a:lnTo>
                        <a:pt x="12957" y="16555"/>
                      </a:lnTo>
                      <a:cubicBezTo>
                        <a:pt x="14152" y="17164"/>
                        <a:pt x="15568" y="17164"/>
                        <a:pt x="16764" y="16555"/>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4"/>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9" name="Google Shape;2149;p34"/>
                <p:cNvSpPr/>
                <p:nvPr/>
              </p:nvSpPr>
              <p:spPr>
                <a:xfrm>
                  <a:off x="4643896" y="4951685"/>
                  <a:ext cx="29270" cy="17011"/>
                </a:xfrm>
                <a:custGeom>
                  <a:avLst/>
                  <a:gdLst/>
                  <a:ahLst/>
                  <a:cxnLst/>
                  <a:rect l="l" t="t" r="r" b="b"/>
                  <a:pathLst>
                    <a:path w="29270" h="17011" extrusionOk="0">
                      <a:moveTo>
                        <a:pt x="644" y="9411"/>
                      </a:moveTo>
                      <a:lnTo>
                        <a:pt x="12827" y="16554"/>
                      </a:lnTo>
                      <a:cubicBezTo>
                        <a:pt x="14056" y="17164"/>
                        <a:pt x="15501" y="17164"/>
                        <a:pt x="16729" y="16554"/>
                      </a:cubicBezTo>
                      <a:lnTo>
                        <a:pt x="28341" y="9792"/>
                      </a:lnTo>
                      <a:cubicBezTo>
                        <a:pt x="29483" y="9125"/>
                        <a:pt x="29674" y="8172"/>
                        <a:pt x="28341" y="7601"/>
                      </a:cubicBezTo>
                      <a:lnTo>
                        <a:pt x="16158" y="457"/>
                      </a:lnTo>
                      <a:cubicBezTo>
                        <a:pt x="14930" y="-152"/>
                        <a:pt x="13485" y="-152"/>
                        <a:pt x="12256" y="457"/>
                      </a:cubicBezTo>
                      <a:lnTo>
                        <a:pt x="644" y="7220"/>
                      </a:lnTo>
                      <a:cubicBezTo>
                        <a:pt x="-117" y="7887"/>
                        <a:pt x="-307" y="8839"/>
                        <a:pt x="644"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0" name="Google Shape;2150;p34"/>
                <p:cNvSpPr/>
                <p:nvPr/>
              </p:nvSpPr>
              <p:spPr>
                <a:xfrm>
                  <a:off x="4626634" y="494177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1" name="Google Shape;2151;p34"/>
                <p:cNvSpPr/>
                <p:nvPr/>
              </p:nvSpPr>
              <p:spPr>
                <a:xfrm>
                  <a:off x="4609300" y="4931587"/>
                  <a:ext cx="29374" cy="17106"/>
                </a:xfrm>
                <a:custGeom>
                  <a:avLst/>
                  <a:gdLst/>
                  <a:ahLst/>
                  <a:cxnLst/>
                  <a:rect l="l" t="t" r="r" b="b"/>
                  <a:pathLst>
                    <a:path w="29374" h="17106" extrusionOk="0">
                      <a:moveTo>
                        <a:pt x="690" y="9601"/>
                      </a:moveTo>
                      <a:lnTo>
                        <a:pt x="12968" y="16650"/>
                      </a:lnTo>
                      <a:cubicBezTo>
                        <a:pt x="14197" y="17259"/>
                        <a:pt x="15642" y="17259"/>
                        <a:pt x="16870" y="16650"/>
                      </a:cubicBezTo>
                      <a:lnTo>
                        <a:pt x="28482" y="9887"/>
                      </a:lnTo>
                      <a:cubicBezTo>
                        <a:pt x="29624" y="9220"/>
                        <a:pt x="29719" y="8268"/>
                        <a:pt x="28482" y="7696"/>
                      </a:cubicBezTo>
                      <a:lnTo>
                        <a:pt x="16204" y="457"/>
                      </a:lnTo>
                      <a:cubicBezTo>
                        <a:pt x="14975" y="-152"/>
                        <a:pt x="13530" y="-152"/>
                        <a:pt x="12302"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2" name="Google Shape;2152;p34"/>
                <p:cNvSpPr/>
                <p:nvPr/>
              </p:nvSpPr>
              <p:spPr>
                <a:xfrm>
                  <a:off x="4592048" y="4921776"/>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3" name="Google Shape;2153;p34"/>
                <p:cNvSpPr/>
                <p:nvPr/>
              </p:nvSpPr>
              <p:spPr>
                <a:xfrm>
                  <a:off x="4574762" y="491177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125"/>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4" name="Google Shape;2154;p34"/>
                <p:cNvSpPr/>
                <p:nvPr/>
              </p:nvSpPr>
              <p:spPr>
                <a:xfrm>
                  <a:off x="4557452" y="4901679"/>
                  <a:ext cx="29387" cy="16983"/>
                </a:xfrm>
                <a:custGeom>
                  <a:avLst/>
                  <a:gdLst/>
                  <a:ahLst/>
                  <a:cxnLst/>
                  <a:rect l="l" t="t" r="r" b="b"/>
                  <a:pathLst>
                    <a:path w="29387" h="16983" extrusionOk="0">
                      <a:moveTo>
                        <a:pt x="761" y="9506"/>
                      </a:moveTo>
                      <a:lnTo>
                        <a:pt x="12944" y="16554"/>
                      </a:lnTo>
                      <a:cubicBezTo>
                        <a:pt x="14182" y="17126"/>
                        <a:pt x="15608" y="17126"/>
                        <a:pt x="16846" y="16554"/>
                      </a:cubicBezTo>
                      <a:lnTo>
                        <a:pt x="28458" y="9792"/>
                      </a:lnTo>
                      <a:cubicBezTo>
                        <a:pt x="29600" y="9125"/>
                        <a:pt x="29791" y="8077"/>
                        <a:pt x="28458" y="7506"/>
                      </a:cubicBezTo>
                      <a:lnTo>
                        <a:pt x="16275" y="457"/>
                      </a:lnTo>
                      <a:cubicBezTo>
                        <a:pt x="15047" y="-152"/>
                        <a:pt x="13602" y="-152"/>
                        <a:pt x="12373" y="457"/>
                      </a:cubicBezTo>
                      <a:lnTo>
                        <a:pt x="666" y="7220"/>
                      </a:lnTo>
                      <a:cubicBezTo>
                        <a:pt x="-190" y="7982"/>
                        <a:pt x="-286" y="8934"/>
                        <a:pt x="761"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5" name="Google Shape;2155;p34"/>
                <p:cNvSpPr/>
                <p:nvPr/>
              </p:nvSpPr>
              <p:spPr>
                <a:xfrm>
                  <a:off x="4540118" y="4891677"/>
                  <a:ext cx="29458" cy="17011"/>
                </a:xfrm>
                <a:custGeom>
                  <a:avLst/>
                  <a:gdLst/>
                  <a:ahLst/>
                  <a:cxnLst/>
                  <a:rect l="l" t="t" r="r" b="b"/>
                  <a:pathLst>
                    <a:path w="29458" h="17011" extrusionOk="0">
                      <a:moveTo>
                        <a:pt x="774" y="9506"/>
                      </a:moveTo>
                      <a:lnTo>
                        <a:pt x="12956" y="16554"/>
                      </a:lnTo>
                      <a:cubicBezTo>
                        <a:pt x="14185" y="17164"/>
                        <a:pt x="15630" y="17164"/>
                        <a:pt x="16859" y="16554"/>
                      </a:cubicBezTo>
                      <a:lnTo>
                        <a:pt x="28566" y="9792"/>
                      </a:lnTo>
                      <a:cubicBezTo>
                        <a:pt x="29708" y="9125"/>
                        <a:pt x="29803" y="8077"/>
                        <a:pt x="28566" y="7506"/>
                      </a:cubicBezTo>
                      <a:lnTo>
                        <a:pt x="16383" y="457"/>
                      </a:lnTo>
                      <a:cubicBezTo>
                        <a:pt x="15154" y="-152"/>
                        <a:pt x="13709" y="-152"/>
                        <a:pt x="12481" y="457"/>
                      </a:cubicBezTo>
                      <a:lnTo>
                        <a:pt x="869" y="7220"/>
                      </a:lnTo>
                      <a:cubicBezTo>
                        <a:pt x="-273" y="7982"/>
                        <a:pt x="-273" y="8935"/>
                        <a:pt x="77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6" name="Google Shape;2156;p34"/>
                <p:cNvSpPr/>
                <p:nvPr/>
              </p:nvSpPr>
              <p:spPr>
                <a:xfrm>
                  <a:off x="4514573" y="4876818"/>
                  <a:ext cx="37680" cy="21809"/>
                </a:xfrm>
                <a:custGeom>
                  <a:avLst/>
                  <a:gdLst/>
                  <a:ahLst/>
                  <a:cxnLst/>
                  <a:rect l="l" t="t" r="r" b="b"/>
                  <a:pathLst>
                    <a:path w="37680" h="21809" extrusionOk="0">
                      <a:moveTo>
                        <a:pt x="716" y="9506"/>
                      </a:moveTo>
                      <a:lnTo>
                        <a:pt x="21274" y="21317"/>
                      </a:lnTo>
                      <a:cubicBezTo>
                        <a:pt x="22457" y="21974"/>
                        <a:pt x="23898" y="21974"/>
                        <a:pt x="25081" y="21317"/>
                      </a:cubicBezTo>
                      <a:lnTo>
                        <a:pt x="36788" y="14554"/>
                      </a:lnTo>
                      <a:cubicBezTo>
                        <a:pt x="37930" y="13887"/>
                        <a:pt x="38025" y="12935"/>
                        <a:pt x="36788" y="12363"/>
                      </a:cubicBezTo>
                      <a:lnTo>
                        <a:pt x="16230" y="457"/>
                      </a:lnTo>
                      <a:cubicBezTo>
                        <a:pt x="15001" y="-152"/>
                        <a:pt x="13556" y="-152"/>
                        <a:pt x="12327" y="457"/>
                      </a:cubicBezTo>
                      <a:lnTo>
                        <a:pt x="716" y="7125"/>
                      </a:lnTo>
                      <a:cubicBezTo>
                        <a:pt x="-141" y="7982"/>
                        <a:pt x="-331" y="9506"/>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7" name="Google Shape;2157;p34"/>
                <p:cNvSpPr/>
                <p:nvPr/>
              </p:nvSpPr>
              <p:spPr>
                <a:xfrm>
                  <a:off x="4705251" y="500654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7"/>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8" name="Google Shape;2158;p34"/>
                <p:cNvSpPr/>
                <p:nvPr/>
              </p:nvSpPr>
              <p:spPr>
                <a:xfrm>
                  <a:off x="4687929" y="4996548"/>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9" name="Google Shape;2159;p34"/>
                <p:cNvSpPr/>
                <p:nvPr/>
              </p:nvSpPr>
              <p:spPr>
                <a:xfrm>
                  <a:off x="4670606" y="4986547"/>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0" name="Google Shape;2160;p34"/>
                <p:cNvSpPr/>
                <p:nvPr/>
              </p:nvSpPr>
              <p:spPr>
                <a:xfrm>
                  <a:off x="4653308" y="4976545"/>
                  <a:ext cx="29434" cy="16916"/>
                </a:xfrm>
                <a:custGeom>
                  <a:avLst/>
                  <a:gdLst/>
                  <a:ahLst/>
                  <a:cxnLst/>
                  <a:rect l="l" t="t" r="r" b="b"/>
                  <a:pathLst>
                    <a:path w="29434" h="16916" extrusionOk="0">
                      <a:moveTo>
                        <a:pt x="750" y="9411"/>
                      </a:moveTo>
                      <a:lnTo>
                        <a:pt x="12933" y="16459"/>
                      </a:lnTo>
                      <a:cubicBezTo>
                        <a:pt x="14161" y="17069"/>
                        <a:pt x="15606" y="17069"/>
                        <a:pt x="16835" y="16459"/>
                      </a:cubicBezTo>
                      <a:lnTo>
                        <a:pt x="28542" y="9696"/>
                      </a:lnTo>
                      <a:cubicBezTo>
                        <a:pt x="29684" y="9030"/>
                        <a:pt x="29779" y="8077"/>
                        <a:pt x="28542" y="7506"/>
                      </a:cubicBezTo>
                      <a:lnTo>
                        <a:pt x="16264" y="457"/>
                      </a:lnTo>
                      <a:cubicBezTo>
                        <a:pt x="15068" y="-152"/>
                        <a:pt x="13652" y="-152"/>
                        <a:pt x="12457" y="457"/>
                      </a:cubicBezTo>
                      <a:lnTo>
                        <a:pt x="750" y="7220"/>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1" name="Google Shape;2161;p34"/>
                <p:cNvSpPr/>
                <p:nvPr/>
              </p:nvSpPr>
              <p:spPr>
                <a:xfrm>
                  <a:off x="4636115" y="4966449"/>
                  <a:ext cx="29341" cy="17047"/>
                </a:xfrm>
                <a:custGeom>
                  <a:avLst/>
                  <a:gdLst/>
                  <a:ahLst/>
                  <a:cxnLst/>
                  <a:rect l="l" t="t" r="r" b="b"/>
                  <a:pathLst>
                    <a:path w="29341" h="17047" extrusionOk="0">
                      <a:moveTo>
                        <a:pt x="716" y="9506"/>
                      </a:moveTo>
                      <a:lnTo>
                        <a:pt x="12898" y="16554"/>
                      </a:lnTo>
                      <a:cubicBezTo>
                        <a:pt x="14116" y="17212"/>
                        <a:pt x="15583" y="17212"/>
                        <a:pt x="16801" y="16554"/>
                      </a:cubicBezTo>
                      <a:lnTo>
                        <a:pt x="28412" y="9792"/>
                      </a:lnTo>
                      <a:cubicBezTo>
                        <a:pt x="29554" y="9125"/>
                        <a:pt x="29745" y="8172"/>
                        <a:pt x="28412" y="7601"/>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2" name="Google Shape;2162;p34"/>
                <p:cNvSpPr/>
                <p:nvPr/>
              </p:nvSpPr>
              <p:spPr>
                <a:xfrm>
                  <a:off x="4618793" y="4956352"/>
                  <a:ext cx="29341" cy="17106"/>
                </a:xfrm>
                <a:custGeom>
                  <a:avLst/>
                  <a:gdLst/>
                  <a:ahLst/>
                  <a:cxnLst/>
                  <a:rect l="l" t="t" r="r" b="b"/>
                  <a:pathLst>
                    <a:path w="29341" h="17106" extrusionOk="0">
                      <a:moveTo>
                        <a:pt x="716" y="9601"/>
                      </a:moveTo>
                      <a:lnTo>
                        <a:pt x="12898" y="16650"/>
                      </a:lnTo>
                      <a:cubicBezTo>
                        <a:pt x="14127" y="17259"/>
                        <a:pt x="15572" y="17259"/>
                        <a:pt x="16801" y="16650"/>
                      </a:cubicBezTo>
                      <a:lnTo>
                        <a:pt x="28412" y="9887"/>
                      </a:lnTo>
                      <a:cubicBezTo>
                        <a:pt x="29554" y="9220"/>
                        <a:pt x="29745" y="8268"/>
                        <a:pt x="28412" y="7601"/>
                      </a:cubicBezTo>
                      <a:lnTo>
                        <a:pt x="16230" y="457"/>
                      </a:lnTo>
                      <a:cubicBezTo>
                        <a:pt x="15001" y="-152"/>
                        <a:pt x="13556" y="-152"/>
                        <a:pt x="12327" y="457"/>
                      </a:cubicBezTo>
                      <a:lnTo>
                        <a:pt x="716" y="7220"/>
                      </a:lnTo>
                      <a:cubicBezTo>
                        <a:pt x="-141" y="8077"/>
                        <a:pt x="-331" y="9030"/>
                        <a:pt x="716"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3" name="Google Shape;2163;p34"/>
                <p:cNvSpPr/>
                <p:nvPr/>
              </p:nvSpPr>
              <p:spPr>
                <a:xfrm>
                  <a:off x="4601470" y="4946446"/>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077"/>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4" name="Google Shape;2164;p34"/>
                <p:cNvSpPr/>
                <p:nvPr/>
              </p:nvSpPr>
              <p:spPr>
                <a:xfrm>
                  <a:off x="4584137" y="4936445"/>
                  <a:ext cx="29291" cy="17011"/>
                </a:xfrm>
                <a:custGeom>
                  <a:avLst/>
                  <a:gdLst/>
                  <a:ahLst/>
                  <a:cxnLst/>
                  <a:rect l="l" t="t" r="r" b="b"/>
                  <a:pathLst>
                    <a:path w="29291" h="17011" extrusionOk="0">
                      <a:moveTo>
                        <a:pt x="726" y="9506"/>
                      </a:moveTo>
                      <a:lnTo>
                        <a:pt x="12814" y="16554"/>
                      </a:lnTo>
                      <a:cubicBezTo>
                        <a:pt x="14043" y="17164"/>
                        <a:pt x="15487" y="17164"/>
                        <a:pt x="16716" y="16554"/>
                      </a:cubicBezTo>
                      <a:lnTo>
                        <a:pt x="28328" y="9792"/>
                      </a:lnTo>
                      <a:cubicBezTo>
                        <a:pt x="29565" y="9125"/>
                        <a:pt x="29660" y="8077"/>
                        <a:pt x="28328" y="7506"/>
                      </a:cubicBezTo>
                      <a:lnTo>
                        <a:pt x="16145" y="457"/>
                      </a:lnTo>
                      <a:cubicBezTo>
                        <a:pt x="14916" y="-152"/>
                        <a:pt x="13471" y="-152"/>
                        <a:pt x="12243" y="457"/>
                      </a:cubicBezTo>
                      <a:lnTo>
                        <a:pt x="631" y="7220"/>
                      </a:lnTo>
                      <a:cubicBezTo>
                        <a:pt x="-130" y="7982"/>
                        <a:pt x="-321" y="8935"/>
                        <a:pt x="72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5" name="Google Shape;2165;p34"/>
                <p:cNvSpPr/>
                <p:nvPr/>
              </p:nvSpPr>
              <p:spPr>
                <a:xfrm>
                  <a:off x="4566835" y="4926444"/>
                  <a:ext cx="29390" cy="17011"/>
                </a:xfrm>
                <a:custGeom>
                  <a:avLst/>
                  <a:gdLst/>
                  <a:ahLst/>
                  <a:cxnLst/>
                  <a:rect l="l" t="t" r="r" b="b"/>
                  <a:pathLst>
                    <a:path w="29390" h="17011" extrusionOk="0">
                      <a:moveTo>
                        <a:pt x="706" y="9506"/>
                      </a:moveTo>
                      <a:lnTo>
                        <a:pt x="12888" y="16554"/>
                      </a:lnTo>
                      <a:cubicBezTo>
                        <a:pt x="14117" y="17164"/>
                        <a:pt x="15562" y="17164"/>
                        <a:pt x="16791" y="16554"/>
                      </a:cubicBezTo>
                      <a:lnTo>
                        <a:pt x="28498" y="9791"/>
                      </a:lnTo>
                      <a:cubicBezTo>
                        <a:pt x="29640" y="9125"/>
                        <a:pt x="29735" y="8077"/>
                        <a:pt x="28498" y="7506"/>
                      </a:cubicBezTo>
                      <a:lnTo>
                        <a:pt x="16315" y="457"/>
                      </a:lnTo>
                      <a:cubicBezTo>
                        <a:pt x="15086" y="-152"/>
                        <a:pt x="13641" y="-152"/>
                        <a:pt x="12413" y="457"/>
                      </a:cubicBezTo>
                      <a:lnTo>
                        <a:pt x="801" y="7220"/>
                      </a:lnTo>
                      <a:cubicBezTo>
                        <a:pt x="-151" y="7982"/>
                        <a:pt x="-341" y="8934"/>
                        <a:pt x="70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6" name="Google Shape;2166;p34"/>
                <p:cNvSpPr/>
                <p:nvPr/>
              </p:nvSpPr>
              <p:spPr>
                <a:xfrm>
                  <a:off x="4549576" y="4916443"/>
                  <a:ext cx="29326" cy="17011"/>
                </a:xfrm>
                <a:custGeom>
                  <a:avLst/>
                  <a:gdLst/>
                  <a:ahLst/>
                  <a:cxnLst/>
                  <a:rect l="l" t="t" r="r" b="b"/>
                  <a:pathLst>
                    <a:path w="29326" h="17011" extrusionOk="0">
                      <a:moveTo>
                        <a:pt x="642" y="9506"/>
                      </a:moveTo>
                      <a:lnTo>
                        <a:pt x="12825" y="16554"/>
                      </a:lnTo>
                      <a:cubicBezTo>
                        <a:pt x="14054" y="17164"/>
                        <a:pt x="15499" y="17164"/>
                        <a:pt x="16727" y="16554"/>
                      </a:cubicBezTo>
                      <a:lnTo>
                        <a:pt x="28434" y="9792"/>
                      </a:lnTo>
                      <a:cubicBezTo>
                        <a:pt x="29576" y="9125"/>
                        <a:pt x="29672" y="8077"/>
                        <a:pt x="28434" y="7506"/>
                      </a:cubicBezTo>
                      <a:lnTo>
                        <a:pt x="16156" y="457"/>
                      </a:lnTo>
                      <a:cubicBezTo>
                        <a:pt x="14928" y="-152"/>
                        <a:pt x="13483" y="-152"/>
                        <a:pt x="12254" y="457"/>
                      </a:cubicBezTo>
                      <a:lnTo>
                        <a:pt x="642" y="7220"/>
                      </a:lnTo>
                      <a:cubicBezTo>
                        <a:pt x="-214" y="7982"/>
                        <a:pt x="-214" y="8935"/>
                        <a:pt x="642"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7" name="Google Shape;2167;p34"/>
                <p:cNvSpPr/>
                <p:nvPr/>
              </p:nvSpPr>
              <p:spPr>
                <a:xfrm>
                  <a:off x="4532218" y="4906536"/>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220"/>
                      </a:lnTo>
                      <a:cubicBezTo>
                        <a:pt x="-178" y="8363"/>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8" name="Google Shape;2168;p34"/>
                <p:cNvSpPr/>
                <p:nvPr/>
              </p:nvSpPr>
              <p:spPr>
                <a:xfrm>
                  <a:off x="4514896" y="489653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125"/>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9" name="Google Shape;2169;p34"/>
                <p:cNvSpPr/>
                <p:nvPr/>
              </p:nvSpPr>
              <p:spPr>
                <a:xfrm>
                  <a:off x="4722536" y="5016484"/>
                  <a:ext cx="37680" cy="21745"/>
                </a:xfrm>
                <a:custGeom>
                  <a:avLst/>
                  <a:gdLst/>
                  <a:ahLst/>
                  <a:cxnLst/>
                  <a:rect l="l" t="t" r="r" b="b"/>
                  <a:pathLst>
                    <a:path w="37680" h="21745" extrusionOk="0">
                      <a:moveTo>
                        <a:pt x="716" y="9477"/>
                      </a:moveTo>
                      <a:lnTo>
                        <a:pt x="21274" y="21288"/>
                      </a:lnTo>
                      <a:cubicBezTo>
                        <a:pt x="22503" y="21898"/>
                        <a:pt x="23948" y="21898"/>
                        <a:pt x="25176" y="21288"/>
                      </a:cubicBezTo>
                      <a:lnTo>
                        <a:pt x="36788" y="14526"/>
                      </a:lnTo>
                      <a:cubicBezTo>
                        <a:pt x="37930" y="13859"/>
                        <a:pt x="38025" y="12811"/>
                        <a:pt x="36788" y="12240"/>
                      </a:cubicBezTo>
                      <a:lnTo>
                        <a:pt x="16230" y="429"/>
                      </a:lnTo>
                      <a:cubicBezTo>
                        <a:pt x="14991" y="-143"/>
                        <a:pt x="13566" y="-143"/>
                        <a:pt x="12327" y="429"/>
                      </a:cubicBezTo>
                      <a:lnTo>
                        <a:pt x="716" y="7192"/>
                      </a:lnTo>
                      <a:cubicBezTo>
                        <a:pt x="-141" y="7858"/>
                        <a:pt x="-331" y="8906"/>
                        <a:pt x="716" y="947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0" name="Google Shape;2170;p34"/>
                <p:cNvSpPr/>
                <p:nvPr/>
              </p:nvSpPr>
              <p:spPr>
                <a:xfrm>
                  <a:off x="4481005" y="4886460"/>
                  <a:ext cx="46109" cy="24112"/>
                </a:xfrm>
                <a:custGeom>
                  <a:avLst/>
                  <a:gdLst/>
                  <a:ahLst/>
                  <a:cxnLst/>
                  <a:rect l="l" t="t" r="r" b="b"/>
                  <a:pathLst>
                    <a:path w="46109" h="24112" extrusionOk="0">
                      <a:moveTo>
                        <a:pt x="33141" y="436"/>
                      </a:moveTo>
                      <a:lnTo>
                        <a:pt x="45324" y="7484"/>
                      </a:lnTo>
                      <a:cubicBezTo>
                        <a:pt x="46371" y="8056"/>
                        <a:pt x="46371" y="9008"/>
                        <a:pt x="45324" y="9580"/>
                      </a:cubicBezTo>
                      <a:lnTo>
                        <a:pt x="33046" y="16723"/>
                      </a:lnTo>
                      <a:cubicBezTo>
                        <a:pt x="31910" y="17305"/>
                        <a:pt x="30566" y="17305"/>
                        <a:pt x="29429" y="16723"/>
                      </a:cubicBezTo>
                      <a:lnTo>
                        <a:pt x="28478" y="16152"/>
                      </a:lnTo>
                      <a:cubicBezTo>
                        <a:pt x="27408" y="15581"/>
                        <a:pt x="26121" y="15581"/>
                        <a:pt x="25051" y="16152"/>
                      </a:cubicBezTo>
                      <a:lnTo>
                        <a:pt x="12107" y="23677"/>
                      </a:lnTo>
                      <a:cubicBezTo>
                        <a:pt x="10971" y="24258"/>
                        <a:pt x="9627" y="24258"/>
                        <a:pt x="8490" y="23677"/>
                      </a:cubicBezTo>
                      <a:lnTo>
                        <a:pt x="686" y="19200"/>
                      </a:lnTo>
                      <a:cubicBezTo>
                        <a:pt x="107" y="18952"/>
                        <a:pt x="-157" y="18276"/>
                        <a:pt x="96" y="17695"/>
                      </a:cubicBezTo>
                      <a:cubicBezTo>
                        <a:pt x="211" y="17428"/>
                        <a:pt x="421" y="17219"/>
                        <a:pt x="686" y="17105"/>
                      </a:cubicBezTo>
                      <a:lnTo>
                        <a:pt x="12868" y="10056"/>
                      </a:lnTo>
                      <a:lnTo>
                        <a:pt x="15438" y="8627"/>
                      </a:lnTo>
                      <a:lnTo>
                        <a:pt x="17247" y="7580"/>
                      </a:lnTo>
                      <a:lnTo>
                        <a:pt x="19055" y="6532"/>
                      </a:lnTo>
                      <a:lnTo>
                        <a:pt x="29525" y="436"/>
                      </a:lnTo>
                      <a:cubicBezTo>
                        <a:pt x="30661" y="-145"/>
                        <a:pt x="32005" y="-145"/>
                        <a:pt x="33141" y="43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1" name="Google Shape;2171;p34"/>
                <p:cNvSpPr/>
                <p:nvPr/>
              </p:nvSpPr>
              <p:spPr>
                <a:xfrm>
                  <a:off x="4680529" y="5050364"/>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125"/>
                      </a:lnTo>
                      <a:cubicBezTo>
                        <a:pt x="-202" y="7411"/>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2" name="Google Shape;2172;p34"/>
                <p:cNvSpPr/>
                <p:nvPr/>
              </p:nvSpPr>
              <p:spPr>
                <a:xfrm>
                  <a:off x="4663322" y="5040268"/>
                  <a:ext cx="28938" cy="17011"/>
                </a:xfrm>
                <a:custGeom>
                  <a:avLst/>
                  <a:gdLst/>
                  <a:ahLst/>
                  <a:cxnLst/>
                  <a:rect l="l" t="t" r="r" b="b"/>
                  <a:pathLst>
                    <a:path w="28938" h="17011" extrusionOk="0">
                      <a:moveTo>
                        <a:pt x="254" y="9506"/>
                      </a:moveTo>
                      <a:lnTo>
                        <a:pt x="12532" y="16554"/>
                      </a:lnTo>
                      <a:cubicBezTo>
                        <a:pt x="13760" y="17164"/>
                        <a:pt x="15205" y="17164"/>
                        <a:pt x="16434" y="16554"/>
                      </a:cubicBezTo>
                      <a:lnTo>
                        <a:pt x="28046" y="9792"/>
                      </a:lnTo>
                      <a:cubicBezTo>
                        <a:pt x="29188" y="9125"/>
                        <a:pt x="29283" y="8077"/>
                        <a:pt x="28046" y="7506"/>
                      </a:cubicBezTo>
                      <a:lnTo>
                        <a:pt x="15863" y="457"/>
                      </a:lnTo>
                      <a:cubicBezTo>
                        <a:pt x="14634" y="-152"/>
                        <a:pt x="13189" y="-152"/>
                        <a:pt x="11961" y="457"/>
                      </a:cubicBezTo>
                      <a:lnTo>
                        <a:pt x="254" y="7220"/>
                      </a:lnTo>
                      <a:cubicBezTo>
                        <a:pt x="254" y="7982"/>
                        <a:pt x="-317" y="8935"/>
                        <a:pt x="25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3" name="Google Shape;2173;p34"/>
                <p:cNvSpPr/>
                <p:nvPr/>
              </p:nvSpPr>
              <p:spPr>
                <a:xfrm>
                  <a:off x="4646050" y="5030457"/>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696"/>
                      </a:lnTo>
                      <a:cubicBezTo>
                        <a:pt x="29613" y="9030"/>
                        <a:pt x="29708" y="8077"/>
                        <a:pt x="28471" y="7506"/>
                      </a:cubicBezTo>
                      <a:lnTo>
                        <a:pt x="16288" y="457"/>
                      </a:lnTo>
                      <a:cubicBezTo>
                        <a:pt x="15059" y="-152"/>
                        <a:pt x="13614" y="-152"/>
                        <a:pt x="12385" y="457"/>
                      </a:cubicBezTo>
                      <a:lnTo>
                        <a:pt x="679" y="7220"/>
                      </a:lnTo>
                      <a:cubicBezTo>
                        <a:pt x="-178" y="8268"/>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4" name="Google Shape;2174;p34"/>
                <p:cNvSpPr/>
                <p:nvPr/>
              </p:nvSpPr>
              <p:spPr>
                <a:xfrm>
                  <a:off x="4499297" y="4945494"/>
                  <a:ext cx="29352" cy="17011"/>
                </a:xfrm>
                <a:custGeom>
                  <a:avLst/>
                  <a:gdLst/>
                  <a:ahLst/>
                  <a:cxnLst/>
                  <a:rect l="l" t="t" r="r" b="b"/>
                  <a:pathLst>
                    <a:path w="29352" h="17011" extrusionOk="0">
                      <a:moveTo>
                        <a:pt x="668" y="9506"/>
                      </a:moveTo>
                      <a:lnTo>
                        <a:pt x="12851" y="16554"/>
                      </a:lnTo>
                      <a:cubicBezTo>
                        <a:pt x="14080" y="17164"/>
                        <a:pt x="15524" y="17164"/>
                        <a:pt x="16753" y="16554"/>
                      </a:cubicBezTo>
                      <a:lnTo>
                        <a:pt x="28460" y="9791"/>
                      </a:lnTo>
                      <a:cubicBezTo>
                        <a:pt x="29602" y="9125"/>
                        <a:pt x="29697" y="8077"/>
                        <a:pt x="28460" y="7506"/>
                      </a:cubicBezTo>
                      <a:lnTo>
                        <a:pt x="16277" y="457"/>
                      </a:lnTo>
                      <a:cubicBezTo>
                        <a:pt x="15048" y="-152"/>
                        <a:pt x="13604" y="-152"/>
                        <a:pt x="12375" y="457"/>
                      </a:cubicBezTo>
                      <a:lnTo>
                        <a:pt x="763" y="7220"/>
                      </a:lnTo>
                      <a:cubicBezTo>
                        <a:pt x="-189" y="7982"/>
                        <a:pt x="-284" y="8934"/>
                        <a:pt x="66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5" name="Google Shape;2175;p34"/>
                <p:cNvSpPr/>
                <p:nvPr/>
              </p:nvSpPr>
              <p:spPr>
                <a:xfrm>
                  <a:off x="4482022" y="493568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7"/>
                      </a:lnTo>
                      <a:cubicBezTo>
                        <a:pt x="29650" y="9030"/>
                        <a:pt x="29745" y="8077"/>
                        <a:pt x="28412" y="7506"/>
                      </a:cubicBezTo>
                      <a:lnTo>
                        <a:pt x="16230" y="457"/>
                      </a:lnTo>
                      <a:cubicBezTo>
                        <a:pt x="15001" y="-152"/>
                        <a:pt x="13556" y="-152"/>
                        <a:pt x="12327" y="457"/>
                      </a:cubicBezTo>
                      <a:lnTo>
                        <a:pt x="716" y="7220"/>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6" name="Google Shape;2176;p34"/>
                <p:cNvSpPr/>
                <p:nvPr/>
              </p:nvSpPr>
              <p:spPr>
                <a:xfrm>
                  <a:off x="4464795" y="4925682"/>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8268"/>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7" name="Google Shape;2177;p34"/>
                <p:cNvSpPr/>
                <p:nvPr/>
              </p:nvSpPr>
              <p:spPr>
                <a:xfrm>
                  <a:off x="4447522" y="4915490"/>
                  <a:ext cx="29387" cy="17202"/>
                </a:xfrm>
                <a:custGeom>
                  <a:avLst/>
                  <a:gdLst/>
                  <a:ahLst/>
                  <a:cxnLst/>
                  <a:rect l="l" t="t" r="r" b="b"/>
                  <a:pathLst>
                    <a:path w="29387" h="17202" extrusionOk="0">
                      <a:moveTo>
                        <a:pt x="761" y="9601"/>
                      </a:moveTo>
                      <a:lnTo>
                        <a:pt x="12944" y="16745"/>
                      </a:lnTo>
                      <a:cubicBezTo>
                        <a:pt x="14173" y="17355"/>
                        <a:pt x="15618" y="17355"/>
                        <a:pt x="16846" y="16745"/>
                      </a:cubicBezTo>
                      <a:lnTo>
                        <a:pt x="28458" y="9982"/>
                      </a:lnTo>
                      <a:cubicBezTo>
                        <a:pt x="29600" y="9316"/>
                        <a:pt x="29791" y="8363"/>
                        <a:pt x="28458" y="7792"/>
                      </a:cubicBezTo>
                      <a:lnTo>
                        <a:pt x="16180" y="457"/>
                      </a:lnTo>
                      <a:cubicBezTo>
                        <a:pt x="14951" y="-152"/>
                        <a:pt x="13507" y="-152"/>
                        <a:pt x="12278" y="457"/>
                      </a:cubicBezTo>
                      <a:lnTo>
                        <a:pt x="666" y="7220"/>
                      </a:lnTo>
                      <a:cubicBezTo>
                        <a:pt x="-190" y="8077"/>
                        <a:pt x="-286" y="8935"/>
                        <a:pt x="761"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8" name="Google Shape;2178;p34"/>
                <p:cNvSpPr/>
                <p:nvPr/>
              </p:nvSpPr>
              <p:spPr>
                <a:xfrm>
                  <a:off x="4624469" y="5017884"/>
                  <a:ext cx="34098" cy="19393"/>
                </a:xfrm>
                <a:custGeom>
                  <a:avLst/>
                  <a:gdLst/>
                  <a:ahLst/>
                  <a:cxnLst/>
                  <a:rect l="l" t="t" r="r" b="b"/>
                  <a:pathLst>
                    <a:path w="34098" h="19393" extrusionOk="0">
                      <a:moveTo>
                        <a:pt x="1035" y="9411"/>
                      </a:moveTo>
                      <a:lnTo>
                        <a:pt x="17691" y="18936"/>
                      </a:lnTo>
                      <a:cubicBezTo>
                        <a:pt x="18887" y="19546"/>
                        <a:pt x="20303" y="19546"/>
                        <a:pt x="21499" y="18936"/>
                      </a:cubicBezTo>
                      <a:lnTo>
                        <a:pt x="33205" y="12268"/>
                      </a:lnTo>
                      <a:cubicBezTo>
                        <a:pt x="34348" y="11602"/>
                        <a:pt x="34443" y="10554"/>
                        <a:pt x="33205" y="9982"/>
                      </a:cubicBezTo>
                      <a:lnTo>
                        <a:pt x="16549" y="457"/>
                      </a:lnTo>
                      <a:cubicBezTo>
                        <a:pt x="15321" y="-152"/>
                        <a:pt x="13876" y="-152"/>
                        <a:pt x="12647" y="457"/>
                      </a:cubicBezTo>
                      <a:lnTo>
                        <a:pt x="1035" y="7220"/>
                      </a:lnTo>
                      <a:cubicBezTo>
                        <a:pt x="-297" y="7887"/>
                        <a:pt x="-392" y="8839"/>
                        <a:pt x="1035"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9" name="Google Shape;2179;p34"/>
                <p:cNvSpPr/>
                <p:nvPr/>
              </p:nvSpPr>
              <p:spPr>
                <a:xfrm>
                  <a:off x="4516514" y="4955590"/>
                  <a:ext cx="33778" cy="19392"/>
                </a:xfrm>
                <a:custGeom>
                  <a:avLst/>
                  <a:gdLst/>
                  <a:ahLst/>
                  <a:cxnLst/>
                  <a:rect l="l" t="t" r="r" b="b"/>
                  <a:pathLst>
                    <a:path w="33778" h="19392" extrusionOk="0">
                      <a:moveTo>
                        <a:pt x="679" y="9411"/>
                      </a:moveTo>
                      <a:lnTo>
                        <a:pt x="17335" y="18936"/>
                      </a:lnTo>
                      <a:cubicBezTo>
                        <a:pt x="18563" y="19545"/>
                        <a:pt x="20008" y="19545"/>
                        <a:pt x="21237" y="18936"/>
                      </a:cubicBezTo>
                      <a:lnTo>
                        <a:pt x="32849" y="12173"/>
                      </a:lnTo>
                      <a:cubicBezTo>
                        <a:pt x="33991" y="11506"/>
                        <a:pt x="34181" y="10554"/>
                        <a:pt x="32849" y="9982"/>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0" name="Google Shape;2180;p34"/>
                <p:cNvSpPr/>
                <p:nvPr/>
              </p:nvSpPr>
              <p:spPr>
                <a:xfrm>
                  <a:off x="4538177" y="4968068"/>
                  <a:ext cx="98308" cy="56826"/>
                </a:xfrm>
                <a:custGeom>
                  <a:avLst/>
                  <a:gdLst/>
                  <a:ahLst/>
                  <a:cxnLst/>
                  <a:rect l="l" t="t" r="r" b="b"/>
                  <a:pathLst>
                    <a:path w="98308" h="56826" extrusionOk="0">
                      <a:moveTo>
                        <a:pt x="716" y="9411"/>
                      </a:moveTo>
                      <a:lnTo>
                        <a:pt x="81902" y="56369"/>
                      </a:lnTo>
                      <a:cubicBezTo>
                        <a:pt x="83131" y="56978"/>
                        <a:pt x="84576" y="56978"/>
                        <a:pt x="85804" y="56369"/>
                      </a:cubicBezTo>
                      <a:lnTo>
                        <a:pt x="97416" y="49606"/>
                      </a:lnTo>
                      <a:cubicBezTo>
                        <a:pt x="98558" y="48939"/>
                        <a:pt x="98653" y="47987"/>
                        <a:pt x="97416" y="47415"/>
                      </a:cubicBezTo>
                      <a:lnTo>
                        <a:pt x="16230" y="457"/>
                      </a:lnTo>
                      <a:cubicBezTo>
                        <a:pt x="15001" y="-152"/>
                        <a:pt x="13556" y="-152"/>
                        <a:pt x="12327" y="457"/>
                      </a:cubicBezTo>
                      <a:lnTo>
                        <a:pt x="716" y="7220"/>
                      </a:lnTo>
                      <a:cubicBezTo>
                        <a:pt x="-141" y="7887"/>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1" name="Google Shape;2181;p34"/>
                <p:cNvSpPr/>
                <p:nvPr/>
              </p:nvSpPr>
              <p:spPr>
                <a:xfrm>
                  <a:off x="4683753" y="5013502"/>
                  <a:ext cx="29387" cy="16916"/>
                </a:xfrm>
                <a:custGeom>
                  <a:avLst/>
                  <a:gdLst/>
                  <a:ahLst/>
                  <a:cxnLst/>
                  <a:rect l="l" t="t" r="r" b="b"/>
                  <a:pathLst>
                    <a:path w="29387" h="16916" extrusionOk="0">
                      <a:moveTo>
                        <a:pt x="761" y="9411"/>
                      </a:moveTo>
                      <a:lnTo>
                        <a:pt x="12944" y="16459"/>
                      </a:lnTo>
                      <a:cubicBezTo>
                        <a:pt x="14173" y="17069"/>
                        <a:pt x="15618" y="17069"/>
                        <a:pt x="16846" y="16459"/>
                      </a:cubicBezTo>
                      <a:lnTo>
                        <a:pt x="28458" y="9792"/>
                      </a:lnTo>
                      <a:cubicBezTo>
                        <a:pt x="29600" y="9125"/>
                        <a:pt x="29791" y="8077"/>
                        <a:pt x="28458" y="7506"/>
                      </a:cubicBezTo>
                      <a:lnTo>
                        <a:pt x="16275" y="457"/>
                      </a:lnTo>
                      <a:cubicBezTo>
                        <a:pt x="15047" y="-152"/>
                        <a:pt x="13602" y="-152"/>
                        <a:pt x="12373" y="457"/>
                      </a:cubicBezTo>
                      <a:lnTo>
                        <a:pt x="666" y="7125"/>
                      </a:lnTo>
                      <a:cubicBezTo>
                        <a:pt x="-190" y="7792"/>
                        <a:pt x="-286" y="8839"/>
                        <a:pt x="761"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2" name="Google Shape;2182;p34"/>
                <p:cNvSpPr/>
                <p:nvPr/>
              </p:nvSpPr>
              <p:spPr>
                <a:xfrm>
                  <a:off x="4666502" y="5003310"/>
                  <a:ext cx="29374" cy="17106"/>
                </a:xfrm>
                <a:custGeom>
                  <a:avLst/>
                  <a:gdLst/>
                  <a:ahLst/>
                  <a:cxnLst/>
                  <a:rect l="l" t="t" r="r" b="b"/>
                  <a:pathLst>
                    <a:path w="29374" h="17106" extrusionOk="0">
                      <a:moveTo>
                        <a:pt x="690" y="9601"/>
                      </a:moveTo>
                      <a:lnTo>
                        <a:pt x="12873" y="16650"/>
                      </a:lnTo>
                      <a:cubicBezTo>
                        <a:pt x="14102" y="17259"/>
                        <a:pt x="15546" y="17259"/>
                        <a:pt x="16775" y="16650"/>
                      </a:cubicBezTo>
                      <a:lnTo>
                        <a:pt x="28482" y="9982"/>
                      </a:lnTo>
                      <a:cubicBezTo>
                        <a:pt x="29624" y="9316"/>
                        <a:pt x="29719" y="8268"/>
                        <a:pt x="28482" y="7696"/>
                      </a:cubicBezTo>
                      <a:lnTo>
                        <a:pt x="16109" y="457"/>
                      </a:lnTo>
                      <a:cubicBezTo>
                        <a:pt x="14880" y="-152"/>
                        <a:pt x="13435" y="-152"/>
                        <a:pt x="12207"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3" name="Google Shape;2183;p34"/>
                <p:cNvSpPr/>
                <p:nvPr/>
              </p:nvSpPr>
              <p:spPr>
                <a:xfrm>
                  <a:off x="4649277" y="4993405"/>
                  <a:ext cx="29313" cy="17011"/>
                </a:xfrm>
                <a:custGeom>
                  <a:avLst/>
                  <a:gdLst/>
                  <a:ahLst/>
                  <a:cxnLst/>
                  <a:rect l="l" t="t" r="r" b="b"/>
                  <a:pathLst>
                    <a:path w="29313" h="17011" extrusionOk="0">
                      <a:moveTo>
                        <a:pt x="688" y="9506"/>
                      </a:moveTo>
                      <a:lnTo>
                        <a:pt x="12871" y="16554"/>
                      </a:lnTo>
                      <a:cubicBezTo>
                        <a:pt x="14099" y="17164"/>
                        <a:pt x="15544" y="17164"/>
                        <a:pt x="16773" y="16554"/>
                      </a:cubicBezTo>
                      <a:lnTo>
                        <a:pt x="28385" y="9791"/>
                      </a:lnTo>
                      <a:cubicBezTo>
                        <a:pt x="29527" y="9125"/>
                        <a:pt x="29717" y="8077"/>
                        <a:pt x="28385" y="7506"/>
                      </a:cubicBezTo>
                      <a:lnTo>
                        <a:pt x="16202" y="457"/>
                      </a:lnTo>
                      <a:cubicBezTo>
                        <a:pt x="14973" y="-152"/>
                        <a:pt x="13528" y="-152"/>
                        <a:pt x="12299" y="457"/>
                      </a:cubicBezTo>
                      <a:lnTo>
                        <a:pt x="973" y="7220"/>
                      </a:lnTo>
                      <a:cubicBezTo>
                        <a:pt x="-169" y="7982"/>
                        <a:pt x="-359" y="8934"/>
                        <a:pt x="68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4" name="Google Shape;2184;p34"/>
                <p:cNvSpPr/>
                <p:nvPr/>
              </p:nvSpPr>
              <p:spPr>
                <a:xfrm>
                  <a:off x="4631964" y="4983594"/>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0" y="9696"/>
                      </a:lnTo>
                      <a:cubicBezTo>
                        <a:pt x="29613" y="9030"/>
                        <a:pt x="29708" y="8077"/>
                        <a:pt x="28470" y="7506"/>
                      </a:cubicBezTo>
                      <a:lnTo>
                        <a:pt x="16193" y="457"/>
                      </a:lnTo>
                      <a:cubicBezTo>
                        <a:pt x="14997" y="-152"/>
                        <a:pt x="13581" y="-152"/>
                        <a:pt x="12385" y="457"/>
                      </a:cubicBezTo>
                      <a:lnTo>
                        <a:pt x="679" y="7220"/>
                      </a:lnTo>
                      <a:cubicBezTo>
                        <a:pt x="-178" y="7506"/>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5" name="Google Shape;2185;p34"/>
                <p:cNvSpPr/>
                <p:nvPr/>
              </p:nvSpPr>
              <p:spPr>
                <a:xfrm>
                  <a:off x="4614700" y="497359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792"/>
                      </a:lnTo>
                      <a:cubicBezTo>
                        <a:pt x="29650" y="9125"/>
                        <a:pt x="29745" y="8077"/>
                        <a:pt x="28412" y="7506"/>
                      </a:cubicBezTo>
                      <a:lnTo>
                        <a:pt x="16230" y="457"/>
                      </a:lnTo>
                      <a:cubicBezTo>
                        <a:pt x="15001" y="-152"/>
                        <a:pt x="13556" y="-152"/>
                        <a:pt x="12327" y="457"/>
                      </a:cubicBezTo>
                      <a:lnTo>
                        <a:pt x="716" y="7125"/>
                      </a:lnTo>
                      <a:cubicBezTo>
                        <a:pt x="-141" y="798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6" name="Google Shape;2186;p34"/>
                <p:cNvSpPr/>
                <p:nvPr/>
              </p:nvSpPr>
              <p:spPr>
                <a:xfrm>
                  <a:off x="4597237" y="4963591"/>
                  <a:ext cx="29541" cy="16916"/>
                </a:xfrm>
                <a:custGeom>
                  <a:avLst/>
                  <a:gdLst/>
                  <a:ahLst/>
                  <a:cxnLst/>
                  <a:rect l="l" t="t" r="r" b="b"/>
                  <a:pathLst>
                    <a:path w="29541" h="16916" extrusionOk="0">
                      <a:moveTo>
                        <a:pt x="857" y="9411"/>
                      </a:moveTo>
                      <a:lnTo>
                        <a:pt x="13135" y="16459"/>
                      </a:lnTo>
                      <a:cubicBezTo>
                        <a:pt x="14363" y="17069"/>
                        <a:pt x="15808" y="17069"/>
                        <a:pt x="17037" y="16459"/>
                      </a:cubicBezTo>
                      <a:lnTo>
                        <a:pt x="28648" y="9792"/>
                      </a:lnTo>
                      <a:cubicBezTo>
                        <a:pt x="29791" y="9125"/>
                        <a:pt x="29886" y="8077"/>
                        <a:pt x="28648" y="7506"/>
                      </a:cubicBezTo>
                      <a:lnTo>
                        <a:pt x="16466" y="457"/>
                      </a:lnTo>
                      <a:cubicBezTo>
                        <a:pt x="15237" y="-152"/>
                        <a:pt x="13792" y="-152"/>
                        <a:pt x="12563" y="457"/>
                      </a:cubicBezTo>
                      <a:lnTo>
                        <a:pt x="857" y="7220"/>
                      </a:lnTo>
                      <a:cubicBezTo>
                        <a:pt x="-286" y="7791"/>
                        <a:pt x="-286" y="8458"/>
                        <a:pt x="85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7" name="Google Shape;2187;p34"/>
                <p:cNvSpPr/>
                <p:nvPr/>
              </p:nvSpPr>
              <p:spPr>
                <a:xfrm>
                  <a:off x="4580242" y="4953400"/>
                  <a:ext cx="29308" cy="17106"/>
                </a:xfrm>
                <a:custGeom>
                  <a:avLst/>
                  <a:gdLst/>
                  <a:ahLst/>
                  <a:cxnLst/>
                  <a:rect l="l" t="t" r="r" b="b"/>
                  <a:pathLst>
                    <a:path w="29308" h="17106" extrusionOk="0">
                      <a:moveTo>
                        <a:pt x="624" y="9601"/>
                      </a:moveTo>
                      <a:lnTo>
                        <a:pt x="12807" y="16650"/>
                      </a:lnTo>
                      <a:cubicBezTo>
                        <a:pt x="14036" y="17259"/>
                        <a:pt x="15481" y="17259"/>
                        <a:pt x="16709" y="16650"/>
                      </a:cubicBezTo>
                      <a:lnTo>
                        <a:pt x="28416" y="9887"/>
                      </a:lnTo>
                      <a:cubicBezTo>
                        <a:pt x="29558" y="9220"/>
                        <a:pt x="29654" y="8268"/>
                        <a:pt x="28416" y="7601"/>
                      </a:cubicBezTo>
                      <a:lnTo>
                        <a:pt x="16709" y="457"/>
                      </a:lnTo>
                      <a:cubicBezTo>
                        <a:pt x="15481" y="-152"/>
                        <a:pt x="14036" y="-152"/>
                        <a:pt x="12807" y="457"/>
                      </a:cubicBezTo>
                      <a:lnTo>
                        <a:pt x="1195" y="7220"/>
                      </a:lnTo>
                      <a:cubicBezTo>
                        <a:pt x="-232" y="8077"/>
                        <a:pt x="-327" y="9125"/>
                        <a:pt x="624"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8" name="Google Shape;2188;p34"/>
                <p:cNvSpPr/>
                <p:nvPr/>
              </p:nvSpPr>
              <p:spPr>
                <a:xfrm>
                  <a:off x="4562889" y="4943589"/>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220"/>
                      </a:lnTo>
                      <a:cubicBezTo>
                        <a:pt x="-202" y="7887"/>
                        <a:pt x="-297" y="9411"/>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9" name="Google Shape;2189;p34"/>
                <p:cNvSpPr/>
                <p:nvPr/>
              </p:nvSpPr>
              <p:spPr>
                <a:xfrm>
                  <a:off x="4545668" y="4933492"/>
                  <a:ext cx="29333" cy="17487"/>
                </a:xfrm>
                <a:custGeom>
                  <a:avLst/>
                  <a:gdLst/>
                  <a:ahLst/>
                  <a:cxnLst/>
                  <a:rect l="l" t="t" r="r" b="b"/>
                  <a:pathLst>
                    <a:path w="29333" h="17487" extrusionOk="0">
                      <a:moveTo>
                        <a:pt x="649" y="9982"/>
                      </a:moveTo>
                      <a:lnTo>
                        <a:pt x="12832" y="17031"/>
                      </a:lnTo>
                      <a:cubicBezTo>
                        <a:pt x="14060" y="17640"/>
                        <a:pt x="15505" y="17640"/>
                        <a:pt x="16734" y="17031"/>
                      </a:cubicBezTo>
                      <a:lnTo>
                        <a:pt x="28441" y="10363"/>
                      </a:lnTo>
                      <a:cubicBezTo>
                        <a:pt x="29583" y="9696"/>
                        <a:pt x="29678" y="8649"/>
                        <a:pt x="28441" y="8077"/>
                      </a:cubicBezTo>
                      <a:lnTo>
                        <a:pt x="16448" y="457"/>
                      </a:lnTo>
                      <a:cubicBezTo>
                        <a:pt x="15253" y="-152"/>
                        <a:pt x="13837" y="-152"/>
                        <a:pt x="12641" y="457"/>
                      </a:cubicBezTo>
                      <a:lnTo>
                        <a:pt x="934" y="7125"/>
                      </a:lnTo>
                      <a:cubicBezTo>
                        <a:pt x="-208" y="7982"/>
                        <a:pt x="-303" y="9030"/>
                        <a:pt x="649"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0" name="Google Shape;2190;p34"/>
                <p:cNvSpPr/>
                <p:nvPr/>
              </p:nvSpPr>
              <p:spPr>
                <a:xfrm>
                  <a:off x="4528402" y="4923967"/>
                  <a:ext cx="29313" cy="16630"/>
                </a:xfrm>
                <a:custGeom>
                  <a:avLst/>
                  <a:gdLst/>
                  <a:ahLst/>
                  <a:cxnLst/>
                  <a:rect l="l" t="t" r="r" b="b"/>
                  <a:pathLst>
                    <a:path w="29313" h="16630" extrusionOk="0">
                      <a:moveTo>
                        <a:pt x="688" y="9125"/>
                      </a:moveTo>
                      <a:lnTo>
                        <a:pt x="12871" y="16173"/>
                      </a:lnTo>
                      <a:cubicBezTo>
                        <a:pt x="14099" y="16783"/>
                        <a:pt x="15544" y="16783"/>
                        <a:pt x="16773" y="16173"/>
                      </a:cubicBezTo>
                      <a:lnTo>
                        <a:pt x="28384" y="9506"/>
                      </a:lnTo>
                      <a:cubicBezTo>
                        <a:pt x="29527" y="8839"/>
                        <a:pt x="29717" y="7791"/>
                        <a:pt x="28384" y="7220"/>
                      </a:cubicBezTo>
                      <a:lnTo>
                        <a:pt x="16487" y="457"/>
                      </a:lnTo>
                      <a:cubicBezTo>
                        <a:pt x="15259" y="-152"/>
                        <a:pt x="13814" y="-152"/>
                        <a:pt x="12585" y="457"/>
                      </a:cubicBezTo>
                      <a:lnTo>
                        <a:pt x="973" y="7220"/>
                      </a:lnTo>
                      <a:cubicBezTo>
                        <a:pt x="-169" y="7601"/>
                        <a:pt x="-359" y="8553"/>
                        <a:pt x="688" y="912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1" name="Google Shape;2191;p34"/>
                <p:cNvSpPr/>
                <p:nvPr/>
              </p:nvSpPr>
              <p:spPr>
                <a:xfrm>
                  <a:off x="4511410" y="4913585"/>
                  <a:ext cx="29041" cy="17011"/>
                </a:xfrm>
                <a:custGeom>
                  <a:avLst/>
                  <a:gdLst/>
                  <a:ahLst/>
                  <a:cxnLst/>
                  <a:rect l="l" t="t" r="r" b="b"/>
                  <a:pathLst>
                    <a:path w="29041" h="17011" extrusionOk="0">
                      <a:moveTo>
                        <a:pt x="357" y="9506"/>
                      </a:moveTo>
                      <a:lnTo>
                        <a:pt x="12635" y="16554"/>
                      </a:lnTo>
                      <a:cubicBezTo>
                        <a:pt x="13830" y="17164"/>
                        <a:pt x="15247" y="17164"/>
                        <a:pt x="16442" y="16554"/>
                      </a:cubicBezTo>
                      <a:lnTo>
                        <a:pt x="28149" y="9792"/>
                      </a:lnTo>
                      <a:cubicBezTo>
                        <a:pt x="29291" y="9125"/>
                        <a:pt x="29386" y="8172"/>
                        <a:pt x="28149" y="7506"/>
                      </a:cubicBezTo>
                      <a:lnTo>
                        <a:pt x="15966" y="457"/>
                      </a:lnTo>
                      <a:cubicBezTo>
                        <a:pt x="14737" y="-152"/>
                        <a:pt x="13293" y="-152"/>
                        <a:pt x="12064" y="457"/>
                      </a:cubicBezTo>
                      <a:lnTo>
                        <a:pt x="357" y="7220"/>
                      </a:lnTo>
                      <a:cubicBezTo>
                        <a:pt x="-119" y="7982"/>
                        <a:pt x="-119" y="8934"/>
                        <a:pt x="357"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2" name="Google Shape;2192;p34"/>
                <p:cNvSpPr/>
                <p:nvPr/>
              </p:nvSpPr>
              <p:spPr>
                <a:xfrm>
                  <a:off x="4493824" y="4903774"/>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6"/>
                      </a:lnTo>
                      <a:cubicBezTo>
                        <a:pt x="29650" y="9030"/>
                        <a:pt x="29745" y="8077"/>
                        <a:pt x="28412" y="7506"/>
                      </a:cubicBezTo>
                      <a:lnTo>
                        <a:pt x="16230" y="457"/>
                      </a:lnTo>
                      <a:cubicBezTo>
                        <a:pt x="15001" y="-152"/>
                        <a:pt x="13556" y="-152"/>
                        <a:pt x="12327" y="457"/>
                      </a:cubicBezTo>
                      <a:lnTo>
                        <a:pt x="716" y="7220"/>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3" name="Google Shape;2193;p34"/>
                <p:cNvSpPr/>
                <p:nvPr/>
              </p:nvSpPr>
              <p:spPr>
                <a:xfrm>
                  <a:off x="4701039" y="5023503"/>
                  <a:ext cx="42331" cy="24441"/>
                </a:xfrm>
                <a:custGeom>
                  <a:avLst/>
                  <a:gdLst/>
                  <a:ahLst/>
                  <a:cxnLst/>
                  <a:rect l="l" t="t" r="r" b="b"/>
                  <a:pathLst>
                    <a:path w="42331" h="24441" extrusionOk="0">
                      <a:moveTo>
                        <a:pt x="607" y="9411"/>
                      </a:moveTo>
                      <a:lnTo>
                        <a:pt x="25829" y="23984"/>
                      </a:lnTo>
                      <a:cubicBezTo>
                        <a:pt x="27058" y="24594"/>
                        <a:pt x="28503" y="24594"/>
                        <a:pt x="29732" y="23984"/>
                      </a:cubicBezTo>
                      <a:lnTo>
                        <a:pt x="41439" y="17221"/>
                      </a:lnTo>
                      <a:cubicBezTo>
                        <a:pt x="42581" y="16555"/>
                        <a:pt x="42676" y="15602"/>
                        <a:pt x="41439" y="15031"/>
                      </a:cubicBezTo>
                      <a:lnTo>
                        <a:pt x="16121" y="457"/>
                      </a:lnTo>
                      <a:cubicBezTo>
                        <a:pt x="14892" y="-152"/>
                        <a:pt x="13448" y="-152"/>
                        <a:pt x="12219" y="457"/>
                      </a:cubicBezTo>
                      <a:lnTo>
                        <a:pt x="607" y="7220"/>
                      </a:lnTo>
                      <a:cubicBezTo>
                        <a:pt x="-154" y="7792"/>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4" name="Google Shape;2194;p34"/>
                <p:cNvSpPr/>
                <p:nvPr/>
              </p:nvSpPr>
              <p:spPr>
                <a:xfrm>
                  <a:off x="4675609" y="5027945"/>
                  <a:ext cx="29345" cy="17142"/>
                </a:xfrm>
                <a:custGeom>
                  <a:avLst/>
                  <a:gdLst/>
                  <a:ahLst/>
                  <a:cxnLst/>
                  <a:rect l="l" t="t" r="r" b="b"/>
                  <a:pathLst>
                    <a:path w="29345" h="17142" extrusionOk="0">
                      <a:moveTo>
                        <a:pt x="720" y="9541"/>
                      </a:moveTo>
                      <a:lnTo>
                        <a:pt x="12903" y="16685"/>
                      </a:lnTo>
                      <a:cubicBezTo>
                        <a:pt x="14131" y="17295"/>
                        <a:pt x="15576" y="17295"/>
                        <a:pt x="16805" y="16685"/>
                      </a:cubicBezTo>
                      <a:lnTo>
                        <a:pt x="28416" y="9923"/>
                      </a:lnTo>
                      <a:cubicBezTo>
                        <a:pt x="29559" y="9256"/>
                        <a:pt x="29749" y="8303"/>
                        <a:pt x="28416" y="7732"/>
                      </a:cubicBezTo>
                      <a:lnTo>
                        <a:pt x="16519" y="493"/>
                      </a:lnTo>
                      <a:cubicBezTo>
                        <a:pt x="15302" y="-164"/>
                        <a:pt x="13834" y="-164"/>
                        <a:pt x="12617" y="493"/>
                      </a:cubicBezTo>
                      <a:lnTo>
                        <a:pt x="1005" y="7256"/>
                      </a:lnTo>
                      <a:cubicBezTo>
                        <a:pt x="-232" y="8017"/>
                        <a:pt x="-327" y="8970"/>
                        <a:pt x="720" y="954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5" name="Google Shape;2195;p34"/>
                <p:cNvSpPr/>
                <p:nvPr/>
              </p:nvSpPr>
              <p:spPr>
                <a:xfrm>
                  <a:off x="4658328" y="5018170"/>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6" name="Google Shape;2196;p34"/>
                <p:cNvSpPr/>
                <p:nvPr/>
              </p:nvSpPr>
              <p:spPr>
                <a:xfrm>
                  <a:off x="4641064" y="5008168"/>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7" name="Google Shape;2197;p34"/>
                <p:cNvSpPr/>
                <p:nvPr/>
              </p:nvSpPr>
              <p:spPr>
                <a:xfrm>
                  <a:off x="4623779" y="4998072"/>
                  <a:ext cx="29363" cy="17011"/>
                </a:xfrm>
                <a:custGeom>
                  <a:avLst/>
                  <a:gdLst/>
                  <a:ahLst/>
                  <a:cxnLst/>
                  <a:rect l="l" t="t" r="r" b="b"/>
                  <a:pathLst>
                    <a:path w="29363" h="17011" extrusionOk="0">
                      <a:moveTo>
                        <a:pt x="679" y="9506"/>
                      </a:moveTo>
                      <a:lnTo>
                        <a:pt x="12957" y="16554"/>
                      </a:lnTo>
                      <a:cubicBezTo>
                        <a:pt x="14185" y="17164"/>
                        <a:pt x="15630" y="17164"/>
                        <a:pt x="16859" y="16554"/>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5"/>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8" name="Google Shape;2198;p34"/>
                <p:cNvSpPr/>
                <p:nvPr/>
              </p:nvSpPr>
              <p:spPr>
                <a:xfrm>
                  <a:off x="4606671" y="4988070"/>
                  <a:ext cx="29244" cy="17106"/>
                </a:xfrm>
                <a:custGeom>
                  <a:avLst/>
                  <a:gdLst/>
                  <a:ahLst/>
                  <a:cxnLst/>
                  <a:rect l="l" t="t" r="r" b="b"/>
                  <a:pathLst>
                    <a:path w="29244" h="17106" extrusionOk="0">
                      <a:moveTo>
                        <a:pt x="560" y="9601"/>
                      </a:moveTo>
                      <a:lnTo>
                        <a:pt x="12742" y="16650"/>
                      </a:lnTo>
                      <a:cubicBezTo>
                        <a:pt x="13971" y="17259"/>
                        <a:pt x="15416" y="17259"/>
                        <a:pt x="16645" y="16650"/>
                      </a:cubicBezTo>
                      <a:lnTo>
                        <a:pt x="28352" y="9697"/>
                      </a:lnTo>
                      <a:cubicBezTo>
                        <a:pt x="29494" y="9030"/>
                        <a:pt x="29589" y="8077"/>
                        <a:pt x="28352" y="7506"/>
                      </a:cubicBezTo>
                      <a:lnTo>
                        <a:pt x="16169" y="457"/>
                      </a:lnTo>
                      <a:cubicBezTo>
                        <a:pt x="14940" y="-152"/>
                        <a:pt x="13495" y="-152"/>
                        <a:pt x="12267" y="457"/>
                      </a:cubicBezTo>
                      <a:lnTo>
                        <a:pt x="655" y="7220"/>
                      </a:lnTo>
                      <a:cubicBezTo>
                        <a:pt x="-202" y="7982"/>
                        <a:pt x="-202" y="9030"/>
                        <a:pt x="56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9" name="Google Shape;2199;p34"/>
                <p:cNvSpPr/>
                <p:nvPr/>
              </p:nvSpPr>
              <p:spPr>
                <a:xfrm>
                  <a:off x="4589253" y="4978260"/>
                  <a:ext cx="29376" cy="16916"/>
                </a:xfrm>
                <a:custGeom>
                  <a:avLst/>
                  <a:gdLst/>
                  <a:ahLst/>
                  <a:cxnLst/>
                  <a:rect l="l" t="t" r="r" b="b"/>
                  <a:pathLst>
                    <a:path w="29376" h="16916" extrusionOk="0">
                      <a:moveTo>
                        <a:pt x="750" y="9411"/>
                      </a:moveTo>
                      <a:lnTo>
                        <a:pt x="12933" y="16459"/>
                      </a:lnTo>
                      <a:cubicBezTo>
                        <a:pt x="14161" y="17069"/>
                        <a:pt x="15606" y="17069"/>
                        <a:pt x="16835" y="16459"/>
                      </a:cubicBezTo>
                      <a:lnTo>
                        <a:pt x="28447" y="9792"/>
                      </a:lnTo>
                      <a:cubicBezTo>
                        <a:pt x="29589" y="9125"/>
                        <a:pt x="29779" y="8077"/>
                        <a:pt x="28447" y="7506"/>
                      </a:cubicBezTo>
                      <a:lnTo>
                        <a:pt x="16264" y="457"/>
                      </a:lnTo>
                      <a:cubicBezTo>
                        <a:pt x="15035" y="-152"/>
                        <a:pt x="13590" y="-152"/>
                        <a:pt x="12362" y="457"/>
                      </a:cubicBezTo>
                      <a:lnTo>
                        <a:pt x="750" y="7125"/>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0" name="Google Shape;2200;p34"/>
                <p:cNvSpPr/>
                <p:nvPr/>
              </p:nvSpPr>
              <p:spPr>
                <a:xfrm>
                  <a:off x="4572002" y="496825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1" name="Google Shape;2201;p34"/>
                <p:cNvSpPr/>
                <p:nvPr/>
              </p:nvSpPr>
              <p:spPr>
                <a:xfrm>
                  <a:off x="4554738" y="4958162"/>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172"/>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2" name="Google Shape;2202;p34"/>
                <p:cNvSpPr/>
                <p:nvPr/>
              </p:nvSpPr>
              <p:spPr>
                <a:xfrm>
                  <a:off x="4537453" y="4948351"/>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1" y="9696"/>
                      </a:lnTo>
                      <a:cubicBezTo>
                        <a:pt x="29613" y="9030"/>
                        <a:pt x="29708" y="8077"/>
                        <a:pt x="28471" y="7506"/>
                      </a:cubicBezTo>
                      <a:lnTo>
                        <a:pt x="16288" y="457"/>
                      </a:lnTo>
                      <a:cubicBezTo>
                        <a:pt x="15059" y="-152"/>
                        <a:pt x="13614" y="-152"/>
                        <a:pt x="12385"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3" name="Google Shape;2203;p34"/>
                <p:cNvSpPr/>
                <p:nvPr/>
              </p:nvSpPr>
              <p:spPr>
                <a:xfrm>
                  <a:off x="4520202" y="4938350"/>
                  <a:ext cx="29291" cy="16916"/>
                </a:xfrm>
                <a:custGeom>
                  <a:avLst/>
                  <a:gdLst/>
                  <a:ahLst/>
                  <a:cxnLst/>
                  <a:rect l="l" t="t" r="r" b="b"/>
                  <a:pathLst>
                    <a:path w="29291" h="16916" extrusionOk="0">
                      <a:moveTo>
                        <a:pt x="607" y="9411"/>
                      </a:moveTo>
                      <a:lnTo>
                        <a:pt x="12790" y="16459"/>
                      </a:lnTo>
                      <a:cubicBezTo>
                        <a:pt x="14019" y="17069"/>
                        <a:pt x="15464" y="17069"/>
                        <a:pt x="16692" y="16459"/>
                      </a:cubicBezTo>
                      <a:lnTo>
                        <a:pt x="28399" y="9791"/>
                      </a:lnTo>
                      <a:cubicBezTo>
                        <a:pt x="29541" y="9125"/>
                        <a:pt x="29636" y="8077"/>
                        <a:pt x="28399" y="7506"/>
                      </a:cubicBezTo>
                      <a:lnTo>
                        <a:pt x="16121" y="457"/>
                      </a:lnTo>
                      <a:cubicBezTo>
                        <a:pt x="14893" y="-152"/>
                        <a:pt x="13448" y="-152"/>
                        <a:pt x="12219" y="457"/>
                      </a:cubicBezTo>
                      <a:lnTo>
                        <a:pt x="607" y="7124"/>
                      </a:lnTo>
                      <a:cubicBezTo>
                        <a:pt x="-154" y="7791"/>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4" name="Google Shape;2204;p34"/>
                <p:cNvSpPr/>
                <p:nvPr/>
              </p:nvSpPr>
              <p:spPr>
                <a:xfrm>
                  <a:off x="4502927" y="4928253"/>
                  <a:ext cx="29376" cy="17011"/>
                </a:xfrm>
                <a:custGeom>
                  <a:avLst/>
                  <a:gdLst/>
                  <a:ahLst/>
                  <a:cxnLst/>
                  <a:rect l="l" t="t" r="r" b="b"/>
                  <a:pathLst>
                    <a:path w="29376" h="17011" extrusionOk="0">
                      <a:moveTo>
                        <a:pt x="750" y="9506"/>
                      </a:moveTo>
                      <a:lnTo>
                        <a:pt x="12933" y="16555"/>
                      </a:lnTo>
                      <a:cubicBezTo>
                        <a:pt x="14161" y="17164"/>
                        <a:pt x="15606" y="17164"/>
                        <a:pt x="16835" y="16555"/>
                      </a:cubicBezTo>
                      <a:lnTo>
                        <a:pt x="28447" y="9792"/>
                      </a:lnTo>
                      <a:cubicBezTo>
                        <a:pt x="29589" y="9125"/>
                        <a:pt x="29779" y="8077"/>
                        <a:pt x="28447" y="7506"/>
                      </a:cubicBezTo>
                      <a:lnTo>
                        <a:pt x="16264" y="457"/>
                      </a:lnTo>
                      <a:cubicBezTo>
                        <a:pt x="15035" y="-152"/>
                        <a:pt x="13590" y="-152"/>
                        <a:pt x="12362" y="457"/>
                      </a:cubicBezTo>
                      <a:lnTo>
                        <a:pt x="750" y="7220"/>
                      </a:lnTo>
                      <a:cubicBezTo>
                        <a:pt x="-202" y="7982"/>
                        <a:pt x="-297" y="8934"/>
                        <a:pt x="75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5" name="Google Shape;2205;p34"/>
                <p:cNvSpPr/>
                <p:nvPr/>
              </p:nvSpPr>
              <p:spPr>
                <a:xfrm>
                  <a:off x="4464204" y="4906060"/>
                  <a:ext cx="50834" cy="28917"/>
                </a:xfrm>
                <a:custGeom>
                  <a:avLst/>
                  <a:gdLst/>
                  <a:ahLst/>
                  <a:cxnLst/>
                  <a:rect l="l" t="t" r="r" b="b"/>
                  <a:pathLst>
                    <a:path w="50834" h="28917" extrusionOk="0">
                      <a:moveTo>
                        <a:pt x="830" y="9411"/>
                      </a:moveTo>
                      <a:lnTo>
                        <a:pt x="34428" y="28461"/>
                      </a:lnTo>
                      <a:cubicBezTo>
                        <a:pt x="35624" y="29070"/>
                        <a:pt x="37040" y="29070"/>
                        <a:pt x="38235" y="28461"/>
                      </a:cubicBezTo>
                      <a:lnTo>
                        <a:pt x="49942" y="21698"/>
                      </a:lnTo>
                      <a:cubicBezTo>
                        <a:pt x="51084" y="21031"/>
                        <a:pt x="51179" y="20079"/>
                        <a:pt x="49942" y="19507"/>
                      </a:cubicBezTo>
                      <a:lnTo>
                        <a:pt x="16344" y="457"/>
                      </a:lnTo>
                      <a:cubicBezTo>
                        <a:pt x="15116" y="-152"/>
                        <a:pt x="13671" y="-152"/>
                        <a:pt x="12442" y="457"/>
                      </a:cubicBezTo>
                      <a:lnTo>
                        <a:pt x="830" y="7125"/>
                      </a:lnTo>
                      <a:cubicBezTo>
                        <a:pt x="-26" y="7792"/>
                        <a:pt x="-502" y="8839"/>
                        <a:pt x="83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6" name="Google Shape;2206;p34"/>
                <p:cNvSpPr/>
                <p:nvPr/>
              </p:nvSpPr>
              <p:spPr>
                <a:xfrm>
                  <a:off x="4692687" y="5037982"/>
                  <a:ext cx="33968" cy="19459"/>
                </a:xfrm>
                <a:custGeom>
                  <a:avLst/>
                  <a:gdLst/>
                  <a:ahLst/>
                  <a:cxnLst/>
                  <a:rect l="l" t="t" r="r" b="b"/>
                  <a:pathLst>
                    <a:path w="33968" h="19459" extrusionOk="0">
                      <a:moveTo>
                        <a:pt x="870" y="9506"/>
                      </a:moveTo>
                      <a:lnTo>
                        <a:pt x="17526" y="19031"/>
                      </a:lnTo>
                      <a:cubicBezTo>
                        <a:pt x="18764" y="19603"/>
                        <a:pt x="20190" y="19603"/>
                        <a:pt x="21428" y="19031"/>
                      </a:cubicBezTo>
                      <a:lnTo>
                        <a:pt x="33040" y="12268"/>
                      </a:lnTo>
                      <a:cubicBezTo>
                        <a:pt x="34182" y="11602"/>
                        <a:pt x="34372" y="10554"/>
                        <a:pt x="33040" y="9982"/>
                      </a:cubicBezTo>
                      <a:lnTo>
                        <a:pt x="16384" y="457"/>
                      </a:lnTo>
                      <a:cubicBezTo>
                        <a:pt x="15155" y="-152"/>
                        <a:pt x="13710" y="-152"/>
                        <a:pt x="12481" y="457"/>
                      </a:cubicBezTo>
                      <a:lnTo>
                        <a:pt x="870" y="7220"/>
                      </a:lnTo>
                      <a:cubicBezTo>
                        <a:pt x="13" y="7982"/>
                        <a:pt x="-558" y="8934"/>
                        <a:pt x="87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07" name="Google Shape;2207;p34"/>
              <p:cNvGrpSpPr/>
              <p:nvPr/>
            </p:nvGrpSpPr>
            <p:grpSpPr>
              <a:xfrm>
                <a:off x="4543079" y="4626313"/>
                <a:ext cx="286486" cy="386884"/>
                <a:chOff x="4543079" y="4626313"/>
                <a:chExt cx="286486" cy="386884"/>
              </a:xfrm>
            </p:grpSpPr>
            <p:grpSp>
              <p:nvGrpSpPr>
                <p:cNvPr id="2208" name="Google Shape;2208;p34"/>
                <p:cNvGrpSpPr/>
                <p:nvPr/>
              </p:nvGrpSpPr>
              <p:grpSpPr>
                <a:xfrm>
                  <a:off x="4543079" y="4626313"/>
                  <a:ext cx="286486" cy="386884"/>
                  <a:chOff x="4543079" y="4626313"/>
                  <a:chExt cx="286486" cy="386884"/>
                </a:xfrm>
              </p:grpSpPr>
              <p:sp>
                <p:nvSpPr>
                  <p:cNvPr id="2209" name="Google Shape;2209;p34"/>
                  <p:cNvSpPr/>
                  <p:nvPr/>
                </p:nvSpPr>
                <p:spPr>
                  <a:xfrm>
                    <a:off x="4543081" y="4626313"/>
                    <a:ext cx="286484" cy="386884"/>
                  </a:xfrm>
                  <a:custGeom>
                    <a:avLst/>
                    <a:gdLst/>
                    <a:ahLst/>
                    <a:cxnLst/>
                    <a:rect l="l" t="t" r="r" b="b"/>
                    <a:pathLst>
                      <a:path w="286484" h="386884" extrusionOk="0">
                        <a:moveTo>
                          <a:pt x="277062" y="386884"/>
                        </a:moveTo>
                        <a:lnTo>
                          <a:pt x="277062" y="386884"/>
                        </a:lnTo>
                        <a:lnTo>
                          <a:pt x="0" y="226674"/>
                        </a:lnTo>
                        <a:lnTo>
                          <a:pt x="0" y="8646"/>
                        </a:lnTo>
                        <a:lnTo>
                          <a:pt x="2094" y="3693"/>
                        </a:lnTo>
                        <a:lnTo>
                          <a:pt x="4378" y="2550"/>
                        </a:lnTo>
                        <a:lnTo>
                          <a:pt x="4378" y="2550"/>
                        </a:lnTo>
                        <a:cubicBezTo>
                          <a:pt x="10268" y="-850"/>
                          <a:pt x="17524" y="-850"/>
                          <a:pt x="23414" y="2550"/>
                        </a:cubicBezTo>
                        <a:lnTo>
                          <a:pt x="276967" y="149140"/>
                        </a:lnTo>
                        <a:cubicBezTo>
                          <a:pt x="282880" y="152559"/>
                          <a:pt x="286511" y="158884"/>
                          <a:pt x="286485" y="165714"/>
                        </a:cubicBezTo>
                        <a:lnTo>
                          <a:pt x="286485" y="370310"/>
                        </a:lnTo>
                        <a:cubicBezTo>
                          <a:pt x="284867" y="380883"/>
                          <a:pt x="282963" y="383836"/>
                          <a:pt x="277062" y="386884"/>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0" name="Google Shape;2210;p34"/>
                  <p:cNvSpPr/>
                  <p:nvPr/>
                </p:nvSpPr>
                <p:spPr>
                  <a:xfrm>
                    <a:off x="4543081" y="4626313"/>
                    <a:ext cx="284295" cy="175524"/>
                  </a:xfrm>
                  <a:custGeom>
                    <a:avLst/>
                    <a:gdLst/>
                    <a:ahLst/>
                    <a:cxnLst/>
                    <a:rect l="l" t="t" r="r" b="b"/>
                    <a:pathLst>
                      <a:path w="284295" h="175524" extrusionOk="0">
                        <a:moveTo>
                          <a:pt x="251650" y="175524"/>
                        </a:moveTo>
                        <a:lnTo>
                          <a:pt x="0" y="15885"/>
                        </a:lnTo>
                        <a:lnTo>
                          <a:pt x="0" y="8646"/>
                        </a:lnTo>
                        <a:lnTo>
                          <a:pt x="2094" y="3693"/>
                        </a:lnTo>
                        <a:lnTo>
                          <a:pt x="4378" y="2550"/>
                        </a:lnTo>
                        <a:cubicBezTo>
                          <a:pt x="10268" y="-850"/>
                          <a:pt x="17524" y="-850"/>
                          <a:pt x="23414" y="2550"/>
                        </a:cubicBezTo>
                        <a:lnTo>
                          <a:pt x="276967" y="149140"/>
                        </a:lnTo>
                        <a:cubicBezTo>
                          <a:pt x="280042" y="150940"/>
                          <a:pt x="282574" y="153540"/>
                          <a:pt x="284296" y="156665"/>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1" name="Google Shape;2211;p34"/>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2" name="Google Shape;2212;p34"/>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3" name="Google Shape;2213;p34"/>
                  <p:cNvSpPr/>
                  <p:nvPr/>
                </p:nvSpPr>
                <p:spPr>
                  <a:xfrm>
                    <a:off x="4543081" y="4845081"/>
                    <a:ext cx="277062" cy="168020"/>
                  </a:xfrm>
                  <a:custGeom>
                    <a:avLst/>
                    <a:gdLst/>
                    <a:ahLst/>
                    <a:cxnLst/>
                    <a:rect l="l" t="t" r="r" b="b"/>
                    <a:pathLst>
                      <a:path w="277062" h="168020" extrusionOk="0">
                        <a:moveTo>
                          <a:pt x="277062" y="168021"/>
                        </a:moveTo>
                        <a:lnTo>
                          <a:pt x="277062" y="160210"/>
                        </a:lnTo>
                        <a:lnTo>
                          <a:pt x="0" y="0"/>
                        </a:lnTo>
                        <a:lnTo>
                          <a:pt x="0" y="7906"/>
                        </a:lnTo>
                        <a:lnTo>
                          <a:pt x="277062" y="168021"/>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214" name="Google Shape;2214;p34"/>
                <p:cNvSpPr/>
                <p:nvPr/>
              </p:nvSpPr>
              <p:spPr>
                <a:xfrm>
                  <a:off x="4550219" y="4641437"/>
                  <a:ext cx="3426" cy="199929"/>
                </a:xfrm>
                <a:custGeom>
                  <a:avLst/>
                  <a:gdLst/>
                  <a:ahLst/>
                  <a:cxnLst/>
                  <a:rect l="l" t="t" r="r" b="b"/>
                  <a:pathLst>
                    <a:path w="3426" h="199929" extrusionOk="0">
                      <a:moveTo>
                        <a:pt x="0" y="199930"/>
                      </a:moveTo>
                      <a:lnTo>
                        <a:pt x="0" y="0"/>
                      </a:lnTo>
                      <a:lnTo>
                        <a:pt x="3426" y="2000"/>
                      </a:lnTo>
                      <a:lnTo>
                        <a:pt x="3426" y="198310"/>
                      </a:lnTo>
                      <a:lnTo>
                        <a:pt x="0" y="199930"/>
                      </a:lnTo>
                      <a:close/>
                    </a:path>
                  </a:pathLst>
                </a:custGeom>
                <a:solidFill>
                  <a:srgbClr val="1E37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5" name="Google Shape;2215;p34"/>
                <p:cNvSpPr/>
                <p:nvPr/>
              </p:nvSpPr>
              <p:spPr>
                <a:xfrm>
                  <a:off x="4553645" y="4643437"/>
                  <a:ext cx="257645" cy="344805"/>
                </a:xfrm>
                <a:custGeom>
                  <a:avLst/>
                  <a:gdLst/>
                  <a:ahLst/>
                  <a:cxnLst/>
                  <a:rect l="l" t="t" r="r" b="b"/>
                  <a:pathLst>
                    <a:path w="257645" h="344805" extrusionOk="0">
                      <a:moveTo>
                        <a:pt x="0" y="0"/>
                      </a:moveTo>
                      <a:lnTo>
                        <a:pt x="0" y="196310"/>
                      </a:lnTo>
                      <a:lnTo>
                        <a:pt x="257646" y="344805"/>
                      </a:lnTo>
                      <a:lnTo>
                        <a:pt x="257646" y="148876"/>
                      </a:lnTo>
                      <a:lnTo>
                        <a:pt x="0" y="0"/>
                      </a:ln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6" name="Google Shape;2216;p34"/>
                <p:cNvSpPr/>
                <p:nvPr/>
              </p:nvSpPr>
              <p:spPr>
                <a:xfrm>
                  <a:off x="4550219" y="4839747"/>
                  <a:ext cx="261072" cy="152400"/>
                </a:xfrm>
                <a:custGeom>
                  <a:avLst/>
                  <a:gdLst/>
                  <a:ahLst/>
                  <a:cxnLst/>
                  <a:rect l="l" t="t" r="r" b="b"/>
                  <a:pathLst>
                    <a:path w="261072" h="152400" extrusionOk="0">
                      <a:moveTo>
                        <a:pt x="0" y="1619"/>
                      </a:moveTo>
                      <a:lnTo>
                        <a:pt x="261072" y="152400"/>
                      </a:lnTo>
                      <a:lnTo>
                        <a:pt x="261072" y="148495"/>
                      </a:lnTo>
                      <a:lnTo>
                        <a:pt x="3426" y="0"/>
                      </a:lnTo>
                      <a:lnTo>
                        <a:pt x="0" y="1619"/>
                      </a:lnTo>
                      <a:close/>
                    </a:path>
                  </a:pathLst>
                </a:custGeom>
                <a:solidFill>
                  <a:srgbClr val="031F6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217" name="Google Shape;2217;p34"/>
            <p:cNvSpPr/>
            <p:nvPr/>
          </p:nvSpPr>
          <p:spPr>
            <a:xfrm>
              <a:off x="2723181" y="3858886"/>
              <a:ext cx="360479" cy="597446"/>
            </a:xfrm>
            <a:custGeom>
              <a:avLst/>
              <a:gdLst/>
              <a:ahLst/>
              <a:cxnLst/>
              <a:rect l="l" t="t" r="r" b="b"/>
              <a:pathLst>
                <a:path w="360479" h="597446" extrusionOk="0">
                  <a:moveTo>
                    <a:pt x="124331" y="5750"/>
                  </a:moveTo>
                  <a:cubicBezTo>
                    <a:pt x="117764" y="22133"/>
                    <a:pt x="134515" y="42326"/>
                    <a:pt x="179153" y="56327"/>
                  </a:cubicBezTo>
                  <a:cubicBezTo>
                    <a:pt x="223792" y="70329"/>
                    <a:pt x="227884" y="52327"/>
                    <a:pt x="227884" y="52327"/>
                  </a:cubicBezTo>
                  <a:cubicBezTo>
                    <a:pt x="257639" y="65662"/>
                    <a:pt x="286647" y="80607"/>
                    <a:pt x="314781" y="97094"/>
                  </a:cubicBezTo>
                  <a:cubicBezTo>
                    <a:pt x="341526" y="116144"/>
                    <a:pt x="353424" y="170151"/>
                    <a:pt x="357040" y="261782"/>
                  </a:cubicBezTo>
                  <a:cubicBezTo>
                    <a:pt x="361228" y="367890"/>
                    <a:pt x="361609" y="525243"/>
                    <a:pt x="358087" y="552389"/>
                  </a:cubicBezTo>
                  <a:cubicBezTo>
                    <a:pt x="358087" y="552389"/>
                    <a:pt x="307929" y="602300"/>
                    <a:pt x="243874" y="597062"/>
                  </a:cubicBezTo>
                  <a:cubicBezTo>
                    <a:pt x="179820" y="591823"/>
                    <a:pt x="71793" y="534863"/>
                    <a:pt x="45619" y="491144"/>
                  </a:cubicBezTo>
                  <a:cubicBezTo>
                    <a:pt x="46285" y="398180"/>
                    <a:pt x="57231" y="383035"/>
                    <a:pt x="42193" y="329219"/>
                  </a:cubicBezTo>
                  <a:cubicBezTo>
                    <a:pt x="7738" y="206632"/>
                    <a:pt x="-10441" y="156340"/>
                    <a:pt x="6311" y="74901"/>
                  </a:cubicBezTo>
                  <a:cubicBezTo>
                    <a:pt x="20111" y="7750"/>
                    <a:pt x="39432" y="-632"/>
                    <a:pt x="65987" y="35"/>
                  </a:cubicBezTo>
                  <a:cubicBezTo>
                    <a:pt x="85522" y="901"/>
                    <a:pt x="104997" y="2816"/>
                    <a:pt x="124331" y="575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8" name="Google Shape;2218;p34"/>
            <p:cNvSpPr/>
            <p:nvPr/>
          </p:nvSpPr>
          <p:spPr>
            <a:xfrm>
              <a:off x="2983060" y="3959444"/>
              <a:ext cx="457273" cy="356362"/>
            </a:xfrm>
            <a:custGeom>
              <a:avLst/>
              <a:gdLst/>
              <a:ahLst/>
              <a:cxnLst/>
              <a:rect l="l" t="t" r="r" b="b"/>
              <a:pathLst>
                <a:path w="457273" h="356362" extrusionOk="0">
                  <a:moveTo>
                    <a:pt x="202618" y="274952"/>
                  </a:moveTo>
                  <a:cubicBezTo>
                    <a:pt x="150080" y="288192"/>
                    <a:pt x="137707" y="255045"/>
                    <a:pt x="130759" y="227327"/>
                  </a:cubicBezTo>
                  <a:cubicBezTo>
                    <a:pt x="114388" y="160938"/>
                    <a:pt x="104870" y="100931"/>
                    <a:pt x="92497" y="62831"/>
                  </a:cubicBezTo>
                  <a:cubicBezTo>
                    <a:pt x="77840" y="18254"/>
                    <a:pt x="62421" y="11110"/>
                    <a:pt x="40721" y="2442"/>
                  </a:cubicBezTo>
                  <a:cubicBezTo>
                    <a:pt x="15308" y="-7750"/>
                    <a:pt x="-6868" y="13777"/>
                    <a:pt x="1983" y="70450"/>
                  </a:cubicBezTo>
                  <a:cubicBezTo>
                    <a:pt x="11977" y="137602"/>
                    <a:pt x="25112" y="184750"/>
                    <a:pt x="50143" y="264094"/>
                  </a:cubicBezTo>
                  <a:cubicBezTo>
                    <a:pt x="56711" y="284858"/>
                    <a:pt x="71368" y="321720"/>
                    <a:pt x="93354" y="339532"/>
                  </a:cubicBezTo>
                  <a:cubicBezTo>
                    <a:pt x="120575" y="361439"/>
                    <a:pt x="161406" y="360487"/>
                    <a:pt x="223367" y="345152"/>
                  </a:cubicBezTo>
                  <a:cubicBezTo>
                    <a:pt x="249731" y="338579"/>
                    <a:pt x="278665" y="322768"/>
                    <a:pt x="328062" y="299432"/>
                  </a:cubicBezTo>
                  <a:cubicBezTo>
                    <a:pt x="341482" y="293240"/>
                    <a:pt x="351952" y="289049"/>
                    <a:pt x="377650" y="277048"/>
                  </a:cubicBezTo>
                  <a:cubicBezTo>
                    <a:pt x="403454" y="265427"/>
                    <a:pt x="426079" y="247749"/>
                    <a:pt x="443608" y="225517"/>
                  </a:cubicBezTo>
                  <a:cubicBezTo>
                    <a:pt x="457123" y="205991"/>
                    <a:pt x="458931" y="196942"/>
                    <a:pt x="456171" y="192371"/>
                  </a:cubicBezTo>
                  <a:cubicBezTo>
                    <a:pt x="453411" y="187799"/>
                    <a:pt x="446654" y="187989"/>
                    <a:pt x="439420" y="196181"/>
                  </a:cubicBezTo>
                  <a:cubicBezTo>
                    <a:pt x="428946" y="210097"/>
                    <a:pt x="416049" y="222003"/>
                    <a:pt x="401349" y="231328"/>
                  </a:cubicBezTo>
                  <a:cubicBezTo>
                    <a:pt x="401349" y="231328"/>
                    <a:pt x="417910" y="214088"/>
                    <a:pt x="426952" y="202753"/>
                  </a:cubicBezTo>
                  <a:cubicBezTo>
                    <a:pt x="435249" y="193018"/>
                    <a:pt x="442167" y="182179"/>
                    <a:pt x="447510" y="170558"/>
                  </a:cubicBezTo>
                  <a:cubicBezTo>
                    <a:pt x="452269" y="159224"/>
                    <a:pt x="442466" y="143698"/>
                    <a:pt x="435042" y="151508"/>
                  </a:cubicBezTo>
                  <a:cubicBezTo>
                    <a:pt x="427618" y="159319"/>
                    <a:pt x="424001" y="167987"/>
                    <a:pt x="410391" y="184274"/>
                  </a:cubicBezTo>
                  <a:cubicBezTo>
                    <a:pt x="403232" y="192971"/>
                    <a:pt x="395051" y="200781"/>
                    <a:pt x="386025" y="207515"/>
                  </a:cubicBezTo>
                  <a:cubicBezTo>
                    <a:pt x="394480" y="196114"/>
                    <a:pt x="401992" y="184036"/>
                    <a:pt x="408487" y="171416"/>
                  </a:cubicBezTo>
                  <a:cubicBezTo>
                    <a:pt x="414319" y="161509"/>
                    <a:pt x="417162" y="150137"/>
                    <a:pt x="416673" y="138649"/>
                  </a:cubicBezTo>
                  <a:cubicBezTo>
                    <a:pt x="416673" y="132744"/>
                    <a:pt x="407916" y="125696"/>
                    <a:pt x="400016" y="136935"/>
                  </a:cubicBezTo>
                  <a:cubicBezTo>
                    <a:pt x="392117" y="148174"/>
                    <a:pt x="388310" y="162938"/>
                    <a:pt x="371463" y="180179"/>
                  </a:cubicBezTo>
                  <a:cubicBezTo>
                    <a:pt x="359471" y="192656"/>
                    <a:pt x="349287" y="199800"/>
                    <a:pt x="348906" y="196371"/>
                  </a:cubicBezTo>
                  <a:cubicBezTo>
                    <a:pt x="348525" y="192942"/>
                    <a:pt x="356235" y="185989"/>
                    <a:pt x="360518" y="171511"/>
                  </a:cubicBezTo>
                  <a:cubicBezTo>
                    <a:pt x="364801" y="157033"/>
                    <a:pt x="360518" y="141602"/>
                    <a:pt x="352428" y="139888"/>
                  </a:cubicBezTo>
                  <a:cubicBezTo>
                    <a:pt x="344338" y="138173"/>
                    <a:pt x="345956" y="138649"/>
                    <a:pt x="339579" y="152270"/>
                  </a:cubicBezTo>
                  <a:cubicBezTo>
                    <a:pt x="333202" y="165891"/>
                    <a:pt x="323779" y="176178"/>
                    <a:pt x="315879" y="196181"/>
                  </a:cubicBezTo>
                  <a:cubicBezTo>
                    <a:pt x="311874" y="210192"/>
                    <a:pt x="304450" y="222993"/>
                    <a:pt x="294274" y="233423"/>
                  </a:cubicBezTo>
                  <a:cubicBezTo>
                    <a:pt x="281330" y="247139"/>
                    <a:pt x="252681" y="262856"/>
                    <a:pt x="202618" y="274952"/>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9" name="Google Shape;2219;p34"/>
            <p:cNvSpPr/>
            <p:nvPr/>
          </p:nvSpPr>
          <p:spPr>
            <a:xfrm>
              <a:off x="2966834" y="3952080"/>
              <a:ext cx="139371" cy="203905"/>
            </a:xfrm>
            <a:custGeom>
              <a:avLst/>
              <a:gdLst/>
              <a:ahLst/>
              <a:cxnLst/>
              <a:rect l="l" t="t" r="r" b="b"/>
              <a:pathLst>
                <a:path w="139371" h="203905" extrusionOk="0">
                  <a:moveTo>
                    <a:pt x="37531" y="948"/>
                  </a:moveTo>
                  <a:cubicBezTo>
                    <a:pt x="72652" y="-4291"/>
                    <a:pt x="97493" y="11521"/>
                    <a:pt x="113007" y="64861"/>
                  </a:cubicBezTo>
                  <a:cubicBezTo>
                    <a:pt x="128521" y="118201"/>
                    <a:pt x="139371" y="161921"/>
                    <a:pt x="139371" y="161921"/>
                  </a:cubicBezTo>
                  <a:cubicBezTo>
                    <a:pt x="125444" y="182018"/>
                    <a:pt x="104367" y="196020"/>
                    <a:pt x="80456" y="201068"/>
                  </a:cubicBezTo>
                  <a:cubicBezTo>
                    <a:pt x="38483" y="211165"/>
                    <a:pt x="23350" y="191067"/>
                    <a:pt x="23350" y="191067"/>
                  </a:cubicBezTo>
                  <a:cubicBezTo>
                    <a:pt x="23350" y="191067"/>
                    <a:pt x="11643" y="135251"/>
                    <a:pt x="4314" y="97246"/>
                  </a:cubicBezTo>
                  <a:cubicBezTo>
                    <a:pt x="-3015" y="59241"/>
                    <a:pt x="-5965" y="7330"/>
                    <a:pt x="37531" y="94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0" name="Google Shape;2220;p34"/>
            <p:cNvSpPr/>
            <p:nvPr/>
          </p:nvSpPr>
          <p:spPr>
            <a:xfrm>
              <a:off x="2806828" y="3576743"/>
              <a:ext cx="227254" cy="250802"/>
            </a:xfrm>
            <a:custGeom>
              <a:avLst/>
              <a:gdLst/>
              <a:ahLst/>
              <a:cxnLst/>
              <a:rect l="l" t="t" r="r" b="b"/>
              <a:pathLst>
                <a:path w="227254" h="250802" extrusionOk="0">
                  <a:moveTo>
                    <a:pt x="214479" y="103393"/>
                  </a:moveTo>
                  <a:cubicBezTo>
                    <a:pt x="214479" y="103393"/>
                    <a:pt x="269967" y="18907"/>
                    <a:pt x="149663" y="1762"/>
                  </a:cubicBezTo>
                  <a:cubicBezTo>
                    <a:pt x="62861" y="-10716"/>
                    <a:pt x="6896" y="45100"/>
                    <a:pt x="710" y="105679"/>
                  </a:cubicBezTo>
                  <a:cubicBezTo>
                    <a:pt x="-5477" y="163496"/>
                    <a:pt x="30119" y="223599"/>
                    <a:pt x="55817" y="247411"/>
                  </a:cubicBezTo>
                  <a:cubicBezTo>
                    <a:pt x="68381" y="251888"/>
                    <a:pt x="95316" y="254460"/>
                    <a:pt x="130817" y="238363"/>
                  </a:cubicBezTo>
                  <a:cubicBezTo>
                    <a:pt x="132258" y="222532"/>
                    <a:pt x="132799" y="206635"/>
                    <a:pt x="132435" y="190738"/>
                  </a:cubicBezTo>
                  <a:cubicBezTo>
                    <a:pt x="132435" y="190738"/>
                    <a:pt x="90748" y="101869"/>
                    <a:pt x="214479" y="10339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1" name="Google Shape;2221;p34"/>
            <p:cNvSpPr/>
            <p:nvPr/>
          </p:nvSpPr>
          <p:spPr>
            <a:xfrm>
              <a:off x="3061186" y="4495381"/>
              <a:ext cx="201300" cy="278129"/>
            </a:xfrm>
            <a:custGeom>
              <a:avLst/>
              <a:gdLst/>
              <a:ahLst/>
              <a:cxnLst/>
              <a:rect l="l" t="t" r="r" b="b"/>
              <a:pathLst>
                <a:path w="201300" h="278129" extrusionOk="0">
                  <a:moveTo>
                    <a:pt x="201301" y="253746"/>
                  </a:moveTo>
                  <a:lnTo>
                    <a:pt x="201301" y="0"/>
                  </a:lnTo>
                  <a:lnTo>
                    <a:pt x="0" y="117634"/>
                  </a:lnTo>
                  <a:lnTo>
                    <a:pt x="77570" y="278130"/>
                  </a:lnTo>
                  <a:lnTo>
                    <a:pt x="201301" y="25374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2" name="Google Shape;2222;p34"/>
            <p:cNvSpPr/>
            <p:nvPr/>
          </p:nvSpPr>
          <p:spPr>
            <a:xfrm>
              <a:off x="3130570" y="4465187"/>
              <a:ext cx="131916" cy="77057"/>
            </a:xfrm>
            <a:custGeom>
              <a:avLst/>
              <a:gdLst/>
              <a:ahLst/>
              <a:cxnLst/>
              <a:rect l="l" t="t" r="r" b="b"/>
              <a:pathLst>
                <a:path w="131916" h="77057" extrusionOk="0">
                  <a:moveTo>
                    <a:pt x="0" y="44863"/>
                  </a:moveTo>
                  <a:lnTo>
                    <a:pt x="77284" y="0"/>
                  </a:lnTo>
                  <a:lnTo>
                    <a:pt x="131916" y="31528"/>
                  </a:lnTo>
                  <a:lnTo>
                    <a:pt x="51777" y="77057"/>
                  </a:lnTo>
                  <a:lnTo>
                    <a:pt x="0" y="44863"/>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223" name="Google Shape;2223;p34"/>
          <p:cNvSpPr txBox="1">
            <a:spLocks noGrp="1"/>
          </p:cNvSpPr>
          <p:nvPr>
            <p:ph type="ctrTitle" idx="4294967295"/>
          </p:nvPr>
        </p:nvSpPr>
        <p:spPr>
          <a:xfrm>
            <a:off x="685800" y="1202438"/>
            <a:ext cx="4343700" cy="832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7200"/>
              <a:t>THANKS!</a:t>
            </a:r>
            <a:endParaRPr sz="7200"/>
          </a:p>
        </p:txBody>
      </p:sp>
      <p:sp>
        <p:nvSpPr>
          <p:cNvPr id="2224" name="Google Shape;2224;p34"/>
          <p:cNvSpPr txBox="1">
            <a:spLocks noGrp="1"/>
          </p:cNvSpPr>
          <p:nvPr>
            <p:ph type="subTitle" idx="4294967295"/>
          </p:nvPr>
        </p:nvSpPr>
        <p:spPr>
          <a:xfrm>
            <a:off x="685800" y="2021059"/>
            <a:ext cx="4343700" cy="19200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3600" b="1" dirty="0">
                <a:solidFill>
                  <a:schemeClr val="accent1"/>
                </a:solidFill>
                <a:latin typeface="Barlow"/>
                <a:ea typeface="Barlow"/>
                <a:cs typeface="Barlow"/>
                <a:sym typeface="Barlow"/>
              </a:rPr>
              <a:t>Any questions</a:t>
            </a:r>
            <a:r>
              <a:rPr lang="en" sz="3600" b="1" dirty="0" smtClean="0">
                <a:solidFill>
                  <a:schemeClr val="accent1"/>
                </a:solidFill>
                <a:latin typeface="Barlow"/>
                <a:ea typeface="Barlow"/>
                <a:cs typeface="Barlow"/>
                <a:sym typeface="Barlow"/>
              </a:rPr>
              <a:t>?</a:t>
            </a:r>
            <a:endParaRPr sz="3600" b="1" dirty="0">
              <a:solidFill>
                <a:schemeClr val="accent1"/>
              </a:solidFill>
              <a:latin typeface="Barlow"/>
              <a:ea typeface="Barlow"/>
              <a:cs typeface="Barlow"/>
              <a:sym typeface="Barlow"/>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4000" dirty="0" smtClean="0"/>
              <a:t>RESTFUL API</a:t>
            </a:r>
            <a:endParaRPr sz="4000" dirty="0"/>
          </a:p>
        </p:txBody>
      </p:sp>
      <p:sp>
        <p:nvSpPr>
          <p:cNvPr id="344" name="Google Shape;344;p13"/>
          <p:cNvSpPr txBox="1">
            <a:spLocks noGrp="1"/>
          </p:cNvSpPr>
          <p:nvPr>
            <p:ph type="body" idx="2"/>
          </p:nvPr>
        </p:nvSpPr>
        <p:spPr>
          <a:xfrm>
            <a:off x="4648200" y="1504950"/>
            <a:ext cx="4201988" cy="1244032"/>
          </a:xfrm>
          <a:prstGeom prst="rect">
            <a:avLst/>
          </a:prstGeom>
        </p:spPr>
        <p:txBody>
          <a:bodyPr spcFirstLastPara="1" wrap="square" lIns="0" tIns="0" rIns="0" bIns="0" anchor="t" anchorCtr="0">
            <a:noAutofit/>
          </a:bodyPr>
          <a:lstStyle/>
          <a:p>
            <a:pPr marL="0" lvl="0" indent="0">
              <a:buNone/>
            </a:pPr>
            <a:r>
              <a:rPr lang="en-US" sz="1200" b="1" dirty="0"/>
              <a:t>REST (</a:t>
            </a:r>
            <a:r>
              <a:rPr lang="en-US" sz="1200" b="1" dirty="0" smtClean="0"/>
              <a:t>Representational </a:t>
            </a:r>
            <a:r>
              <a:rPr lang="en-US" sz="1200" b="1" dirty="0"/>
              <a:t>State Transfer</a:t>
            </a:r>
            <a:r>
              <a:rPr lang="en-US" sz="1200" b="1" dirty="0" smtClean="0"/>
              <a:t>)</a:t>
            </a:r>
          </a:p>
          <a:p>
            <a:pPr marL="0" lvl="0" indent="0">
              <a:buClr>
                <a:schemeClr val="dk1"/>
              </a:buClr>
              <a:buSzPts val="1100"/>
              <a:buNone/>
            </a:pPr>
            <a:r>
              <a:rPr lang="en-US" sz="1200" b="1" dirty="0">
                <a:latin typeface="Bahnschrift SemiBold" pitchFamily="34" charset="0"/>
              </a:rPr>
              <a:t>L</a:t>
            </a:r>
            <a:r>
              <a:rPr lang="vi-VN" sz="1200" b="1" dirty="0" smtClean="0">
                <a:latin typeface="Bahnschrift SemiBold" pitchFamily="34" charset="0"/>
              </a:rPr>
              <a:t>à </a:t>
            </a:r>
            <a:r>
              <a:rPr lang="vi-VN" sz="1200" b="1" dirty="0">
                <a:latin typeface="Bahnschrift SemiBold" pitchFamily="34" charset="0"/>
              </a:rPr>
              <a:t>một dạng chuyển đổi cấu trúc dữ liệu, một kiểu kiến trúc để viết API. </a:t>
            </a:r>
            <a:r>
              <a:rPr lang="en-US" sz="1200" b="1" dirty="0">
                <a:latin typeface="Bahnschrift SemiBold" pitchFamily="34" charset="0"/>
              </a:rPr>
              <a:t>S</a:t>
            </a:r>
            <a:r>
              <a:rPr lang="vi-VN" sz="1200" b="1" dirty="0" smtClean="0">
                <a:latin typeface="Bahnschrift SemiBold" pitchFamily="34" charset="0"/>
              </a:rPr>
              <a:t>ử </a:t>
            </a:r>
            <a:r>
              <a:rPr lang="vi-VN" sz="1200" b="1" dirty="0">
                <a:latin typeface="Bahnschrift SemiBold" pitchFamily="34" charset="0"/>
              </a:rPr>
              <a:t>dụng phương thức HTTP đơn giản để tạo cho giao tiếp giữa các máy. </a:t>
            </a:r>
            <a:r>
              <a:rPr lang="vi-VN" sz="1200" b="1" dirty="0" smtClean="0">
                <a:latin typeface="Bahnschrift SemiBold" pitchFamily="34" charset="0"/>
              </a:rPr>
              <a:t>REST </a:t>
            </a:r>
            <a:r>
              <a:rPr lang="vi-VN" sz="1200" b="1" dirty="0">
                <a:latin typeface="Bahnschrift SemiBold" pitchFamily="34" charset="0"/>
              </a:rPr>
              <a:t>gửi một yêu cầu HTTP như GET, POST, DELETE</a:t>
            </a:r>
            <a:r>
              <a:rPr lang="vi-VN" sz="1200" b="1" dirty="0" smtClean="0">
                <a:latin typeface="Bahnschrift SemiBold" pitchFamily="34" charset="0"/>
              </a:rPr>
              <a:t>,</a:t>
            </a:r>
            <a:r>
              <a:rPr lang="en-US" sz="1200" b="1" dirty="0" smtClean="0">
                <a:latin typeface="Bahnschrift SemiBold" pitchFamily="34" charset="0"/>
              </a:rPr>
              <a:t>…</a:t>
            </a:r>
            <a:r>
              <a:rPr lang="vi-VN" sz="1200" b="1" dirty="0" smtClean="0">
                <a:latin typeface="Bahnschrift SemiBold" pitchFamily="34" charset="0"/>
              </a:rPr>
              <a:t> </a:t>
            </a:r>
            <a:r>
              <a:rPr lang="vi-VN" sz="1200" b="1" dirty="0">
                <a:latin typeface="Bahnschrift SemiBold" pitchFamily="34" charset="0"/>
              </a:rPr>
              <a:t>đến một URL để xử lý dữ liệu.</a:t>
            </a:r>
            <a:endParaRPr sz="1200" b="1" dirty="0">
              <a:latin typeface="Bahnschrift SemiBold" pitchFamily="34" charset="0"/>
            </a:endParaRPr>
          </a:p>
        </p:txBody>
      </p:sp>
      <p:sp>
        <p:nvSpPr>
          <p:cNvPr id="345" name="Google Shape;345;p13"/>
          <p:cNvSpPr txBox="1">
            <a:spLocks noGrp="1"/>
          </p:cNvSpPr>
          <p:nvPr>
            <p:ph type="body" idx="1"/>
          </p:nvPr>
        </p:nvSpPr>
        <p:spPr>
          <a:xfrm>
            <a:off x="480859" y="1520248"/>
            <a:ext cx="3357969" cy="2127900"/>
          </a:xfrm>
          <a:prstGeom prst="rect">
            <a:avLst/>
          </a:prstGeom>
        </p:spPr>
        <p:txBody>
          <a:bodyPr spcFirstLastPara="1" wrap="square" lIns="0" tIns="0" rIns="0" bIns="0" anchor="t" anchorCtr="0">
            <a:noAutofit/>
          </a:bodyPr>
          <a:lstStyle/>
          <a:p>
            <a:pPr marL="0" lvl="0" indent="0">
              <a:buClr>
                <a:schemeClr val="dk1"/>
              </a:buClr>
              <a:buSzPts val="1100"/>
              <a:buNone/>
            </a:pPr>
            <a:r>
              <a:rPr lang="en" sz="1200" b="1" dirty="0" smtClean="0"/>
              <a:t>API (</a:t>
            </a:r>
            <a:r>
              <a:rPr lang="en-US" sz="1200" b="1" dirty="0"/>
              <a:t>A</a:t>
            </a:r>
            <a:r>
              <a:rPr lang="en-US" sz="1200" dirty="0"/>
              <a:t>pplication </a:t>
            </a:r>
            <a:r>
              <a:rPr lang="en-US" sz="1200" b="1" dirty="0"/>
              <a:t>P</a:t>
            </a:r>
            <a:r>
              <a:rPr lang="en-US" sz="1200" dirty="0"/>
              <a:t>rogramming </a:t>
            </a:r>
            <a:r>
              <a:rPr lang="en-US" sz="1200" b="1" dirty="0" smtClean="0"/>
              <a:t>I</a:t>
            </a:r>
            <a:r>
              <a:rPr lang="en-US" sz="1200" dirty="0" smtClean="0"/>
              <a:t>nterface)</a:t>
            </a:r>
            <a:endParaRPr lang="en-US" sz="1200" dirty="0"/>
          </a:p>
          <a:p>
            <a:pPr marL="0" lvl="0" indent="0">
              <a:buClr>
                <a:schemeClr val="dk1"/>
              </a:buClr>
              <a:buSzPts val="1100"/>
              <a:buNone/>
            </a:pPr>
            <a:r>
              <a:rPr lang="en-US" sz="1200" b="1" dirty="0">
                <a:latin typeface="Bahnschrift SemiBold" pitchFamily="34" charset="0"/>
              </a:rPr>
              <a:t>L</a:t>
            </a:r>
            <a:r>
              <a:rPr lang="vi-VN" sz="1200" b="1" dirty="0" smtClean="0">
                <a:latin typeface="Bahnschrift SemiBold" pitchFamily="34" charset="0"/>
              </a:rPr>
              <a:t>à </a:t>
            </a:r>
            <a:r>
              <a:rPr lang="vi-VN" sz="1200" b="1" dirty="0">
                <a:latin typeface="Bahnschrift SemiBold" pitchFamily="34" charset="0"/>
              </a:rPr>
              <a:t>một tập các quy tắc và cơ chế mà theo đó, một ứng dụng hay một thành phần sẽ tương tác với một ứng dụng hay thành phần khác. API có thể trả về dữ </a:t>
            </a:r>
            <a:r>
              <a:rPr lang="vi-VN" sz="1200" b="1" dirty="0" smtClean="0">
                <a:latin typeface="Bahnschrift SemiBold" pitchFamily="34" charset="0"/>
              </a:rPr>
              <a:t>liệu </a:t>
            </a:r>
            <a:r>
              <a:rPr lang="vi-VN" sz="1200" b="1" dirty="0">
                <a:latin typeface="Bahnschrift SemiBold" pitchFamily="34" charset="0"/>
              </a:rPr>
              <a:t>như JSON hay XML</a:t>
            </a:r>
            <a:r>
              <a:rPr lang="vi-VN" sz="1200" b="1" dirty="0" smtClean="0">
                <a:latin typeface="Bahnschrift SemiBold" pitchFamily="34" charset="0"/>
              </a:rPr>
              <a:t>.</a:t>
            </a:r>
            <a:endParaRPr sz="1200" b="1" dirty="0">
              <a:latin typeface="Bahnschrift SemiBold" pitchFamily="34" charset="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5</a:t>
            </a:fld>
            <a:endParaRPr/>
          </a:p>
        </p:txBody>
      </p:sp>
      <p:pic>
        <p:nvPicPr>
          <p:cNvPr id="3076" name="Picture 4" descr="RESTful API Là Gì? Tìm Hiểu Về Cách Thiết Kế RESTful API"/>
          <p:cNvPicPr>
            <a:picLocks noChangeAspect="1" noChangeArrowheads="1"/>
          </p:cNvPicPr>
          <p:nvPr/>
        </p:nvPicPr>
        <p:blipFill rotWithShape="1">
          <a:blip r:embed="rId3">
            <a:extLst>
              <a:ext uri="{28A0092B-C50C-407E-A947-70E740481C1C}">
                <a14:useLocalDpi xmlns:a14="http://schemas.microsoft.com/office/drawing/2010/main" val="0"/>
              </a:ext>
            </a:extLst>
          </a:blip>
          <a:srcRect t="50000"/>
          <a:stretch/>
        </p:blipFill>
        <p:spPr bwMode="auto">
          <a:xfrm>
            <a:off x="1219200" y="3105150"/>
            <a:ext cx="6290717" cy="14657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p>
            <a:pPr lvl="0"/>
            <a:r>
              <a:rPr lang="en" sz="4000" dirty="0"/>
              <a:t>RESTFUL API</a:t>
            </a:r>
            <a:endParaRPr sz="4000" dirty="0"/>
          </a:p>
        </p:txBody>
      </p:sp>
      <p:sp>
        <p:nvSpPr>
          <p:cNvPr id="595" name="Google Shape;595;p17"/>
          <p:cNvSpPr txBox="1">
            <a:spLocks noGrp="1"/>
          </p:cNvSpPr>
          <p:nvPr>
            <p:ph type="body" idx="1"/>
          </p:nvPr>
        </p:nvSpPr>
        <p:spPr>
          <a:xfrm>
            <a:off x="457200" y="1428750"/>
            <a:ext cx="6263165" cy="1066800"/>
          </a:xfrm>
          <a:prstGeom prst="rect">
            <a:avLst/>
          </a:prstGeom>
        </p:spPr>
        <p:txBody>
          <a:bodyPr spcFirstLastPara="1" wrap="square" lIns="0" tIns="0" rIns="0" bIns="0" anchor="t" anchorCtr="0">
            <a:noAutofit/>
          </a:bodyPr>
          <a:lstStyle/>
          <a:p>
            <a:r>
              <a:rPr lang="en-US" sz="1800" dirty="0"/>
              <a:t>Configure the application to connect </a:t>
            </a:r>
            <a:r>
              <a:rPr lang="en-US" sz="1800" dirty="0" smtClean="0"/>
              <a:t>to database</a:t>
            </a:r>
            <a:endParaRPr lang="en-US" sz="1800" dirty="0"/>
          </a:p>
          <a:p>
            <a:r>
              <a:rPr lang="en-US" sz="1800" dirty="0"/>
              <a:t>Use Postman's API client </a:t>
            </a:r>
            <a:r>
              <a:rPr lang="en-US" sz="1800" dirty="0" smtClean="0"/>
              <a:t>to send requests</a:t>
            </a:r>
            <a:endParaRPr sz="1800" dirty="0"/>
          </a:p>
        </p:txBody>
      </p:sp>
      <p:sp>
        <p:nvSpPr>
          <p:cNvPr id="596" name="Google Shape;596;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6</a:t>
            </a:fld>
            <a:endParaRPr/>
          </a:p>
        </p:txBody>
      </p:sp>
      <p:pic>
        <p:nvPicPr>
          <p:cNvPr id="145" name="Picture 144"/>
          <p:cNvPicPr/>
          <p:nvPr/>
        </p:nvPicPr>
        <p:blipFill>
          <a:blip r:embed="rId3"/>
          <a:stretch>
            <a:fillRect/>
          </a:stretch>
        </p:blipFill>
        <p:spPr>
          <a:xfrm>
            <a:off x="685800" y="2724150"/>
            <a:ext cx="4503420" cy="1798320"/>
          </a:xfrm>
          <a:prstGeom prst="rect">
            <a:avLst/>
          </a:prstGeom>
        </p:spPr>
      </p:pic>
      <p:pic>
        <p:nvPicPr>
          <p:cNvPr id="5122" name="Picture 2" descr="C:\Users\Admin\AppData\Local\Microsoft\Windows\INetCache\IE\QR4JZ4PK\1920px-Logo_MySQL.svg[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6600" y="361950"/>
            <a:ext cx="1530390" cy="80265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457200" y="605600"/>
            <a:ext cx="8382000" cy="1082700"/>
          </a:xfrm>
          <a:prstGeom prst="rect">
            <a:avLst/>
          </a:prstGeom>
        </p:spPr>
        <p:txBody>
          <a:bodyPr spcFirstLastPara="1" wrap="square" lIns="0" tIns="0" rIns="0" bIns="0" anchor="t" anchorCtr="0">
            <a:noAutofit/>
          </a:bodyPr>
          <a:lstStyle/>
          <a:p>
            <a:pPr lvl="0"/>
            <a:r>
              <a:rPr lang="en" sz="4000" dirty="0" smtClean="0"/>
              <a:t>CRUD – Create / Read</a:t>
            </a:r>
            <a:endParaRPr sz="4000" dirty="0"/>
          </a:p>
        </p:txBody>
      </p:sp>
      <p:sp>
        <p:nvSpPr>
          <p:cNvPr id="595" name="Google Shape;595;p17"/>
          <p:cNvSpPr txBox="1">
            <a:spLocks noGrp="1"/>
          </p:cNvSpPr>
          <p:nvPr>
            <p:ph type="body" idx="1"/>
          </p:nvPr>
        </p:nvSpPr>
        <p:spPr>
          <a:xfrm>
            <a:off x="420661" y="1266707"/>
            <a:ext cx="6263165" cy="619243"/>
          </a:xfrm>
          <a:prstGeom prst="rect">
            <a:avLst/>
          </a:prstGeom>
        </p:spPr>
        <p:txBody>
          <a:bodyPr spcFirstLastPara="1" wrap="square" lIns="0" tIns="0" rIns="0" bIns="0" anchor="t" anchorCtr="0">
            <a:noAutofit/>
          </a:bodyPr>
          <a:lstStyle/>
          <a:p>
            <a:r>
              <a:rPr lang="en-US" dirty="0" smtClean="0"/>
              <a:t>Create user with POST method</a:t>
            </a:r>
            <a:endParaRPr dirty="0"/>
          </a:p>
        </p:txBody>
      </p:sp>
      <p:sp>
        <p:nvSpPr>
          <p:cNvPr id="596" name="Google Shape;596;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7</a:t>
            </a:fld>
            <a:endParaRPr/>
          </a:p>
        </p:txBody>
      </p:sp>
      <p:pic>
        <p:nvPicPr>
          <p:cNvPr id="33" name="Picture 32"/>
          <p:cNvPicPr/>
          <p:nvPr/>
        </p:nvPicPr>
        <p:blipFill rotWithShape="1">
          <a:blip r:embed="rId3"/>
          <a:srcRect r="34244"/>
          <a:stretch/>
        </p:blipFill>
        <p:spPr>
          <a:xfrm>
            <a:off x="555997" y="1917190"/>
            <a:ext cx="3327050" cy="2919730"/>
          </a:xfrm>
          <a:prstGeom prst="rect">
            <a:avLst/>
          </a:prstGeom>
        </p:spPr>
      </p:pic>
      <p:sp>
        <p:nvSpPr>
          <p:cNvPr id="35" name="Google Shape;595;p17"/>
          <p:cNvSpPr txBox="1">
            <a:spLocks/>
          </p:cNvSpPr>
          <p:nvPr/>
        </p:nvSpPr>
        <p:spPr>
          <a:xfrm>
            <a:off x="4648200" y="1254515"/>
            <a:ext cx="3998939" cy="619243"/>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r>
              <a:rPr lang="en-US" dirty="0" smtClean="0"/>
              <a:t>Get list user with GET method</a:t>
            </a:r>
            <a:endParaRPr lang="en-US" dirty="0"/>
          </a:p>
        </p:txBody>
      </p:sp>
      <p:pic>
        <p:nvPicPr>
          <p:cNvPr id="36" name="Picture 35"/>
          <p:cNvPicPr/>
          <p:nvPr/>
        </p:nvPicPr>
        <p:blipFill>
          <a:blip r:embed="rId4"/>
          <a:stretch>
            <a:fillRect/>
          </a:stretch>
        </p:blipFill>
        <p:spPr>
          <a:xfrm>
            <a:off x="4800600" y="1864167"/>
            <a:ext cx="3970020" cy="3025775"/>
          </a:xfrm>
          <a:prstGeom prst="rect">
            <a:avLst/>
          </a:prstGeom>
        </p:spPr>
      </p:pic>
      <p:pic>
        <p:nvPicPr>
          <p:cNvPr id="37" name="Picture 1" descr="C:\Users\Admin\AppData\Local\Microsoft\Windows\INetCache\IE\5QTKH6DD\postman-300x300[1].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3743" y="4379720"/>
            <a:ext cx="457200"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8682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457199" y="605600"/>
            <a:ext cx="8273743" cy="1082700"/>
          </a:xfrm>
          <a:prstGeom prst="rect">
            <a:avLst/>
          </a:prstGeom>
        </p:spPr>
        <p:txBody>
          <a:bodyPr spcFirstLastPara="1" wrap="square" lIns="0" tIns="0" rIns="0" bIns="0" anchor="t" anchorCtr="0">
            <a:noAutofit/>
          </a:bodyPr>
          <a:lstStyle/>
          <a:p>
            <a:pPr lvl="0"/>
            <a:r>
              <a:rPr lang="en" sz="4000" dirty="0" smtClean="0"/>
              <a:t>CRUD – Update / Delete </a:t>
            </a:r>
            <a:endParaRPr sz="4000" dirty="0"/>
          </a:p>
        </p:txBody>
      </p:sp>
      <p:sp>
        <p:nvSpPr>
          <p:cNvPr id="595" name="Google Shape;595;p17"/>
          <p:cNvSpPr txBox="1">
            <a:spLocks noGrp="1"/>
          </p:cNvSpPr>
          <p:nvPr>
            <p:ph type="body" idx="1"/>
          </p:nvPr>
        </p:nvSpPr>
        <p:spPr>
          <a:xfrm>
            <a:off x="420661" y="1266707"/>
            <a:ext cx="6263165" cy="619243"/>
          </a:xfrm>
          <a:prstGeom prst="rect">
            <a:avLst/>
          </a:prstGeom>
        </p:spPr>
        <p:txBody>
          <a:bodyPr spcFirstLastPara="1" wrap="square" lIns="0" tIns="0" rIns="0" bIns="0" anchor="t" anchorCtr="0">
            <a:noAutofit/>
          </a:bodyPr>
          <a:lstStyle/>
          <a:p>
            <a:r>
              <a:rPr lang="en-US" dirty="0" smtClean="0"/>
              <a:t>Update user with PUT method</a:t>
            </a:r>
            <a:endParaRPr dirty="0"/>
          </a:p>
        </p:txBody>
      </p:sp>
      <p:sp>
        <p:nvSpPr>
          <p:cNvPr id="596" name="Google Shape;596;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8</a:t>
            </a:fld>
            <a:endParaRPr/>
          </a:p>
        </p:txBody>
      </p:sp>
      <p:sp>
        <p:nvSpPr>
          <p:cNvPr id="35" name="Google Shape;595;p17"/>
          <p:cNvSpPr txBox="1">
            <a:spLocks/>
          </p:cNvSpPr>
          <p:nvPr/>
        </p:nvSpPr>
        <p:spPr>
          <a:xfrm>
            <a:off x="4648200" y="1254515"/>
            <a:ext cx="4343400" cy="619243"/>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r>
              <a:rPr lang="en-US" dirty="0" smtClean="0"/>
              <a:t>Delete user with DELETE method</a:t>
            </a:r>
            <a:endParaRPr lang="en-US" dirty="0"/>
          </a:p>
        </p:txBody>
      </p:sp>
      <p:pic>
        <p:nvPicPr>
          <p:cNvPr id="37" name="Picture 1" descr="C:\Users\Admin\AppData\Local\Microsoft\Windows\INetCache\IE\5QTKH6DD\postman-300x30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3743" y="437972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p:nvPr/>
        </p:nvPicPr>
        <p:blipFill>
          <a:blip r:embed="rId4"/>
          <a:stretch>
            <a:fillRect/>
          </a:stretch>
        </p:blipFill>
        <p:spPr>
          <a:xfrm>
            <a:off x="609600" y="1960370"/>
            <a:ext cx="3124200" cy="2647950"/>
          </a:xfrm>
          <a:prstGeom prst="rect">
            <a:avLst/>
          </a:prstGeom>
        </p:spPr>
      </p:pic>
      <p:pic>
        <p:nvPicPr>
          <p:cNvPr id="10" name="Picture 9"/>
          <p:cNvPicPr/>
          <p:nvPr/>
        </p:nvPicPr>
        <p:blipFill rotWithShape="1">
          <a:blip r:embed="rId5"/>
          <a:srcRect b="11267"/>
          <a:stretch/>
        </p:blipFill>
        <p:spPr bwMode="auto">
          <a:xfrm>
            <a:off x="4724400" y="1960370"/>
            <a:ext cx="4122420" cy="192024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262622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sp>
        <p:nvSpPr>
          <p:cNvPr id="741" name="Google Shape;741;p18"/>
          <p:cNvSpPr txBox="1">
            <a:spLocks noGrp="1"/>
          </p:cNvSpPr>
          <p:nvPr>
            <p:ph type="ctrTitle" idx="4294967295"/>
          </p:nvPr>
        </p:nvSpPr>
        <p:spPr>
          <a:xfrm>
            <a:off x="685800" y="1570050"/>
            <a:ext cx="38679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6000" dirty="0" smtClean="0">
                <a:solidFill>
                  <a:schemeClr val="accent1"/>
                </a:solidFill>
              </a:rPr>
              <a:t>ANGULAR</a:t>
            </a:r>
            <a:endParaRPr sz="6000" dirty="0">
              <a:solidFill>
                <a:schemeClr val="accent1"/>
              </a:solidFill>
            </a:endParaRPr>
          </a:p>
        </p:txBody>
      </p:sp>
      <p:sp>
        <p:nvSpPr>
          <p:cNvPr id="742" name="Google Shape;742;p18"/>
          <p:cNvSpPr txBox="1">
            <a:spLocks noGrp="1"/>
          </p:cNvSpPr>
          <p:nvPr>
            <p:ph type="subTitle" idx="4294967295"/>
          </p:nvPr>
        </p:nvSpPr>
        <p:spPr>
          <a:xfrm>
            <a:off x="685800" y="2788652"/>
            <a:ext cx="3867900" cy="784800"/>
          </a:xfrm>
          <a:prstGeom prst="rect">
            <a:avLst/>
          </a:prstGeom>
        </p:spPr>
        <p:txBody>
          <a:bodyPr spcFirstLastPara="1" wrap="square" lIns="0" tIns="0" rIns="0" bIns="0" anchor="t" anchorCtr="0">
            <a:noAutofit/>
          </a:bodyPr>
          <a:lstStyle/>
          <a:p>
            <a:pPr marL="0" indent="0">
              <a:spcBef>
                <a:spcPts val="0"/>
              </a:spcBef>
              <a:buClr>
                <a:schemeClr val="dk2"/>
              </a:buClr>
              <a:buNone/>
            </a:pPr>
            <a:r>
              <a:rPr lang="en" sz="2400" dirty="0">
                <a:solidFill>
                  <a:schemeClr val="dk2"/>
                </a:solidFill>
              </a:rPr>
              <a:t>Tour of Heroes</a:t>
            </a:r>
            <a:endParaRPr sz="2400" dirty="0">
              <a:solidFill>
                <a:schemeClr val="dk2"/>
              </a:solidFill>
            </a:endParaRPr>
          </a:p>
        </p:txBody>
      </p:sp>
      <p:sp>
        <p:nvSpPr>
          <p:cNvPr id="743" name="Google Shape;743;p18"/>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9</a:t>
            </a:fld>
            <a:endParaRPr/>
          </a:p>
        </p:txBody>
      </p:sp>
      <p:grpSp>
        <p:nvGrpSpPr>
          <p:cNvPr id="744" name="Google Shape;744;p18"/>
          <p:cNvGrpSpPr/>
          <p:nvPr/>
        </p:nvGrpSpPr>
        <p:grpSpPr>
          <a:xfrm>
            <a:off x="5690927" y="1715956"/>
            <a:ext cx="2552411" cy="2581321"/>
            <a:chOff x="2152750" y="190500"/>
            <a:chExt cx="4293756" cy="4762499"/>
          </a:xfrm>
        </p:grpSpPr>
        <p:sp>
          <p:nvSpPr>
            <p:cNvPr id="745" name="Google Shape;745;p18"/>
            <p:cNvSpPr/>
            <p:nvPr/>
          </p:nvSpPr>
          <p:spPr>
            <a:xfrm>
              <a:off x="2152750" y="2957607"/>
              <a:ext cx="756691" cy="437959"/>
            </a:xfrm>
            <a:custGeom>
              <a:avLst/>
              <a:gdLst/>
              <a:ahLst/>
              <a:cxnLst/>
              <a:rect l="l" t="t" r="r" b="b"/>
              <a:pathLst>
                <a:path w="756691" h="437959" extrusionOk="0">
                  <a:moveTo>
                    <a:pt x="756692" y="218980"/>
                  </a:moveTo>
                  <a:cubicBezTo>
                    <a:pt x="756692" y="339919"/>
                    <a:pt x="587300" y="437959"/>
                    <a:pt x="378346" y="437959"/>
                  </a:cubicBezTo>
                  <a:cubicBezTo>
                    <a:pt x="169391" y="437959"/>
                    <a:pt x="0" y="339919"/>
                    <a:pt x="0" y="218980"/>
                  </a:cubicBezTo>
                  <a:cubicBezTo>
                    <a:pt x="0" y="98041"/>
                    <a:pt x="169391" y="0"/>
                    <a:pt x="378346" y="0"/>
                  </a:cubicBezTo>
                  <a:cubicBezTo>
                    <a:pt x="587300" y="0"/>
                    <a:pt x="756692" y="98041"/>
                    <a:pt x="756692" y="21898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18"/>
            <p:cNvSpPr/>
            <p:nvPr/>
          </p:nvSpPr>
          <p:spPr>
            <a:xfrm>
              <a:off x="2318956" y="3109336"/>
              <a:ext cx="225716" cy="175248"/>
            </a:xfrm>
            <a:custGeom>
              <a:avLst/>
              <a:gdLst/>
              <a:ahLst/>
              <a:cxnLst/>
              <a:rect l="l" t="t" r="r" b="b"/>
              <a:pathLst>
                <a:path w="225716" h="175248" extrusionOk="0">
                  <a:moveTo>
                    <a:pt x="18072" y="5"/>
                  </a:moveTo>
                  <a:cubicBezTo>
                    <a:pt x="45158" y="22103"/>
                    <a:pt x="85074" y="1910"/>
                    <a:pt x="87070" y="3910"/>
                  </a:cubicBezTo>
                  <a:cubicBezTo>
                    <a:pt x="118886" y="33494"/>
                    <a:pt x="152260" y="61346"/>
                    <a:pt x="187050" y="87349"/>
                  </a:cubicBezTo>
                  <a:cubicBezTo>
                    <a:pt x="203871" y="100684"/>
                    <a:pt x="230197" y="118400"/>
                    <a:pt x="225065" y="144023"/>
                  </a:cubicBezTo>
                  <a:cubicBezTo>
                    <a:pt x="216511" y="189742"/>
                    <a:pt x="143522" y="175646"/>
                    <a:pt x="115961" y="161644"/>
                  </a:cubicBezTo>
                  <a:cubicBezTo>
                    <a:pt x="88400" y="147642"/>
                    <a:pt x="65876" y="124496"/>
                    <a:pt x="39931" y="108304"/>
                  </a:cubicBezTo>
                  <a:cubicBezTo>
                    <a:pt x="20924" y="96683"/>
                    <a:pt x="2961" y="90682"/>
                    <a:pt x="110" y="67156"/>
                  </a:cubicBezTo>
                  <a:cubicBezTo>
                    <a:pt x="-1410" y="52964"/>
                    <a:pt x="13225" y="-567"/>
                    <a:pt x="1807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7" name="Google Shape;747;p18"/>
            <p:cNvSpPr/>
            <p:nvPr/>
          </p:nvSpPr>
          <p:spPr>
            <a:xfrm>
              <a:off x="2319304" y="3166967"/>
              <a:ext cx="224715" cy="117585"/>
            </a:xfrm>
            <a:custGeom>
              <a:avLst/>
              <a:gdLst/>
              <a:ahLst/>
              <a:cxnLst/>
              <a:rect l="l" t="t" r="r" b="b"/>
              <a:pathLst>
                <a:path w="224715" h="117585" extrusionOk="0">
                  <a:moveTo>
                    <a:pt x="427" y="0"/>
                  </a:moveTo>
                  <a:cubicBezTo>
                    <a:pt x="3943" y="22574"/>
                    <a:pt x="22000" y="28575"/>
                    <a:pt x="40533" y="40291"/>
                  </a:cubicBezTo>
                  <a:cubicBezTo>
                    <a:pt x="66953" y="56769"/>
                    <a:pt x="90332" y="80582"/>
                    <a:pt x="117893" y="94583"/>
                  </a:cubicBezTo>
                  <a:cubicBezTo>
                    <a:pt x="143364" y="107442"/>
                    <a:pt x="206849" y="120301"/>
                    <a:pt x="224716" y="87630"/>
                  </a:cubicBezTo>
                  <a:cubicBezTo>
                    <a:pt x="215212" y="131731"/>
                    <a:pt x="143269" y="117920"/>
                    <a:pt x="115993" y="104013"/>
                  </a:cubicBezTo>
                  <a:cubicBezTo>
                    <a:pt x="88717" y="90107"/>
                    <a:pt x="65908" y="66866"/>
                    <a:pt x="39962" y="50673"/>
                  </a:cubicBezTo>
                  <a:cubicBezTo>
                    <a:pt x="20955" y="39053"/>
                    <a:pt x="2993" y="33052"/>
                    <a:pt x="142" y="9525"/>
                  </a:cubicBezTo>
                  <a:cubicBezTo>
                    <a:pt x="-117" y="6353"/>
                    <a:pt x="-21" y="3153"/>
                    <a:pt x="4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8" name="Google Shape;748;p18"/>
            <p:cNvSpPr/>
            <p:nvPr/>
          </p:nvSpPr>
          <p:spPr>
            <a:xfrm>
              <a:off x="2550431" y="3021675"/>
              <a:ext cx="225586" cy="168802"/>
            </a:xfrm>
            <a:custGeom>
              <a:avLst/>
              <a:gdLst/>
              <a:ahLst/>
              <a:cxnLst/>
              <a:rect l="l" t="t" r="r" b="b"/>
              <a:pathLst>
                <a:path w="225586" h="168802" extrusionOk="0">
                  <a:moveTo>
                    <a:pt x="21626" y="130"/>
                  </a:moveTo>
                  <a:cubicBezTo>
                    <a:pt x="48617" y="22228"/>
                    <a:pt x="96040" y="-1965"/>
                    <a:pt x="97656" y="130"/>
                  </a:cubicBezTo>
                  <a:cubicBezTo>
                    <a:pt x="125867" y="28715"/>
                    <a:pt x="155661" y="55680"/>
                    <a:pt x="186897" y="80902"/>
                  </a:cubicBezTo>
                  <a:cubicBezTo>
                    <a:pt x="203813" y="94237"/>
                    <a:pt x="230139" y="111954"/>
                    <a:pt x="224912" y="137576"/>
                  </a:cubicBezTo>
                  <a:cubicBezTo>
                    <a:pt x="216358" y="183296"/>
                    <a:pt x="143369" y="169199"/>
                    <a:pt x="115808" y="155197"/>
                  </a:cubicBezTo>
                  <a:cubicBezTo>
                    <a:pt x="88247" y="141196"/>
                    <a:pt x="65723" y="118050"/>
                    <a:pt x="39778" y="101857"/>
                  </a:cubicBezTo>
                  <a:cubicBezTo>
                    <a:pt x="20770" y="90237"/>
                    <a:pt x="2903" y="84236"/>
                    <a:pt x="52" y="60709"/>
                  </a:cubicBezTo>
                  <a:cubicBezTo>
                    <a:pt x="-1088" y="46517"/>
                    <a:pt x="16779" y="-441"/>
                    <a:pt x="21626" y="13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9" name="Google Shape;749;p18"/>
            <p:cNvSpPr/>
            <p:nvPr/>
          </p:nvSpPr>
          <p:spPr>
            <a:xfrm>
              <a:off x="2551534" y="3076575"/>
              <a:ext cx="224758" cy="117584"/>
            </a:xfrm>
            <a:custGeom>
              <a:avLst/>
              <a:gdLst/>
              <a:ahLst/>
              <a:cxnLst/>
              <a:rect l="l" t="t" r="r" b="b"/>
              <a:pathLst>
                <a:path w="224758" h="117584" extrusionOk="0">
                  <a:moveTo>
                    <a:pt x="375" y="0"/>
                  </a:moveTo>
                  <a:cubicBezTo>
                    <a:pt x="3986" y="22574"/>
                    <a:pt x="22043" y="28575"/>
                    <a:pt x="40481" y="40291"/>
                  </a:cubicBezTo>
                  <a:cubicBezTo>
                    <a:pt x="66996" y="56769"/>
                    <a:pt x="90375" y="80581"/>
                    <a:pt x="117841" y="94583"/>
                  </a:cubicBezTo>
                  <a:cubicBezTo>
                    <a:pt x="143312" y="107442"/>
                    <a:pt x="206892" y="120301"/>
                    <a:pt x="224759" y="87630"/>
                  </a:cubicBezTo>
                  <a:cubicBezTo>
                    <a:pt x="215255" y="131731"/>
                    <a:pt x="143217" y="117920"/>
                    <a:pt x="115941" y="104013"/>
                  </a:cubicBezTo>
                  <a:cubicBezTo>
                    <a:pt x="88665" y="90106"/>
                    <a:pt x="65951" y="66865"/>
                    <a:pt x="39910" y="50673"/>
                  </a:cubicBezTo>
                  <a:cubicBezTo>
                    <a:pt x="21378" y="39053"/>
                    <a:pt x="3036" y="33052"/>
                    <a:pt x="185" y="9525"/>
                  </a:cubicBezTo>
                  <a:cubicBezTo>
                    <a:pt x="-114" y="6353"/>
                    <a:pt x="-50" y="3153"/>
                    <a:pt x="37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0" name="Google Shape;750;p18"/>
            <p:cNvSpPr/>
            <p:nvPr/>
          </p:nvSpPr>
          <p:spPr>
            <a:xfrm>
              <a:off x="2330724" y="2010537"/>
              <a:ext cx="387976" cy="1115665"/>
            </a:xfrm>
            <a:custGeom>
              <a:avLst/>
              <a:gdLst/>
              <a:ahLst/>
              <a:cxnLst/>
              <a:rect l="l" t="t" r="r" b="b"/>
              <a:pathLst>
                <a:path w="387976" h="1115665" extrusionOk="0">
                  <a:moveTo>
                    <a:pt x="4689" y="96964"/>
                  </a:moveTo>
                  <a:cubicBezTo>
                    <a:pt x="6019" y="138017"/>
                    <a:pt x="18754" y="316039"/>
                    <a:pt x="24456" y="410623"/>
                  </a:cubicBezTo>
                  <a:cubicBezTo>
                    <a:pt x="30159" y="505206"/>
                    <a:pt x="31489" y="620173"/>
                    <a:pt x="31489" y="620173"/>
                  </a:cubicBezTo>
                  <a:cubicBezTo>
                    <a:pt x="31489" y="620173"/>
                    <a:pt x="15238" y="688943"/>
                    <a:pt x="4689" y="769715"/>
                  </a:cubicBezTo>
                  <a:cubicBezTo>
                    <a:pt x="-5861" y="850487"/>
                    <a:pt x="4689" y="1105472"/>
                    <a:pt x="4689" y="1105472"/>
                  </a:cubicBezTo>
                  <a:cubicBezTo>
                    <a:pt x="25827" y="1119064"/>
                    <a:pt x="52928" y="1119064"/>
                    <a:pt x="74066" y="1105472"/>
                  </a:cubicBezTo>
                  <a:cubicBezTo>
                    <a:pt x="74066" y="1105472"/>
                    <a:pt x="117403" y="901446"/>
                    <a:pt x="137456" y="809530"/>
                  </a:cubicBezTo>
                  <a:cubicBezTo>
                    <a:pt x="157509" y="717614"/>
                    <a:pt x="161026" y="664559"/>
                    <a:pt x="171480" y="607600"/>
                  </a:cubicBezTo>
                  <a:cubicBezTo>
                    <a:pt x="184025" y="538639"/>
                    <a:pt x="211206" y="217075"/>
                    <a:pt x="211206" y="217075"/>
                  </a:cubicBezTo>
                  <a:lnTo>
                    <a:pt x="222040" y="217742"/>
                  </a:lnTo>
                  <a:lnTo>
                    <a:pt x="250551" y="580930"/>
                  </a:lnTo>
                  <a:cubicBezTo>
                    <a:pt x="241642" y="607685"/>
                    <a:pt x="235526" y="635299"/>
                    <a:pt x="232304" y="663321"/>
                  </a:cubicBezTo>
                  <a:cubicBezTo>
                    <a:pt x="224416" y="722471"/>
                    <a:pt x="240573" y="1020127"/>
                    <a:pt x="240573" y="1020127"/>
                  </a:cubicBezTo>
                  <a:cubicBezTo>
                    <a:pt x="264164" y="1033272"/>
                    <a:pt x="293106" y="1032091"/>
                    <a:pt x="315557" y="1017079"/>
                  </a:cubicBezTo>
                  <a:cubicBezTo>
                    <a:pt x="315557" y="1017079"/>
                    <a:pt x="387976" y="622840"/>
                    <a:pt x="387976" y="562832"/>
                  </a:cubicBezTo>
                  <a:cubicBezTo>
                    <a:pt x="387976" y="523208"/>
                    <a:pt x="381229" y="0"/>
                    <a:pt x="381229"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1" name="Google Shape;751;p18"/>
            <p:cNvSpPr/>
            <p:nvPr/>
          </p:nvSpPr>
          <p:spPr>
            <a:xfrm>
              <a:off x="2382705" y="1314450"/>
              <a:ext cx="248692" cy="242377"/>
            </a:xfrm>
            <a:custGeom>
              <a:avLst/>
              <a:gdLst/>
              <a:ahLst/>
              <a:cxnLst/>
              <a:rect l="l" t="t" r="r" b="b"/>
              <a:pathLst>
                <a:path w="248692" h="242377" extrusionOk="0">
                  <a:moveTo>
                    <a:pt x="50881" y="0"/>
                  </a:moveTo>
                  <a:cubicBezTo>
                    <a:pt x="50881" y="0"/>
                    <a:pt x="55538" y="89440"/>
                    <a:pt x="53542" y="97346"/>
                  </a:cubicBezTo>
                  <a:cubicBezTo>
                    <a:pt x="51546" y="105251"/>
                    <a:pt x="12486" y="131540"/>
                    <a:pt x="1176" y="140970"/>
                  </a:cubicBezTo>
                  <a:cubicBezTo>
                    <a:pt x="-10133" y="150400"/>
                    <a:pt x="62951" y="222599"/>
                    <a:pt x="98400" y="238887"/>
                  </a:cubicBezTo>
                  <a:cubicBezTo>
                    <a:pt x="133849" y="255175"/>
                    <a:pt x="246564" y="212217"/>
                    <a:pt x="248560" y="156782"/>
                  </a:cubicBezTo>
                  <a:cubicBezTo>
                    <a:pt x="250556" y="101346"/>
                    <a:pt x="229552" y="54769"/>
                    <a:pt x="211970" y="52006"/>
                  </a:cubicBezTo>
                  <a:cubicBezTo>
                    <a:pt x="194388" y="49244"/>
                    <a:pt x="50881" y="0"/>
                    <a:pt x="5088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2" name="Google Shape;752;p18"/>
            <p:cNvSpPr/>
            <p:nvPr/>
          </p:nvSpPr>
          <p:spPr>
            <a:xfrm>
              <a:off x="2671394" y="1371981"/>
              <a:ext cx="353519" cy="695039"/>
            </a:xfrm>
            <a:custGeom>
              <a:avLst/>
              <a:gdLst/>
              <a:ahLst/>
              <a:cxnLst/>
              <a:rect l="l" t="t" r="r" b="b"/>
              <a:pathLst>
                <a:path w="353519" h="695039" extrusionOk="0">
                  <a:moveTo>
                    <a:pt x="6725" y="108394"/>
                  </a:moveTo>
                  <a:cubicBezTo>
                    <a:pt x="11952" y="68961"/>
                    <a:pt x="-13993" y="31432"/>
                    <a:pt x="11192" y="0"/>
                  </a:cubicBezTo>
                  <a:cubicBezTo>
                    <a:pt x="99292" y="86582"/>
                    <a:pt x="88077" y="315754"/>
                    <a:pt x="108130" y="462344"/>
                  </a:cubicBezTo>
                  <a:cubicBezTo>
                    <a:pt x="173516" y="530924"/>
                    <a:pt x="305049" y="598456"/>
                    <a:pt x="342114" y="614744"/>
                  </a:cubicBezTo>
                  <a:cubicBezTo>
                    <a:pt x="348861" y="617791"/>
                    <a:pt x="354659" y="621030"/>
                    <a:pt x="353328" y="628364"/>
                  </a:cubicBezTo>
                  <a:cubicBezTo>
                    <a:pt x="348006" y="656939"/>
                    <a:pt x="339738" y="667798"/>
                    <a:pt x="322726" y="695039"/>
                  </a:cubicBezTo>
                  <a:cubicBezTo>
                    <a:pt x="235671" y="657415"/>
                    <a:pt x="172946" y="635794"/>
                    <a:pt x="64223" y="532257"/>
                  </a:cubicBezTo>
                  <a:cubicBezTo>
                    <a:pt x="53909" y="521094"/>
                    <a:pt x="44680" y="508978"/>
                    <a:pt x="36662" y="496062"/>
                  </a:cubicBezTo>
                  <a:cubicBezTo>
                    <a:pt x="5584" y="403479"/>
                    <a:pt x="-2209" y="176498"/>
                    <a:pt x="6725" y="10839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3" name="Google Shape;753;p18"/>
            <p:cNvSpPr/>
            <p:nvPr/>
          </p:nvSpPr>
          <p:spPr>
            <a:xfrm>
              <a:off x="2315965" y="1348763"/>
              <a:ext cx="403432" cy="814679"/>
            </a:xfrm>
            <a:custGeom>
              <a:avLst/>
              <a:gdLst/>
              <a:ahLst/>
              <a:cxnLst/>
              <a:rect l="l" t="t" r="r" b="b"/>
              <a:pathLst>
                <a:path w="403432" h="814679" extrusionOk="0">
                  <a:moveTo>
                    <a:pt x="107642" y="78462"/>
                  </a:moveTo>
                  <a:cubicBezTo>
                    <a:pt x="107642" y="78462"/>
                    <a:pt x="172458" y="175236"/>
                    <a:pt x="262839" y="184761"/>
                  </a:cubicBezTo>
                  <a:cubicBezTo>
                    <a:pt x="291351" y="156186"/>
                    <a:pt x="293917" y="56364"/>
                    <a:pt x="254476" y="24360"/>
                  </a:cubicBezTo>
                  <a:cubicBezTo>
                    <a:pt x="254476" y="24360"/>
                    <a:pt x="290780" y="-4977"/>
                    <a:pt x="315585" y="738"/>
                  </a:cubicBezTo>
                  <a:cubicBezTo>
                    <a:pt x="342222" y="16921"/>
                    <a:pt x="362057" y="42286"/>
                    <a:pt x="371373" y="72081"/>
                  </a:cubicBezTo>
                  <a:cubicBezTo>
                    <a:pt x="394367" y="138651"/>
                    <a:pt x="405154" y="208831"/>
                    <a:pt x="403210" y="279249"/>
                  </a:cubicBezTo>
                  <a:cubicBezTo>
                    <a:pt x="401690" y="374499"/>
                    <a:pt x="403210" y="664250"/>
                    <a:pt x="403210" y="664250"/>
                  </a:cubicBezTo>
                  <a:cubicBezTo>
                    <a:pt x="403210" y="664250"/>
                    <a:pt x="390570" y="725591"/>
                    <a:pt x="308838" y="771216"/>
                  </a:cubicBezTo>
                  <a:cubicBezTo>
                    <a:pt x="227105" y="816840"/>
                    <a:pt x="166281" y="821317"/>
                    <a:pt x="110874" y="808363"/>
                  </a:cubicBezTo>
                  <a:cubicBezTo>
                    <a:pt x="65065" y="797695"/>
                    <a:pt x="27240" y="781503"/>
                    <a:pt x="11559" y="748260"/>
                  </a:cubicBezTo>
                  <a:cubicBezTo>
                    <a:pt x="15646" y="681585"/>
                    <a:pt x="45298" y="508040"/>
                    <a:pt x="34178" y="424410"/>
                  </a:cubicBezTo>
                  <a:cubicBezTo>
                    <a:pt x="23059" y="340781"/>
                    <a:pt x="5667" y="278202"/>
                    <a:pt x="915" y="210574"/>
                  </a:cubicBezTo>
                  <a:cubicBezTo>
                    <a:pt x="-3837" y="142947"/>
                    <a:pt x="9848" y="143899"/>
                    <a:pt x="43682" y="120182"/>
                  </a:cubicBezTo>
                  <a:cubicBezTo>
                    <a:pt x="63986" y="104770"/>
                    <a:pt x="85361" y="90826"/>
                    <a:pt x="107642" y="7846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4" name="Google Shape;754;p18"/>
            <p:cNvSpPr/>
            <p:nvPr/>
          </p:nvSpPr>
          <p:spPr>
            <a:xfrm>
              <a:off x="2373403" y="1062776"/>
              <a:ext cx="268166" cy="327122"/>
            </a:xfrm>
            <a:custGeom>
              <a:avLst/>
              <a:gdLst/>
              <a:ahLst/>
              <a:cxnLst/>
              <a:rect l="l" t="t" r="r" b="b"/>
              <a:pathLst>
                <a:path w="268166" h="327122" extrusionOk="0">
                  <a:moveTo>
                    <a:pt x="262234" y="118324"/>
                  </a:moveTo>
                  <a:lnTo>
                    <a:pt x="262234" y="118324"/>
                  </a:lnTo>
                  <a:cubicBezTo>
                    <a:pt x="251590" y="48886"/>
                    <a:pt x="201695" y="-3787"/>
                    <a:pt x="130227" y="214"/>
                  </a:cubicBezTo>
                  <a:cubicBezTo>
                    <a:pt x="54204" y="4462"/>
                    <a:pt x="-3996" y="69658"/>
                    <a:pt x="215" y="145851"/>
                  </a:cubicBezTo>
                  <a:cubicBezTo>
                    <a:pt x="2583" y="188590"/>
                    <a:pt x="24775" y="227747"/>
                    <a:pt x="60184" y="251674"/>
                  </a:cubicBezTo>
                  <a:cubicBezTo>
                    <a:pt x="62685" y="262208"/>
                    <a:pt x="66417" y="272400"/>
                    <a:pt x="71303" y="282058"/>
                  </a:cubicBezTo>
                  <a:cubicBezTo>
                    <a:pt x="96488" y="311681"/>
                    <a:pt x="172994" y="329683"/>
                    <a:pt x="194852" y="326826"/>
                  </a:cubicBezTo>
                  <a:cubicBezTo>
                    <a:pt x="223364" y="322825"/>
                    <a:pt x="238380" y="311014"/>
                    <a:pt x="251875" y="280153"/>
                  </a:cubicBezTo>
                  <a:cubicBezTo>
                    <a:pt x="275540" y="225385"/>
                    <a:pt x="268127" y="152518"/>
                    <a:pt x="262234" y="1183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5" name="Google Shape;755;p18"/>
            <p:cNvSpPr/>
            <p:nvPr/>
          </p:nvSpPr>
          <p:spPr>
            <a:xfrm>
              <a:off x="2348404" y="1033740"/>
              <a:ext cx="282986" cy="280709"/>
            </a:xfrm>
            <a:custGeom>
              <a:avLst/>
              <a:gdLst/>
              <a:ahLst/>
              <a:cxnLst/>
              <a:rect l="l" t="t" r="r" b="b"/>
              <a:pathLst>
                <a:path w="282986" h="280709" extrusionOk="0">
                  <a:moveTo>
                    <a:pt x="85182" y="280709"/>
                  </a:moveTo>
                  <a:lnTo>
                    <a:pt x="85182" y="280709"/>
                  </a:lnTo>
                  <a:lnTo>
                    <a:pt x="91740" y="220130"/>
                  </a:lnTo>
                  <a:cubicBezTo>
                    <a:pt x="91740" y="220130"/>
                    <a:pt x="41940" y="91733"/>
                    <a:pt x="159122" y="116403"/>
                  </a:cubicBezTo>
                  <a:cubicBezTo>
                    <a:pt x="236102" y="132595"/>
                    <a:pt x="255490" y="139644"/>
                    <a:pt x="278964" y="87828"/>
                  </a:cubicBezTo>
                  <a:cubicBezTo>
                    <a:pt x="302439" y="36012"/>
                    <a:pt x="219661" y="-10565"/>
                    <a:pt x="121487" y="2103"/>
                  </a:cubicBezTo>
                  <a:cubicBezTo>
                    <a:pt x="51379" y="9511"/>
                    <a:pt x="-1397" y="69481"/>
                    <a:pt x="28" y="140120"/>
                  </a:cubicBezTo>
                  <a:cubicBezTo>
                    <a:pt x="2594" y="178506"/>
                    <a:pt x="12763" y="255658"/>
                    <a:pt x="85182" y="280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6" name="Google Shape;756;p18"/>
            <p:cNvSpPr/>
            <p:nvPr/>
          </p:nvSpPr>
          <p:spPr>
            <a:xfrm>
              <a:off x="2295460" y="1509426"/>
              <a:ext cx="362138" cy="623316"/>
            </a:xfrm>
            <a:custGeom>
              <a:avLst/>
              <a:gdLst/>
              <a:ahLst/>
              <a:cxnLst/>
              <a:rect l="l" t="t" r="r" b="b"/>
              <a:pathLst>
                <a:path w="362138" h="623316" extrusionOk="0">
                  <a:moveTo>
                    <a:pt x="1462" y="9525"/>
                  </a:moveTo>
                  <a:cubicBezTo>
                    <a:pt x="35295" y="0"/>
                    <a:pt x="9540" y="7906"/>
                    <a:pt x="35295" y="0"/>
                  </a:cubicBezTo>
                  <a:cubicBezTo>
                    <a:pt x="123395" y="86678"/>
                    <a:pt x="112466" y="235077"/>
                    <a:pt x="132424" y="381762"/>
                  </a:cubicBezTo>
                  <a:cubicBezTo>
                    <a:pt x="181083" y="462343"/>
                    <a:pt x="361655" y="571595"/>
                    <a:pt x="361655" y="571595"/>
                  </a:cubicBezTo>
                  <a:cubicBezTo>
                    <a:pt x="363936" y="587216"/>
                    <a:pt x="358424" y="591788"/>
                    <a:pt x="338941" y="623316"/>
                  </a:cubicBezTo>
                  <a:cubicBezTo>
                    <a:pt x="251982" y="585692"/>
                    <a:pt x="179088" y="553212"/>
                    <a:pt x="70364" y="449771"/>
                  </a:cubicBezTo>
                  <a:cubicBezTo>
                    <a:pt x="66088" y="445675"/>
                    <a:pt x="59815" y="444627"/>
                    <a:pt x="58009" y="439007"/>
                  </a:cubicBezTo>
                  <a:cubicBezTo>
                    <a:pt x="26932" y="345376"/>
                    <a:pt x="-7567" y="77724"/>
                    <a:pt x="1462" y="952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7" name="Google Shape;757;p18"/>
            <p:cNvSpPr/>
            <p:nvPr/>
          </p:nvSpPr>
          <p:spPr>
            <a:xfrm>
              <a:off x="2681160" y="1699641"/>
              <a:ext cx="419212" cy="565118"/>
            </a:xfrm>
            <a:custGeom>
              <a:avLst/>
              <a:gdLst/>
              <a:ahLst/>
              <a:cxnLst/>
              <a:rect l="l" t="t" r="r" b="b"/>
              <a:pathLst>
                <a:path w="419212" h="565118" extrusionOk="0">
                  <a:moveTo>
                    <a:pt x="419212" y="0"/>
                  </a:moveTo>
                  <a:lnTo>
                    <a:pt x="287965" y="449771"/>
                  </a:lnTo>
                  <a:lnTo>
                    <a:pt x="0" y="565118"/>
                  </a:lnTo>
                  <a:lnTo>
                    <a:pt x="105017" y="126968"/>
                  </a:lnTo>
                  <a:lnTo>
                    <a:pt x="419212"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8" name="Google Shape;758;p18"/>
            <p:cNvSpPr/>
            <p:nvPr/>
          </p:nvSpPr>
          <p:spPr>
            <a:xfrm>
              <a:off x="2608827" y="2053875"/>
              <a:ext cx="212446" cy="104783"/>
            </a:xfrm>
            <a:custGeom>
              <a:avLst/>
              <a:gdLst/>
              <a:ahLst/>
              <a:cxnLst/>
              <a:rect l="l" t="t" r="r" b="b"/>
              <a:pathLst>
                <a:path w="212446" h="104783" extrusionOk="0">
                  <a:moveTo>
                    <a:pt x="2861" y="30194"/>
                  </a:moveTo>
                  <a:cubicBezTo>
                    <a:pt x="7137" y="14859"/>
                    <a:pt x="18257" y="18669"/>
                    <a:pt x="30707" y="22479"/>
                  </a:cubicBezTo>
                  <a:cubicBezTo>
                    <a:pt x="44209" y="27956"/>
                    <a:pt x="59041" y="29251"/>
                    <a:pt x="73284" y="26194"/>
                  </a:cubicBezTo>
                  <a:cubicBezTo>
                    <a:pt x="85164" y="22479"/>
                    <a:pt x="93717" y="12287"/>
                    <a:pt x="103791" y="5525"/>
                  </a:cubicBezTo>
                  <a:cubicBezTo>
                    <a:pt x="109552" y="2086"/>
                    <a:pt x="116096" y="181"/>
                    <a:pt x="122799" y="0"/>
                  </a:cubicBezTo>
                  <a:cubicBezTo>
                    <a:pt x="122228" y="3905"/>
                    <a:pt x="116241" y="26765"/>
                    <a:pt x="116241" y="26765"/>
                  </a:cubicBezTo>
                  <a:cubicBezTo>
                    <a:pt x="116241" y="26765"/>
                    <a:pt x="179346" y="27432"/>
                    <a:pt x="185809" y="26098"/>
                  </a:cubicBezTo>
                  <a:cubicBezTo>
                    <a:pt x="191634" y="25308"/>
                    <a:pt x="196997" y="29394"/>
                    <a:pt x="197789" y="35233"/>
                  </a:cubicBezTo>
                  <a:cubicBezTo>
                    <a:pt x="198199" y="38252"/>
                    <a:pt x="197297" y="41310"/>
                    <a:pt x="195312" y="43625"/>
                  </a:cubicBezTo>
                  <a:lnTo>
                    <a:pt x="199589" y="42958"/>
                  </a:lnTo>
                  <a:cubicBezTo>
                    <a:pt x="212514" y="40100"/>
                    <a:pt x="218027" y="59912"/>
                    <a:pt x="205006" y="62865"/>
                  </a:cubicBezTo>
                  <a:cubicBezTo>
                    <a:pt x="201585" y="63627"/>
                    <a:pt x="198069" y="64008"/>
                    <a:pt x="194457" y="64484"/>
                  </a:cubicBezTo>
                  <a:cubicBezTo>
                    <a:pt x="202915" y="67723"/>
                    <a:pt x="205006" y="81725"/>
                    <a:pt x="194457" y="83534"/>
                  </a:cubicBezTo>
                  <a:lnTo>
                    <a:pt x="191226" y="84106"/>
                  </a:lnTo>
                  <a:cubicBezTo>
                    <a:pt x="189741" y="84668"/>
                    <a:pt x="188151" y="84896"/>
                    <a:pt x="186569" y="84772"/>
                  </a:cubicBezTo>
                  <a:lnTo>
                    <a:pt x="184573" y="84772"/>
                  </a:lnTo>
                  <a:cubicBezTo>
                    <a:pt x="185790" y="90916"/>
                    <a:pt x="181809" y="96879"/>
                    <a:pt x="175683" y="98098"/>
                  </a:cubicBezTo>
                  <a:cubicBezTo>
                    <a:pt x="175480" y="98136"/>
                    <a:pt x="175275" y="98174"/>
                    <a:pt x="175069" y="98203"/>
                  </a:cubicBezTo>
                  <a:cubicBezTo>
                    <a:pt x="144277" y="102298"/>
                    <a:pt x="99039" y="114586"/>
                    <a:pt x="71098" y="89154"/>
                  </a:cubicBezTo>
                  <a:cubicBezTo>
                    <a:pt x="51763" y="87239"/>
                    <a:pt x="32878" y="82124"/>
                    <a:pt x="15216" y="74009"/>
                  </a:cubicBezTo>
                  <a:cubicBezTo>
                    <a:pt x="-1796" y="65913"/>
                    <a:pt x="-2271" y="48577"/>
                    <a:pt x="2861" y="3019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9" name="Google Shape;759;p18"/>
            <p:cNvSpPr/>
            <p:nvPr/>
          </p:nvSpPr>
          <p:spPr>
            <a:xfrm>
              <a:off x="2916099" y="1987646"/>
              <a:ext cx="131568" cy="109091"/>
            </a:xfrm>
            <a:custGeom>
              <a:avLst/>
              <a:gdLst/>
              <a:ahLst/>
              <a:cxnLst/>
              <a:rect l="l" t="t" r="r" b="b"/>
              <a:pathLst>
                <a:path w="131568" h="109091" extrusionOk="0">
                  <a:moveTo>
                    <a:pt x="10639" y="59657"/>
                  </a:moveTo>
                  <a:lnTo>
                    <a:pt x="14916" y="59657"/>
                  </a:lnTo>
                  <a:cubicBezTo>
                    <a:pt x="10289" y="56028"/>
                    <a:pt x="9476" y="49322"/>
                    <a:pt x="13102" y="44683"/>
                  </a:cubicBezTo>
                  <a:cubicBezTo>
                    <a:pt x="14995" y="42255"/>
                    <a:pt x="17838" y="40778"/>
                    <a:pt x="20903" y="40607"/>
                  </a:cubicBezTo>
                  <a:cubicBezTo>
                    <a:pt x="27556" y="40607"/>
                    <a:pt x="92467" y="26986"/>
                    <a:pt x="92467" y="26986"/>
                  </a:cubicBezTo>
                  <a:lnTo>
                    <a:pt x="100260" y="221"/>
                  </a:lnTo>
                  <a:cubicBezTo>
                    <a:pt x="100260" y="-1303"/>
                    <a:pt x="111569" y="5555"/>
                    <a:pt x="111950" y="5840"/>
                  </a:cubicBezTo>
                  <a:cubicBezTo>
                    <a:pt x="123082" y="13146"/>
                    <a:pt x="130288" y="25138"/>
                    <a:pt x="131527" y="38416"/>
                  </a:cubicBezTo>
                  <a:cubicBezTo>
                    <a:pt x="132163" y="57028"/>
                    <a:pt x="125315" y="75116"/>
                    <a:pt x="112520" y="88613"/>
                  </a:cubicBezTo>
                  <a:cubicBezTo>
                    <a:pt x="100854" y="100414"/>
                    <a:pt x="85087" y="107244"/>
                    <a:pt x="68517" y="107663"/>
                  </a:cubicBezTo>
                  <a:cubicBezTo>
                    <a:pt x="60629" y="108139"/>
                    <a:pt x="53026" y="108520"/>
                    <a:pt x="46279" y="109092"/>
                  </a:cubicBezTo>
                  <a:cubicBezTo>
                    <a:pt x="40033" y="109092"/>
                    <a:pt x="34969" y="104015"/>
                    <a:pt x="34969" y="97757"/>
                  </a:cubicBezTo>
                  <a:cubicBezTo>
                    <a:pt x="34969" y="97728"/>
                    <a:pt x="34969" y="97690"/>
                    <a:pt x="34969" y="97661"/>
                  </a:cubicBezTo>
                  <a:lnTo>
                    <a:pt x="32973" y="97661"/>
                  </a:lnTo>
                  <a:cubicBezTo>
                    <a:pt x="31442" y="98023"/>
                    <a:pt x="29847" y="98023"/>
                    <a:pt x="28316" y="97661"/>
                  </a:cubicBezTo>
                  <a:lnTo>
                    <a:pt x="24990" y="97661"/>
                  </a:lnTo>
                  <a:cubicBezTo>
                    <a:pt x="13966" y="97661"/>
                    <a:pt x="13110" y="83946"/>
                    <a:pt x="20618" y="78611"/>
                  </a:cubicBezTo>
                  <a:cubicBezTo>
                    <a:pt x="17102" y="78611"/>
                    <a:pt x="13490" y="79278"/>
                    <a:pt x="9974" y="79278"/>
                  </a:cubicBezTo>
                  <a:cubicBezTo>
                    <a:pt x="-3806" y="80135"/>
                    <a:pt x="-3046" y="59561"/>
                    <a:pt x="10639" y="5965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760;p18"/>
            <p:cNvSpPr/>
            <p:nvPr/>
          </p:nvSpPr>
          <p:spPr>
            <a:xfrm>
              <a:off x="2631550" y="1349025"/>
              <a:ext cx="130391" cy="190023"/>
            </a:xfrm>
            <a:custGeom>
              <a:avLst/>
              <a:gdLst/>
              <a:ahLst/>
              <a:cxnLst/>
              <a:rect l="l" t="t" r="r" b="b"/>
              <a:pathLst>
                <a:path w="130391" h="190023" extrusionOk="0">
                  <a:moveTo>
                    <a:pt x="83348" y="190024"/>
                  </a:moveTo>
                  <a:cubicBezTo>
                    <a:pt x="83348" y="190024"/>
                    <a:pt x="116611" y="188309"/>
                    <a:pt x="130392" y="168878"/>
                  </a:cubicBezTo>
                  <a:cubicBezTo>
                    <a:pt x="127826" y="135636"/>
                    <a:pt x="85344" y="9430"/>
                    <a:pt x="0" y="0"/>
                  </a:cubicBezTo>
                  <a:cubicBezTo>
                    <a:pt x="23264" y="16335"/>
                    <a:pt x="41713" y="38643"/>
                    <a:pt x="53411" y="64580"/>
                  </a:cubicBezTo>
                  <a:cubicBezTo>
                    <a:pt x="68902" y="102584"/>
                    <a:pt x="83348" y="190024"/>
                    <a:pt x="83348" y="1900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1" name="Google Shape;761;p18"/>
            <p:cNvSpPr/>
            <p:nvPr/>
          </p:nvSpPr>
          <p:spPr>
            <a:xfrm>
              <a:off x="2269458" y="1478036"/>
              <a:ext cx="157611" cy="236452"/>
            </a:xfrm>
            <a:custGeom>
              <a:avLst/>
              <a:gdLst/>
              <a:ahLst/>
              <a:cxnLst/>
              <a:rect l="l" t="t" r="r" b="b"/>
              <a:pathLst>
                <a:path w="157611" h="236452" extrusionOk="0">
                  <a:moveTo>
                    <a:pt x="12067" y="227795"/>
                  </a:moveTo>
                  <a:cubicBezTo>
                    <a:pt x="12067" y="227795"/>
                    <a:pt x="97031" y="257132"/>
                    <a:pt x="156905" y="207793"/>
                  </a:cubicBezTo>
                  <a:cubicBezTo>
                    <a:pt x="163463" y="196458"/>
                    <a:pt x="122216" y="51583"/>
                    <a:pt x="122216" y="51583"/>
                  </a:cubicBezTo>
                  <a:cubicBezTo>
                    <a:pt x="122216" y="51583"/>
                    <a:pt x="86577" y="-22522"/>
                    <a:pt x="30790" y="6911"/>
                  </a:cubicBezTo>
                  <a:cubicBezTo>
                    <a:pt x="-24997" y="36343"/>
                    <a:pt x="12067" y="227795"/>
                    <a:pt x="12067" y="22779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2" name="Google Shape;762;p18"/>
            <p:cNvSpPr/>
            <p:nvPr/>
          </p:nvSpPr>
          <p:spPr>
            <a:xfrm>
              <a:off x="3098756" y="3983831"/>
              <a:ext cx="98079" cy="56769"/>
            </a:xfrm>
            <a:custGeom>
              <a:avLst/>
              <a:gdLst/>
              <a:ahLst/>
              <a:cxnLst/>
              <a:rect l="l" t="t" r="r" b="b"/>
              <a:pathLst>
                <a:path w="98079" h="56769" extrusionOk="0">
                  <a:moveTo>
                    <a:pt x="98079" y="28385"/>
                  </a:moveTo>
                  <a:cubicBezTo>
                    <a:pt x="98079" y="44061"/>
                    <a:pt x="76123" y="56769"/>
                    <a:pt x="49040" y="56769"/>
                  </a:cubicBezTo>
                  <a:cubicBezTo>
                    <a:pt x="21956" y="56769"/>
                    <a:pt x="0" y="44061"/>
                    <a:pt x="0" y="28385"/>
                  </a:cubicBezTo>
                  <a:cubicBezTo>
                    <a:pt x="0" y="12708"/>
                    <a:pt x="21956" y="0"/>
                    <a:pt x="49040" y="0"/>
                  </a:cubicBezTo>
                  <a:cubicBezTo>
                    <a:pt x="76123" y="0"/>
                    <a:pt x="98079" y="12708"/>
                    <a:pt x="98079" y="2838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3" name="Google Shape;763;p18"/>
            <p:cNvSpPr/>
            <p:nvPr/>
          </p:nvSpPr>
          <p:spPr>
            <a:xfrm>
              <a:off x="4017202" y="4508754"/>
              <a:ext cx="98079" cy="56769"/>
            </a:xfrm>
            <a:custGeom>
              <a:avLst/>
              <a:gdLst/>
              <a:ahLst/>
              <a:cxnLst/>
              <a:rect l="l" t="t" r="r" b="b"/>
              <a:pathLst>
                <a:path w="98079" h="56769" extrusionOk="0">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4" name="Google Shape;764;p18"/>
            <p:cNvSpPr/>
            <p:nvPr/>
          </p:nvSpPr>
          <p:spPr>
            <a:xfrm>
              <a:off x="5609182" y="3535680"/>
              <a:ext cx="98079" cy="56769"/>
            </a:xfrm>
            <a:custGeom>
              <a:avLst/>
              <a:gdLst/>
              <a:ahLst/>
              <a:cxnLst/>
              <a:rect l="l" t="t" r="r" b="b"/>
              <a:pathLst>
                <a:path w="98079" h="56769" extrusionOk="0">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5" name="Google Shape;765;p18"/>
            <p:cNvSpPr/>
            <p:nvPr/>
          </p:nvSpPr>
          <p:spPr>
            <a:xfrm>
              <a:off x="3115863" y="3050952"/>
              <a:ext cx="67191" cy="975240"/>
            </a:xfrm>
            <a:custGeom>
              <a:avLst/>
              <a:gdLst/>
              <a:ahLst/>
              <a:cxnLst/>
              <a:rect l="l" t="t" r="r" b="b"/>
              <a:pathLst>
                <a:path w="67191" h="975240" extrusionOk="0">
                  <a:moveTo>
                    <a:pt x="0" y="0"/>
                  </a:moveTo>
                  <a:lnTo>
                    <a:pt x="0" y="955548"/>
                  </a:lnTo>
                  <a:cubicBezTo>
                    <a:pt x="447" y="961558"/>
                    <a:pt x="4068" y="966864"/>
                    <a:pt x="9504" y="969455"/>
                  </a:cubicBezTo>
                  <a:cubicBezTo>
                    <a:pt x="24643" y="977170"/>
                    <a:pt x="42549" y="977170"/>
                    <a:pt x="57688" y="969455"/>
                  </a:cubicBezTo>
                  <a:cubicBezTo>
                    <a:pt x="63105" y="966854"/>
                    <a:pt x="66726" y="961549"/>
                    <a:pt x="67192" y="955548"/>
                  </a:cubicBezTo>
                  <a:lnTo>
                    <a:pt x="67192" y="955548"/>
                  </a:lnTo>
                  <a:lnTo>
                    <a:pt x="67192"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6" name="Google Shape;766;p18"/>
            <p:cNvSpPr/>
            <p:nvPr/>
          </p:nvSpPr>
          <p:spPr>
            <a:xfrm>
              <a:off x="4036495" y="3422808"/>
              <a:ext cx="59588" cy="1128783"/>
            </a:xfrm>
            <a:custGeom>
              <a:avLst/>
              <a:gdLst/>
              <a:ahLst/>
              <a:cxnLst/>
              <a:rect l="l" t="t" r="r" b="b"/>
              <a:pathLst>
                <a:path w="59588" h="1128783" extrusionOk="0">
                  <a:moveTo>
                    <a:pt x="0" y="0"/>
                  </a:moveTo>
                  <a:lnTo>
                    <a:pt x="0" y="1108996"/>
                  </a:lnTo>
                  <a:cubicBezTo>
                    <a:pt x="333" y="1114835"/>
                    <a:pt x="3583" y="1120102"/>
                    <a:pt x="8648" y="1122998"/>
                  </a:cubicBezTo>
                  <a:cubicBezTo>
                    <a:pt x="21659" y="1130713"/>
                    <a:pt x="37834" y="1130713"/>
                    <a:pt x="50845" y="1122998"/>
                  </a:cubicBezTo>
                  <a:cubicBezTo>
                    <a:pt x="55930" y="1120111"/>
                    <a:pt x="59218" y="1114844"/>
                    <a:pt x="59589" y="1108996"/>
                  </a:cubicBezTo>
                  <a:lnTo>
                    <a:pt x="59589" y="1108996"/>
                  </a:lnTo>
                  <a:lnTo>
                    <a:pt x="59589"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7" name="Google Shape;767;p18"/>
            <p:cNvSpPr/>
            <p:nvPr/>
          </p:nvSpPr>
          <p:spPr>
            <a:xfrm>
              <a:off x="5628379" y="2652522"/>
              <a:ext cx="59588" cy="923996"/>
            </a:xfrm>
            <a:custGeom>
              <a:avLst/>
              <a:gdLst/>
              <a:ahLst/>
              <a:cxnLst/>
              <a:rect l="l" t="t" r="r" b="b"/>
              <a:pathLst>
                <a:path w="59588" h="923996" extrusionOk="0">
                  <a:moveTo>
                    <a:pt x="0" y="0"/>
                  </a:moveTo>
                  <a:lnTo>
                    <a:pt x="0" y="904304"/>
                  </a:lnTo>
                  <a:cubicBezTo>
                    <a:pt x="342" y="910133"/>
                    <a:pt x="3649" y="915381"/>
                    <a:pt x="8744" y="918210"/>
                  </a:cubicBezTo>
                  <a:cubicBezTo>
                    <a:pt x="21716" y="925925"/>
                    <a:pt x="37873" y="925925"/>
                    <a:pt x="50845" y="918210"/>
                  </a:cubicBezTo>
                  <a:cubicBezTo>
                    <a:pt x="55939" y="915381"/>
                    <a:pt x="59247" y="910133"/>
                    <a:pt x="59589" y="904304"/>
                  </a:cubicBezTo>
                  <a:lnTo>
                    <a:pt x="59589" y="904304"/>
                  </a:lnTo>
                  <a:lnTo>
                    <a:pt x="59589"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8" name="Google Shape;768;p18"/>
            <p:cNvSpPr/>
            <p:nvPr/>
          </p:nvSpPr>
          <p:spPr>
            <a:xfrm>
              <a:off x="3056370" y="3054762"/>
              <a:ext cx="1009872" cy="652653"/>
            </a:xfrm>
            <a:custGeom>
              <a:avLst/>
              <a:gdLst/>
              <a:ahLst/>
              <a:cxnLst/>
              <a:rect l="l" t="t" r="r" b="b"/>
              <a:pathLst>
                <a:path w="1009872" h="652653" extrusionOk="0">
                  <a:moveTo>
                    <a:pt x="1009872" y="652653"/>
                  </a:moveTo>
                  <a:lnTo>
                    <a:pt x="0" y="68294"/>
                  </a:lnTo>
                  <a:lnTo>
                    <a:pt x="0" y="0"/>
                  </a:lnTo>
                  <a:lnTo>
                    <a:pt x="1009872" y="584454"/>
                  </a:lnTo>
                  <a:lnTo>
                    <a:pt x="1009872" y="652653"/>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9" name="Google Shape;769;p18"/>
            <p:cNvSpPr/>
            <p:nvPr/>
          </p:nvSpPr>
          <p:spPr>
            <a:xfrm>
              <a:off x="3056084" y="2071592"/>
              <a:ext cx="2712855" cy="1569720"/>
            </a:xfrm>
            <a:custGeom>
              <a:avLst/>
              <a:gdLst/>
              <a:ahLst/>
              <a:cxnLst/>
              <a:rect l="l" t="t" r="r" b="b"/>
              <a:pathLst>
                <a:path w="2712855" h="1569720" extrusionOk="0">
                  <a:moveTo>
                    <a:pt x="2712856" y="584359"/>
                  </a:moveTo>
                  <a:lnTo>
                    <a:pt x="1009967" y="1569720"/>
                  </a:lnTo>
                  <a:lnTo>
                    <a:pt x="0" y="985361"/>
                  </a:lnTo>
                  <a:lnTo>
                    <a:pt x="1702889" y="0"/>
                  </a:lnTo>
                  <a:lnTo>
                    <a:pt x="2712856" y="58435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0" name="Google Shape;770;p18"/>
            <p:cNvSpPr/>
            <p:nvPr/>
          </p:nvSpPr>
          <p:spPr>
            <a:xfrm>
              <a:off x="4066242" y="2653855"/>
              <a:ext cx="1702888" cy="1053560"/>
            </a:xfrm>
            <a:custGeom>
              <a:avLst/>
              <a:gdLst/>
              <a:ahLst/>
              <a:cxnLst/>
              <a:rect l="l" t="t" r="r" b="b"/>
              <a:pathLst>
                <a:path w="1702888" h="1053560" extrusionOk="0">
                  <a:moveTo>
                    <a:pt x="1702888" y="68199"/>
                  </a:moveTo>
                  <a:lnTo>
                    <a:pt x="0" y="1053560"/>
                  </a:lnTo>
                  <a:lnTo>
                    <a:pt x="0" y="985361"/>
                  </a:lnTo>
                  <a:lnTo>
                    <a:pt x="1702888" y="0"/>
                  </a:lnTo>
                  <a:lnTo>
                    <a:pt x="1702888" y="68199"/>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1" name="Google Shape;771;p18"/>
            <p:cNvSpPr/>
            <p:nvPr/>
          </p:nvSpPr>
          <p:spPr>
            <a:xfrm>
              <a:off x="4763535" y="2360390"/>
              <a:ext cx="519572" cy="326898"/>
            </a:xfrm>
            <a:custGeom>
              <a:avLst/>
              <a:gdLst/>
              <a:ahLst/>
              <a:cxnLst/>
              <a:rect l="l" t="t" r="r" b="b"/>
              <a:pathLst>
                <a:path w="519572" h="326898" extrusionOk="0">
                  <a:moveTo>
                    <a:pt x="519572" y="98965"/>
                  </a:moveTo>
                  <a:lnTo>
                    <a:pt x="248049" y="326898"/>
                  </a:lnTo>
                  <a:lnTo>
                    <a:pt x="0" y="227933"/>
                  </a:lnTo>
                  <a:lnTo>
                    <a:pt x="271523" y="0"/>
                  </a:lnTo>
                  <a:lnTo>
                    <a:pt x="519572" y="98965"/>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2" name="Google Shape;772;p18"/>
            <p:cNvSpPr/>
            <p:nvPr/>
          </p:nvSpPr>
          <p:spPr>
            <a:xfrm>
              <a:off x="4668877" y="2346674"/>
              <a:ext cx="551219" cy="318992"/>
            </a:xfrm>
            <a:custGeom>
              <a:avLst/>
              <a:gdLst/>
              <a:ahLst/>
              <a:cxnLst/>
              <a:rect l="l" t="t" r="r" b="b"/>
              <a:pathLst>
                <a:path w="551219" h="318992" extrusionOk="0">
                  <a:moveTo>
                    <a:pt x="551220" y="123254"/>
                  </a:moveTo>
                  <a:lnTo>
                    <a:pt x="212980" y="318992"/>
                  </a:lnTo>
                  <a:lnTo>
                    <a:pt x="0" y="195739"/>
                  </a:lnTo>
                  <a:lnTo>
                    <a:pt x="338240" y="0"/>
                  </a:lnTo>
                  <a:lnTo>
                    <a:pt x="551220" y="123254"/>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3" name="Google Shape;773;p18"/>
            <p:cNvSpPr/>
            <p:nvPr/>
          </p:nvSpPr>
          <p:spPr>
            <a:xfrm>
              <a:off x="4743291" y="2531554"/>
              <a:ext cx="161184" cy="93249"/>
            </a:xfrm>
            <a:custGeom>
              <a:avLst/>
              <a:gdLst/>
              <a:ahLst/>
              <a:cxnLst/>
              <a:rect l="l" t="t" r="r" b="b"/>
              <a:pathLst>
                <a:path w="161184" h="93249" extrusionOk="0">
                  <a:moveTo>
                    <a:pt x="161184" y="81248"/>
                  </a:moveTo>
                  <a:lnTo>
                    <a:pt x="140466" y="93250"/>
                  </a:lnTo>
                  <a:lnTo>
                    <a:pt x="0" y="12001"/>
                  </a:lnTo>
                  <a:lnTo>
                    <a:pt x="20718" y="0"/>
                  </a:lnTo>
                  <a:lnTo>
                    <a:pt x="161184"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4" name="Google Shape;774;p18"/>
            <p:cNvSpPr/>
            <p:nvPr/>
          </p:nvSpPr>
          <p:spPr>
            <a:xfrm>
              <a:off x="4789955" y="2504598"/>
              <a:ext cx="161089" cy="93249"/>
            </a:xfrm>
            <a:custGeom>
              <a:avLst/>
              <a:gdLst/>
              <a:ahLst/>
              <a:cxnLst/>
              <a:rect l="l" t="t" r="r" b="b"/>
              <a:pathLst>
                <a:path w="161089" h="93249" extrusionOk="0">
                  <a:moveTo>
                    <a:pt x="161089" y="81248"/>
                  </a:moveTo>
                  <a:lnTo>
                    <a:pt x="140371" y="93250"/>
                  </a:lnTo>
                  <a:lnTo>
                    <a:pt x="0" y="12002"/>
                  </a:lnTo>
                  <a:lnTo>
                    <a:pt x="20718" y="0"/>
                  </a:lnTo>
                  <a:lnTo>
                    <a:pt x="161089"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5" name="Google Shape;775;p18"/>
            <p:cNvSpPr/>
            <p:nvPr/>
          </p:nvSpPr>
          <p:spPr>
            <a:xfrm>
              <a:off x="4834813" y="2478690"/>
              <a:ext cx="161089" cy="93154"/>
            </a:xfrm>
            <a:custGeom>
              <a:avLst/>
              <a:gdLst/>
              <a:ahLst/>
              <a:cxnLst/>
              <a:rect l="l" t="t" r="r" b="b"/>
              <a:pathLst>
                <a:path w="161089" h="93154" extrusionOk="0">
                  <a:moveTo>
                    <a:pt x="161089" y="81248"/>
                  </a:moveTo>
                  <a:lnTo>
                    <a:pt x="140371" y="93154"/>
                  </a:lnTo>
                  <a:lnTo>
                    <a:pt x="0" y="12002"/>
                  </a:lnTo>
                  <a:lnTo>
                    <a:pt x="20718" y="0"/>
                  </a:lnTo>
                  <a:lnTo>
                    <a:pt x="161089"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6" name="Google Shape;776;p18"/>
            <p:cNvSpPr/>
            <p:nvPr/>
          </p:nvSpPr>
          <p:spPr>
            <a:xfrm>
              <a:off x="4998753" y="2451734"/>
              <a:ext cx="102450" cy="59245"/>
            </a:xfrm>
            <a:custGeom>
              <a:avLst/>
              <a:gdLst/>
              <a:ahLst/>
              <a:cxnLst/>
              <a:rect l="l" t="t" r="r" b="b"/>
              <a:pathLst>
                <a:path w="102450" h="59245" extrusionOk="0">
                  <a:moveTo>
                    <a:pt x="102451" y="47244"/>
                  </a:moveTo>
                  <a:lnTo>
                    <a:pt x="81733" y="59246"/>
                  </a:lnTo>
                  <a:lnTo>
                    <a:pt x="0" y="12002"/>
                  </a:lnTo>
                  <a:lnTo>
                    <a:pt x="20718" y="0"/>
                  </a:lnTo>
                  <a:lnTo>
                    <a:pt x="102451" y="47244"/>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7" name="Google Shape;777;p18"/>
            <p:cNvSpPr/>
            <p:nvPr/>
          </p:nvSpPr>
          <p:spPr>
            <a:xfrm>
              <a:off x="5043611" y="2425731"/>
              <a:ext cx="102450" cy="59245"/>
            </a:xfrm>
            <a:custGeom>
              <a:avLst/>
              <a:gdLst/>
              <a:ahLst/>
              <a:cxnLst/>
              <a:rect l="l" t="t" r="r" b="b"/>
              <a:pathLst>
                <a:path w="102450" h="59245" extrusionOk="0">
                  <a:moveTo>
                    <a:pt x="102451" y="47339"/>
                  </a:moveTo>
                  <a:lnTo>
                    <a:pt x="81733" y="59246"/>
                  </a:lnTo>
                  <a:lnTo>
                    <a:pt x="0" y="12001"/>
                  </a:lnTo>
                  <a:lnTo>
                    <a:pt x="20718" y="0"/>
                  </a:lnTo>
                  <a:lnTo>
                    <a:pt x="102451" y="473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8" name="Google Shape;778;p18"/>
            <p:cNvSpPr/>
            <p:nvPr/>
          </p:nvSpPr>
          <p:spPr>
            <a:xfrm>
              <a:off x="4912649" y="2469832"/>
              <a:ext cx="307447" cy="180974"/>
            </a:xfrm>
            <a:custGeom>
              <a:avLst/>
              <a:gdLst/>
              <a:ahLst/>
              <a:cxnLst/>
              <a:rect l="l" t="t" r="r" b="b"/>
              <a:pathLst>
                <a:path w="307447" h="180974" extrusionOk="0">
                  <a:moveTo>
                    <a:pt x="7508" y="180975"/>
                  </a:moveTo>
                  <a:cubicBezTo>
                    <a:pt x="13115" y="178594"/>
                    <a:pt x="307448" y="0"/>
                    <a:pt x="307448" y="0"/>
                  </a:cubicBezTo>
                  <a:lnTo>
                    <a:pt x="0" y="178117"/>
                  </a:lnTo>
                  <a:close/>
                </a:path>
              </a:pathLst>
            </a:custGeom>
            <a:solidFill>
              <a:srgbClr val="D6D6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9" name="Google Shape;779;p18"/>
            <p:cNvSpPr/>
            <p:nvPr/>
          </p:nvSpPr>
          <p:spPr>
            <a:xfrm>
              <a:off x="4894497" y="2841212"/>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0" name="Google Shape;780;p18"/>
            <p:cNvSpPr/>
            <p:nvPr/>
          </p:nvSpPr>
          <p:spPr>
            <a:xfrm>
              <a:off x="4901418" y="2763964"/>
              <a:ext cx="147800" cy="156591"/>
            </a:xfrm>
            <a:custGeom>
              <a:avLst/>
              <a:gdLst/>
              <a:ahLst/>
              <a:cxnLst/>
              <a:rect l="l" t="t" r="r" b="b"/>
              <a:pathLst>
                <a:path w="147800" h="156591" extrusionOk="0">
                  <a:moveTo>
                    <a:pt x="147801" y="113824"/>
                  </a:moveTo>
                  <a:lnTo>
                    <a:pt x="147801" y="0"/>
                  </a:lnTo>
                  <a:lnTo>
                    <a:pt x="587" y="3715"/>
                  </a:lnTo>
                  <a:lnTo>
                    <a:pt x="587" y="108490"/>
                  </a:lnTo>
                  <a:cubicBezTo>
                    <a:pt x="-2169" y="121063"/>
                    <a:pt x="4769" y="134303"/>
                    <a:pt x="21590" y="144018"/>
                  </a:cubicBezTo>
                  <a:cubicBezTo>
                    <a:pt x="54436" y="160782"/>
                    <a:pt x="93287" y="160782"/>
                    <a:pt x="126132" y="144018"/>
                  </a:cubicBezTo>
                  <a:cubicBezTo>
                    <a:pt x="138288" y="138646"/>
                    <a:pt x="146584" y="127083"/>
                    <a:pt x="147801" y="113824"/>
                  </a:cubicBezTo>
                  <a:close/>
                </a:path>
              </a:pathLst>
            </a:custGeom>
            <a:solidFill>
              <a:srgbClr val="A6CE2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1" name="Google Shape;781;p18"/>
            <p:cNvSpPr/>
            <p:nvPr/>
          </p:nvSpPr>
          <p:spPr>
            <a:xfrm>
              <a:off x="4901720" y="2721292"/>
              <a:ext cx="147498" cy="85344"/>
            </a:xfrm>
            <a:custGeom>
              <a:avLst/>
              <a:gdLst/>
              <a:ahLst/>
              <a:cxnLst/>
              <a:rect l="l" t="t" r="r" b="b"/>
              <a:pathLst>
                <a:path w="147498" h="85344" extrusionOk="0">
                  <a:moveTo>
                    <a:pt x="147499" y="42672"/>
                  </a:moveTo>
                  <a:cubicBezTo>
                    <a:pt x="147499" y="66239"/>
                    <a:pt x="114480" y="85344"/>
                    <a:pt x="73749" y="85344"/>
                  </a:cubicBezTo>
                  <a:cubicBezTo>
                    <a:pt x="33018" y="85344"/>
                    <a:pt x="0" y="66239"/>
                    <a:pt x="0" y="42672"/>
                  </a:cubicBezTo>
                  <a:cubicBezTo>
                    <a:pt x="0" y="19105"/>
                    <a:pt x="33018" y="0"/>
                    <a:pt x="73749" y="0"/>
                  </a:cubicBezTo>
                  <a:cubicBezTo>
                    <a:pt x="114480" y="0"/>
                    <a:pt x="147499" y="19105"/>
                    <a:pt x="147499" y="42672"/>
                  </a:cubicBezTo>
                  <a:close/>
                </a:path>
              </a:pathLst>
            </a:custGeom>
            <a:solidFill>
              <a:srgbClr val="BCD64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2" name="Google Shape;782;p18"/>
            <p:cNvSpPr/>
            <p:nvPr/>
          </p:nvSpPr>
          <p:spPr>
            <a:xfrm>
              <a:off x="4913314" y="2732891"/>
              <a:ext cx="124214" cy="61955"/>
            </a:xfrm>
            <a:custGeom>
              <a:avLst/>
              <a:gdLst/>
              <a:ahLst/>
              <a:cxnLst/>
              <a:rect l="l" t="t" r="r" b="b"/>
              <a:pathLst>
                <a:path w="124214" h="61955" extrusionOk="0">
                  <a:moveTo>
                    <a:pt x="124215" y="31073"/>
                  </a:moveTo>
                  <a:cubicBezTo>
                    <a:pt x="124215" y="38026"/>
                    <a:pt x="118512" y="45360"/>
                    <a:pt x="108438" y="51075"/>
                  </a:cubicBezTo>
                  <a:cubicBezTo>
                    <a:pt x="95636" y="57924"/>
                    <a:pt x="81410" y="61639"/>
                    <a:pt x="66907" y="61934"/>
                  </a:cubicBezTo>
                  <a:lnTo>
                    <a:pt x="62060" y="61934"/>
                  </a:lnTo>
                  <a:cubicBezTo>
                    <a:pt x="45951" y="62277"/>
                    <a:pt x="30032" y="58505"/>
                    <a:pt x="15776" y="50980"/>
                  </a:cubicBezTo>
                  <a:cubicBezTo>
                    <a:pt x="5797" y="45265"/>
                    <a:pt x="0" y="37931"/>
                    <a:pt x="0" y="30978"/>
                  </a:cubicBezTo>
                  <a:cubicBezTo>
                    <a:pt x="0" y="24024"/>
                    <a:pt x="5797" y="16785"/>
                    <a:pt x="15776" y="10975"/>
                  </a:cubicBezTo>
                  <a:cubicBezTo>
                    <a:pt x="30032" y="3450"/>
                    <a:pt x="45951" y="-322"/>
                    <a:pt x="62060" y="21"/>
                  </a:cubicBezTo>
                  <a:lnTo>
                    <a:pt x="66812" y="21"/>
                  </a:lnTo>
                  <a:cubicBezTo>
                    <a:pt x="81314" y="317"/>
                    <a:pt x="95542" y="4031"/>
                    <a:pt x="108343" y="10880"/>
                  </a:cubicBezTo>
                  <a:cubicBezTo>
                    <a:pt x="118512" y="16881"/>
                    <a:pt x="124215" y="24120"/>
                    <a:pt x="124215" y="31073"/>
                  </a:cubicBezTo>
                  <a:close/>
                </a:path>
              </a:pathLst>
            </a:custGeom>
            <a:solidFill>
              <a:srgbClr val="28221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3" name="Google Shape;783;p18"/>
            <p:cNvSpPr/>
            <p:nvPr/>
          </p:nvSpPr>
          <p:spPr>
            <a:xfrm>
              <a:off x="4922818" y="2733153"/>
              <a:ext cx="114710" cy="61622"/>
            </a:xfrm>
            <a:custGeom>
              <a:avLst/>
              <a:gdLst/>
              <a:ahLst/>
              <a:cxnLst/>
              <a:rect l="l" t="t" r="r" b="b"/>
              <a:pathLst>
                <a:path w="114710" h="61622" extrusionOk="0">
                  <a:moveTo>
                    <a:pt x="114711" y="30811"/>
                  </a:moveTo>
                  <a:cubicBezTo>
                    <a:pt x="114711" y="37764"/>
                    <a:pt x="109008" y="45099"/>
                    <a:pt x="98934" y="50814"/>
                  </a:cubicBezTo>
                  <a:cubicBezTo>
                    <a:pt x="73084" y="65225"/>
                    <a:pt x="41627" y="65225"/>
                    <a:pt x="15776" y="50814"/>
                  </a:cubicBezTo>
                  <a:cubicBezTo>
                    <a:pt x="5797" y="45099"/>
                    <a:pt x="0" y="37764"/>
                    <a:pt x="0" y="30811"/>
                  </a:cubicBezTo>
                  <a:cubicBezTo>
                    <a:pt x="0" y="23858"/>
                    <a:pt x="5797" y="16619"/>
                    <a:pt x="15776" y="10808"/>
                  </a:cubicBezTo>
                  <a:cubicBezTo>
                    <a:pt x="41627" y="-3603"/>
                    <a:pt x="73084" y="-3603"/>
                    <a:pt x="98934" y="10808"/>
                  </a:cubicBezTo>
                  <a:cubicBezTo>
                    <a:pt x="109008" y="16619"/>
                    <a:pt x="114711" y="23858"/>
                    <a:pt x="114711" y="30811"/>
                  </a:cubicBezTo>
                  <a:close/>
                </a:path>
              </a:pathLst>
            </a:custGeom>
            <a:solidFill>
              <a:srgbClr val="FFFFFF">
                <a:alpha val="666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4" name="Google Shape;784;p18"/>
            <p:cNvSpPr/>
            <p:nvPr/>
          </p:nvSpPr>
          <p:spPr>
            <a:xfrm>
              <a:off x="5015195" y="2807589"/>
              <a:ext cx="42215" cy="98678"/>
            </a:xfrm>
            <a:custGeom>
              <a:avLst/>
              <a:gdLst/>
              <a:ahLst/>
              <a:cxnLst/>
              <a:rect l="l" t="t" r="r" b="b"/>
              <a:pathLst>
                <a:path w="42215" h="98678" extrusionOk="0">
                  <a:moveTo>
                    <a:pt x="23284" y="9049"/>
                  </a:moveTo>
                  <a:lnTo>
                    <a:pt x="7603" y="0"/>
                  </a:lnTo>
                  <a:lnTo>
                    <a:pt x="0" y="4477"/>
                  </a:lnTo>
                  <a:lnTo>
                    <a:pt x="7603" y="8858"/>
                  </a:lnTo>
                  <a:lnTo>
                    <a:pt x="7603" y="11716"/>
                  </a:lnTo>
                  <a:lnTo>
                    <a:pt x="22239" y="20193"/>
                  </a:lnTo>
                  <a:lnTo>
                    <a:pt x="22239" y="22955"/>
                  </a:lnTo>
                  <a:cubicBezTo>
                    <a:pt x="25765" y="28004"/>
                    <a:pt x="28939" y="33290"/>
                    <a:pt x="31743" y="38767"/>
                  </a:cubicBezTo>
                  <a:lnTo>
                    <a:pt x="32313" y="38290"/>
                  </a:lnTo>
                  <a:lnTo>
                    <a:pt x="32313" y="74962"/>
                  </a:lnTo>
                  <a:cubicBezTo>
                    <a:pt x="32313" y="84487"/>
                    <a:pt x="26706" y="81343"/>
                    <a:pt x="24235" y="79915"/>
                  </a:cubicBezTo>
                  <a:lnTo>
                    <a:pt x="7793" y="70390"/>
                  </a:lnTo>
                  <a:lnTo>
                    <a:pt x="190" y="74866"/>
                  </a:lnTo>
                  <a:lnTo>
                    <a:pt x="7793" y="79248"/>
                  </a:lnTo>
                  <a:lnTo>
                    <a:pt x="7793" y="82105"/>
                  </a:lnTo>
                  <a:lnTo>
                    <a:pt x="24235" y="91630"/>
                  </a:lnTo>
                  <a:cubicBezTo>
                    <a:pt x="25945" y="92630"/>
                    <a:pt x="27760" y="93431"/>
                    <a:pt x="29652" y="94012"/>
                  </a:cubicBezTo>
                  <a:lnTo>
                    <a:pt x="28606" y="98679"/>
                  </a:lnTo>
                  <a:lnTo>
                    <a:pt x="37160" y="93821"/>
                  </a:lnTo>
                  <a:lnTo>
                    <a:pt x="37160" y="93821"/>
                  </a:lnTo>
                  <a:cubicBezTo>
                    <a:pt x="40847" y="90678"/>
                    <a:pt x="42710" y="85877"/>
                    <a:pt x="42102" y="81058"/>
                  </a:cubicBezTo>
                  <a:lnTo>
                    <a:pt x="42102" y="42958"/>
                  </a:lnTo>
                  <a:cubicBezTo>
                    <a:pt x="41370" y="29356"/>
                    <a:pt x="34423" y="16850"/>
                    <a:pt x="23284" y="9049"/>
                  </a:cubicBezTo>
                  <a:close/>
                </a:path>
              </a:pathLst>
            </a:custGeom>
            <a:solidFill>
              <a:srgbClr val="8DA01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5" name="Google Shape;785;p18"/>
            <p:cNvSpPr/>
            <p:nvPr/>
          </p:nvSpPr>
          <p:spPr>
            <a:xfrm>
              <a:off x="5015195" y="2812256"/>
              <a:ext cx="34783" cy="94465"/>
            </a:xfrm>
            <a:custGeom>
              <a:avLst/>
              <a:gdLst/>
              <a:ahLst/>
              <a:cxnLst/>
              <a:rect l="l" t="t" r="r" b="b"/>
              <a:pathLst>
                <a:path w="34783" h="94465" extrusionOk="0">
                  <a:moveTo>
                    <a:pt x="16442" y="91440"/>
                  </a:moveTo>
                  <a:lnTo>
                    <a:pt x="0" y="81915"/>
                  </a:lnTo>
                  <a:lnTo>
                    <a:pt x="0" y="70199"/>
                  </a:lnTo>
                  <a:lnTo>
                    <a:pt x="16442" y="79724"/>
                  </a:lnTo>
                  <a:cubicBezTo>
                    <a:pt x="18818" y="81058"/>
                    <a:pt x="24520" y="84296"/>
                    <a:pt x="24520" y="74676"/>
                  </a:cubicBezTo>
                  <a:lnTo>
                    <a:pt x="24520" y="36576"/>
                  </a:lnTo>
                  <a:cubicBezTo>
                    <a:pt x="23949" y="30013"/>
                    <a:pt x="20462" y="24070"/>
                    <a:pt x="15016" y="20384"/>
                  </a:cubicBezTo>
                  <a:lnTo>
                    <a:pt x="95" y="11716"/>
                  </a:lnTo>
                  <a:lnTo>
                    <a:pt x="95" y="0"/>
                  </a:lnTo>
                  <a:lnTo>
                    <a:pt x="15776" y="9049"/>
                  </a:lnTo>
                  <a:cubicBezTo>
                    <a:pt x="26867" y="16707"/>
                    <a:pt x="33862" y="29013"/>
                    <a:pt x="34784" y="42481"/>
                  </a:cubicBezTo>
                  <a:lnTo>
                    <a:pt x="34784" y="80581"/>
                  </a:lnTo>
                  <a:cubicBezTo>
                    <a:pt x="34594" y="90869"/>
                    <a:pt x="29842" y="99155"/>
                    <a:pt x="16442" y="91440"/>
                  </a:cubicBezTo>
                  <a:close/>
                </a:path>
              </a:pathLst>
            </a:custGeom>
            <a:solidFill>
              <a:srgbClr val="99B52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6" name="Google Shape;786;p18"/>
            <p:cNvSpPr/>
            <p:nvPr/>
          </p:nvSpPr>
          <p:spPr>
            <a:xfrm>
              <a:off x="3439562" y="2994755"/>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7" name="Google Shape;787;p18"/>
            <p:cNvSpPr/>
            <p:nvPr/>
          </p:nvSpPr>
          <p:spPr>
            <a:xfrm>
              <a:off x="3446488" y="2917507"/>
              <a:ext cx="147795" cy="156591"/>
            </a:xfrm>
            <a:custGeom>
              <a:avLst/>
              <a:gdLst/>
              <a:ahLst/>
              <a:cxnLst/>
              <a:rect l="l" t="t" r="r" b="b"/>
              <a:pathLst>
                <a:path w="147795" h="156591" extrusionOk="0">
                  <a:moveTo>
                    <a:pt x="147796" y="113824"/>
                  </a:moveTo>
                  <a:lnTo>
                    <a:pt x="147796" y="0"/>
                  </a:lnTo>
                  <a:lnTo>
                    <a:pt x="582" y="3715"/>
                  </a:lnTo>
                  <a:lnTo>
                    <a:pt x="582" y="108490"/>
                  </a:lnTo>
                  <a:cubicBezTo>
                    <a:pt x="-2174" y="121158"/>
                    <a:pt x="4859" y="134398"/>
                    <a:pt x="21586" y="144018"/>
                  </a:cubicBezTo>
                  <a:cubicBezTo>
                    <a:pt x="54431" y="160782"/>
                    <a:pt x="93282" y="160782"/>
                    <a:pt x="126127" y="144018"/>
                  </a:cubicBezTo>
                  <a:cubicBezTo>
                    <a:pt x="138302" y="138655"/>
                    <a:pt x="146598" y="127092"/>
                    <a:pt x="147796" y="113824"/>
                  </a:cubicBezTo>
                  <a:close/>
                </a:path>
              </a:pathLst>
            </a:custGeom>
            <a:solidFill>
              <a:srgbClr val="F7B03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8" name="Google Shape;788;p18"/>
            <p:cNvSpPr/>
            <p:nvPr/>
          </p:nvSpPr>
          <p:spPr>
            <a:xfrm>
              <a:off x="3446785" y="2874835"/>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FCC06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789;p18"/>
            <p:cNvSpPr/>
            <p:nvPr/>
          </p:nvSpPr>
          <p:spPr>
            <a:xfrm>
              <a:off x="3458475" y="2886430"/>
              <a:ext cx="124119" cy="61959"/>
            </a:xfrm>
            <a:custGeom>
              <a:avLst/>
              <a:gdLst/>
              <a:ahLst/>
              <a:cxnLst/>
              <a:rect l="l" t="t" r="r" b="b"/>
              <a:pathLst>
                <a:path w="124119" h="61959" extrusionOk="0">
                  <a:moveTo>
                    <a:pt x="124119" y="31076"/>
                  </a:moveTo>
                  <a:cubicBezTo>
                    <a:pt x="124119" y="38030"/>
                    <a:pt x="118322" y="45269"/>
                    <a:pt x="108343" y="51079"/>
                  </a:cubicBezTo>
                  <a:cubicBezTo>
                    <a:pt x="95523" y="57870"/>
                    <a:pt x="81305" y="61595"/>
                    <a:pt x="66812" y="61938"/>
                  </a:cubicBezTo>
                  <a:lnTo>
                    <a:pt x="62060" y="61938"/>
                  </a:lnTo>
                  <a:cubicBezTo>
                    <a:pt x="45951" y="62280"/>
                    <a:pt x="30032" y="58509"/>
                    <a:pt x="15776" y="50984"/>
                  </a:cubicBezTo>
                  <a:cubicBezTo>
                    <a:pt x="5702" y="45174"/>
                    <a:pt x="0" y="37935"/>
                    <a:pt x="0" y="30981"/>
                  </a:cubicBezTo>
                  <a:cubicBezTo>
                    <a:pt x="0" y="24028"/>
                    <a:pt x="5702" y="16694"/>
                    <a:pt x="15776" y="10884"/>
                  </a:cubicBezTo>
                  <a:cubicBezTo>
                    <a:pt x="30041" y="3397"/>
                    <a:pt x="45960" y="-346"/>
                    <a:pt x="62060" y="25"/>
                  </a:cubicBezTo>
                  <a:lnTo>
                    <a:pt x="66812" y="25"/>
                  </a:lnTo>
                  <a:cubicBezTo>
                    <a:pt x="81305" y="301"/>
                    <a:pt x="95532" y="3987"/>
                    <a:pt x="108343" y="10788"/>
                  </a:cubicBezTo>
                  <a:cubicBezTo>
                    <a:pt x="118322" y="16789"/>
                    <a:pt x="124119" y="24123"/>
                    <a:pt x="124119" y="31076"/>
                  </a:cubicBezTo>
                  <a:close/>
                </a:path>
              </a:pathLst>
            </a:custGeom>
            <a:solidFill>
              <a:srgbClr val="28221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0" name="Google Shape;790;p18"/>
            <p:cNvSpPr/>
            <p:nvPr/>
          </p:nvSpPr>
          <p:spPr>
            <a:xfrm>
              <a:off x="3467883" y="2886601"/>
              <a:ext cx="114710" cy="61717"/>
            </a:xfrm>
            <a:custGeom>
              <a:avLst/>
              <a:gdLst/>
              <a:ahLst/>
              <a:cxnLst/>
              <a:rect l="l" t="t" r="r" b="b"/>
              <a:pathLst>
                <a:path w="114710" h="61717" extrusionOk="0">
                  <a:moveTo>
                    <a:pt x="114711" y="30906"/>
                  </a:moveTo>
                  <a:cubicBezTo>
                    <a:pt x="114711" y="37859"/>
                    <a:pt x="108913" y="45099"/>
                    <a:pt x="98934" y="50909"/>
                  </a:cubicBezTo>
                  <a:cubicBezTo>
                    <a:pt x="73084" y="65320"/>
                    <a:pt x="41626" y="65320"/>
                    <a:pt x="15776" y="50909"/>
                  </a:cubicBezTo>
                  <a:cubicBezTo>
                    <a:pt x="6272" y="45099"/>
                    <a:pt x="0" y="37859"/>
                    <a:pt x="0" y="30906"/>
                  </a:cubicBezTo>
                  <a:cubicBezTo>
                    <a:pt x="0" y="23953"/>
                    <a:pt x="5797" y="16619"/>
                    <a:pt x="15776" y="10808"/>
                  </a:cubicBezTo>
                  <a:cubicBezTo>
                    <a:pt x="41626" y="-3603"/>
                    <a:pt x="73084" y="-3603"/>
                    <a:pt x="98934" y="10808"/>
                  </a:cubicBezTo>
                  <a:cubicBezTo>
                    <a:pt x="108913" y="16619"/>
                    <a:pt x="114711" y="23953"/>
                    <a:pt x="114711" y="30906"/>
                  </a:cubicBezTo>
                  <a:close/>
                </a:path>
              </a:pathLst>
            </a:custGeom>
            <a:solidFill>
              <a:srgbClr val="FFFFFF">
                <a:alpha val="666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791;p18"/>
            <p:cNvSpPr/>
            <p:nvPr/>
          </p:nvSpPr>
          <p:spPr>
            <a:xfrm>
              <a:off x="3559880" y="2961132"/>
              <a:ext cx="42223" cy="98678"/>
            </a:xfrm>
            <a:custGeom>
              <a:avLst/>
              <a:gdLst/>
              <a:ahLst/>
              <a:cxnLst/>
              <a:rect l="l" t="t" r="r" b="b"/>
              <a:pathLst>
                <a:path w="42223" h="98678" extrusionOk="0">
                  <a:moveTo>
                    <a:pt x="23569" y="9049"/>
                  </a:moveTo>
                  <a:lnTo>
                    <a:pt x="7983" y="0"/>
                  </a:lnTo>
                  <a:lnTo>
                    <a:pt x="285" y="4381"/>
                  </a:lnTo>
                  <a:lnTo>
                    <a:pt x="7983" y="8858"/>
                  </a:lnTo>
                  <a:lnTo>
                    <a:pt x="7983" y="11716"/>
                  </a:lnTo>
                  <a:lnTo>
                    <a:pt x="22619" y="20193"/>
                  </a:lnTo>
                  <a:lnTo>
                    <a:pt x="22144" y="22955"/>
                  </a:lnTo>
                  <a:cubicBezTo>
                    <a:pt x="25689" y="27984"/>
                    <a:pt x="28873" y="33271"/>
                    <a:pt x="31648" y="38767"/>
                  </a:cubicBezTo>
                  <a:lnTo>
                    <a:pt x="32123" y="38290"/>
                  </a:lnTo>
                  <a:lnTo>
                    <a:pt x="32123" y="74962"/>
                  </a:lnTo>
                  <a:cubicBezTo>
                    <a:pt x="32123" y="84487"/>
                    <a:pt x="26516" y="81344"/>
                    <a:pt x="24140" y="79915"/>
                  </a:cubicBezTo>
                  <a:lnTo>
                    <a:pt x="7698" y="70390"/>
                  </a:lnTo>
                  <a:lnTo>
                    <a:pt x="0" y="74771"/>
                  </a:lnTo>
                  <a:lnTo>
                    <a:pt x="7698" y="79248"/>
                  </a:lnTo>
                  <a:lnTo>
                    <a:pt x="7698" y="82105"/>
                  </a:lnTo>
                  <a:lnTo>
                    <a:pt x="24140" y="91630"/>
                  </a:lnTo>
                  <a:cubicBezTo>
                    <a:pt x="25812" y="92631"/>
                    <a:pt x="27599" y="93431"/>
                    <a:pt x="29462" y="94012"/>
                  </a:cubicBezTo>
                  <a:lnTo>
                    <a:pt x="28511" y="98679"/>
                  </a:lnTo>
                  <a:lnTo>
                    <a:pt x="37065" y="93821"/>
                  </a:lnTo>
                  <a:lnTo>
                    <a:pt x="37065" y="93821"/>
                  </a:lnTo>
                  <a:cubicBezTo>
                    <a:pt x="40838" y="90687"/>
                    <a:pt x="42739" y="85830"/>
                    <a:pt x="42102" y="80963"/>
                  </a:cubicBezTo>
                  <a:lnTo>
                    <a:pt x="42102" y="42863"/>
                  </a:lnTo>
                  <a:cubicBezTo>
                    <a:pt x="41408" y="29346"/>
                    <a:pt x="34575" y="16888"/>
                    <a:pt x="23569" y="9049"/>
                  </a:cubicBezTo>
                  <a:close/>
                </a:path>
              </a:pathLst>
            </a:custGeom>
            <a:solidFill>
              <a:srgbClr val="C9883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792;p18"/>
            <p:cNvSpPr/>
            <p:nvPr/>
          </p:nvSpPr>
          <p:spPr>
            <a:xfrm>
              <a:off x="3560165" y="2965989"/>
              <a:ext cx="34688" cy="94398"/>
            </a:xfrm>
            <a:custGeom>
              <a:avLst/>
              <a:gdLst/>
              <a:ahLst/>
              <a:cxnLst/>
              <a:rect l="l" t="t" r="r" b="b"/>
              <a:pathLst>
                <a:path w="34688" h="94398" extrusionOk="0">
                  <a:moveTo>
                    <a:pt x="16537" y="91535"/>
                  </a:moveTo>
                  <a:lnTo>
                    <a:pt x="0" y="82010"/>
                  </a:lnTo>
                  <a:lnTo>
                    <a:pt x="0" y="70199"/>
                  </a:lnTo>
                  <a:lnTo>
                    <a:pt x="16537" y="79724"/>
                  </a:lnTo>
                  <a:cubicBezTo>
                    <a:pt x="18913" y="81153"/>
                    <a:pt x="24520" y="84391"/>
                    <a:pt x="24520" y="74771"/>
                  </a:cubicBezTo>
                  <a:lnTo>
                    <a:pt x="24520" y="36671"/>
                  </a:lnTo>
                  <a:cubicBezTo>
                    <a:pt x="23874" y="30108"/>
                    <a:pt x="20405" y="24165"/>
                    <a:pt x="15016" y="20383"/>
                  </a:cubicBezTo>
                  <a:lnTo>
                    <a:pt x="0" y="11811"/>
                  </a:lnTo>
                  <a:lnTo>
                    <a:pt x="0" y="0"/>
                  </a:lnTo>
                  <a:lnTo>
                    <a:pt x="15681" y="9525"/>
                  </a:lnTo>
                  <a:cubicBezTo>
                    <a:pt x="26782" y="17173"/>
                    <a:pt x="33776" y="29489"/>
                    <a:pt x="34689" y="42958"/>
                  </a:cubicBezTo>
                  <a:lnTo>
                    <a:pt x="34689" y="81058"/>
                  </a:lnTo>
                  <a:cubicBezTo>
                    <a:pt x="34689" y="90678"/>
                    <a:pt x="29937" y="98965"/>
                    <a:pt x="16537" y="91535"/>
                  </a:cubicBezTo>
                  <a:close/>
                </a:path>
              </a:pathLst>
            </a:custGeom>
            <a:solidFill>
              <a:srgbClr val="E09C3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3" name="Google Shape;793;p18"/>
            <p:cNvSpPr/>
            <p:nvPr/>
          </p:nvSpPr>
          <p:spPr>
            <a:xfrm>
              <a:off x="5618400" y="4515040"/>
              <a:ext cx="756691" cy="437959"/>
            </a:xfrm>
            <a:custGeom>
              <a:avLst/>
              <a:gdLst/>
              <a:ahLst/>
              <a:cxnLst/>
              <a:rect l="l" t="t" r="r" b="b"/>
              <a:pathLst>
                <a:path w="756691" h="437959" extrusionOk="0">
                  <a:moveTo>
                    <a:pt x="756691" y="218980"/>
                  </a:moveTo>
                  <a:cubicBezTo>
                    <a:pt x="756691" y="339919"/>
                    <a:pt x="587300" y="437960"/>
                    <a:pt x="378346" y="437960"/>
                  </a:cubicBezTo>
                  <a:cubicBezTo>
                    <a:pt x="169391" y="437960"/>
                    <a:pt x="0" y="339919"/>
                    <a:pt x="0" y="218980"/>
                  </a:cubicBezTo>
                  <a:cubicBezTo>
                    <a:pt x="0" y="98041"/>
                    <a:pt x="169391" y="0"/>
                    <a:pt x="378346" y="0"/>
                  </a:cubicBezTo>
                  <a:cubicBezTo>
                    <a:pt x="587300" y="0"/>
                    <a:pt x="756691" y="98041"/>
                    <a:pt x="756691" y="21898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794;p18"/>
            <p:cNvSpPr/>
            <p:nvPr/>
          </p:nvSpPr>
          <p:spPr>
            <a:xfrm>
              <a:off x="6158405" y="3069812"/>
              <a:ext cx="186021" cy="406050"/>
            </a:xfrm>
            <a:custGeom>
              <a:avLst/>
              <a:gdLst/>
              <a:ahLst/>
              <a:cxnLst/>
              <a:rect l="l" t="t" r="r" b="b"/>
              <a:pathLst>
                <a:path w="186021" h="406050" extrusionOk="0">
                  <a:moveTo>
                    <a:pt x="145028" y="0"/>
                  </a:moveTo>
                  <a:cubicBezTo>
                    <a:pt x="149304" y="38100"/>
                    <a:pt x="194352" y="200882"/>
                    <a:pt x="184659" y="256699"/>
                  </a:cubicBezTo>
                  <a:cubicBezTo>
                    <a:pt x="174965" y="312515"/>
                    <a:pt x="21288" y="406051"/>
                    <a:pt x="21288" y="406051"/>
                  </a:cubicBezTo>
                  <a:lnTo>
                    <a:pt x="0" y="310801"/>
                  </a:lnTo>
                  <a:lnTo>
                    <a:pt x="85534" y="227171"/>
                  </a:lnTo>
                  <a:lnTo>
                    <a:pt x="61965" y="68389"/>
                  </a:ln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5" name="Google Shape;795;p18"/>
            <p:cNvSpPr/>
            <p:nvPr/>
          </p:nvSpPr>
          <p:spPr>
            <a:xfrm>
              <a:off x="6184541" y="2902850"/>
              <a:ext cx="133813" cy="257894"/>
            </a:xfrm>
            <a:custGeom>
              <a:avLst/>
              <a:gdLst/>
              <a:ahLst/>
              <a:cxnLst/>
              <a:rect l="l" t="t" r="r" b="b"/>
              <a:pathLst>
                <a:path w="133813" h="257894" extrusionOk="0">
                  <a:moveTo>
                    <a:pt x="0" y="6275"/>
                  </a:moveTo>
                  <a:cubicBezTo>
                    <a:pt x="30935" y="-8136"/>
                    <a:pt x="67743" y="3008"/>
                    <a:pt x="85534" y="32183"/>
                  </a:cubicBezTo>
                  <a:cubicBezTo>
                    <a:pt x="108153" y="69712"/>
                    <a:pt x="131627" y="198490"/>
                    <a:pt x="133813" y="220492"/>
                  </a:cubicBezTo>
                  <a:cubicBezTo>
                    <a:pt x="133813" y="220492"/>
                    <a:pt x="102071" y="264403"/>
                    <a:pt x="54457" y="2570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6" name="Google Shape;796;p18"/>
            <p:cNvSpPr/>
            <p:nvPr/>
          </p:nvSpPr>
          <p:spPr>
            <a:xfrm>
              <a:off x="5735029" y="4688404"/>
              <a:ext cx="288490" cy="162715"/>
            </a:xfrm>
            <a:custGeom>
              <a:avLst/>
              <a:gdLst/>
              <a:ahLst/>
              <a:cxnLst/>
              <a:rect l="l" t="t" r="r" b="b"/>
              <a:pathLst>
                <a:path w="288490" h="162715" extrusionOk="0">
                  <a:moveTo>
                    <a:pt x="273882" y="39044"/>
                  </a:moveTo>
                  <a:cubicBezTo>
                    <a:pt x="240419" y="48340"/>
                    <a:pt x="204647" y="43997"/>
                    <a:pt x="174377" y="26947"/>
                  </a:cubicBezTo>
                  <a:cubicBezTo>
                    <a:pt x="150428" y="27709"/>
                    <a:pt x="20321" y="-28108"/>
                    <a:pt x="2644" y="18756"/>
                  </a:cubicBezTo>
                  <a:cubicBezTo>
                    <a:pt x="-12847" y="59808"/>
                    <a:pt x="43510" y="97813"/>
                    <a:pt x="73637" y="105147"/>
                  </a:cubicBezTo>
                  <a:cubicBezTo>
                    <a:pt x="139308" y="121054"/>
                    <a:pt x="187683" y="153915"/>
                    <a:pt x="214293" y="159440"/>
                  </a:cubicBezTo>
                  <a:cubicBezTo>
                    <a:pt x="233966" y="163631"/>
                    <a:pt x="259436" y="166393"/>
                    <a:pt x="275118" y="150867"/>
                  </a:cubicBezTo>
                  <a:cubicBezTo>
                    <a:pt x="293935" y="132293"/>
                    <a:pt x="292319" y="63523"/>
                    <a:pt x="273882" y="3904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7" name="Google Shape;797;p18"/>
            <p:cNvSpPr/>
            <p:nvPr/>
          </p:nvSpPr>
          <p:spPr>
            <a:xfrm>
              <a:off x="5735111" y="4715446"/>
              <a:ext cx="283683" cy="135768"/>
            </a:xfrm>
            <a:custGeom>
              <a:avLst/>
              <a:gdLst/>
              <a:ahLst/>
              <a:cxnLst/>
              <a:rect l="l" t="t" r="r" b="b"/>
              <a:pathLst>
                <a:path w="283683" h="135768" extrusionOk="0">
                  <a:moveTo>
                    <a:pt x="214211" y="121063"/>
                  </a:moveTo>
                  <a:cubicBezTo>
                    <a:pt x="187885" y="115538"/>
                    <a:pt x="139226" y="82963"/>
                    <a:pt x="73555" y="66675"/>
                  </a:cubicBezTo>
                  <a:cubicBezTo>
                    <a:pt x="48275" y="60579"/>
                    <a:pt x="4843" y="32861"/>
                    <a:pt x="471" y="0"/>
                  </a:cubicBezTo>
                  <a:cubicBezTo>
                    <a:pt x="-5422" y="38100"/>
                    <a:pt x="45424" y="71342"/>
                    <a:pt x="73555" y="78200"/>
                  </a:cubicBezTo>
                  <a:cubicBezTo>
                    <a:pt x="139226" y="94107"/>
                    <a:pt x="187600" y="126968"/>
                    <a:pt x="214211" y="132493"/>
                  </a:cubicBezTo>
                  <a:cubicBezTo>
                    <a:pt x="233884" y="136684"/>
                    <a:pt x="259354" y="139446"/>
                    <a:pt x="275035" y="123920"/>
                  </a:cubicBezTo>
                  <a:cubicBezTo>
                    <a:pt x="279074" y="119415"/>
                    <a:pt x="282040" y="114033"/>
                    <a:pt x="283684" y="108204"/>
                  </a:cubicBezTo>
                  <a:cubicBezTo>
                    <a:pt x="263859" y="123254"/>
                    <a:pt x="238094" y="128026"/>
                    <a:pt x="214211" y="1210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8" name="Google Shape;798;p18"/>
            <p:cNvSpPr/>
            <p:nvPr/>
          </p:nvSpPr>
          <p:spPr>
            <a:xfrm>
              <a:off x="5946488" y="4593442"/>
              <a:ext cx="288134" cy="162731"/>
            </a:xfrm>
            <a:custGeom>
              <a:avLst/>
              <a:gdLst/>
              <a:ahLst/>
              <a:cxnLst/>
              <a:rect l="l" t="t" r="r" b="b"/>
              <a:pathLst>
                <a:path w="288134" h="162731" extrusionOk="0">
                  <a:moveTo>
                    <a:pt x="273882" y="39041"/>
                  </a:moveTo>
                  <a:cubicBezTo>
                    <a:pt x="240429" y="48319"/>
                    <a:pt x="204675" y="44004"/>
                    <a:pt x="174377" y="27040"/>
                  </a:cubicBezTo>
                  <a:cubicBezTo>
                    <a:pt x="150428" y="27707"/>
                    <a:pt x="20321" y="-28110"/>
                    <a:pt x="2644" y="18753"/>
                  </a:cubicBezTo>
                  <a:cubicBezTo>
                    <a:pt x="-12847" y="59806"/>
                    <a:pt x="43510" y="97810"/>
                    <a:pt x="73637" y="105145"/>
                  </a:cubicBezTo>
                  <a:cubicBezTo>
                    <a:pt x="139308" y="121051"/>
                    <a:pt x="187683" y="153913"/>
                    <a:pt x="214293" y="159533"/>
                  </a:cubicBezTo>
                  <a:cubicBezTo>
                    <a:pt x="234061" y="163628"/>
                    <a:pt x="259436" y="166391"/>
                    <a:pt x="275118" y="150865"/>
                  </a:cubicBezTo>
                  <a:cubicBezTo>
                    <a:pt x="293460" y="132291"/>
                    <a:pt x="291844" y="63521"/>
                    <a:pt x="273882" y="390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9" name="Google Shape;799;p18"/>
            <p:cNvSpPr/>
            <p:nvPr/>
          </p:nvSpPr>
          <p:spPr>
            <a:xfrm>
              <a:off x="5946095" y="4620482"/>
              <a:ext cx="283683" cy="135691"/>
            </a:xfrm>
            <a:custGeom>
              <a:avLst/>
              <a:gdLst/>
              <a:ahLst/>
              <a:cxnLst/>
              <a:rect l="l" t="t" r="r" b="b"/>
              <a:pathLst>
                <a:path w="283683" h="135691" extrusionOk="0">
                  <a:moveTo>
                    <a:pt x="214211" y="121063"/>
                  </a:moveTo>
                  <a:cubicBezTo>
                    <a:pt x="187885" y="115538"/>
                    <a:pt x="139226" y="82963"/>
                    <a:pt x="73555" y="66675"/>
                  </a:cubicBezTo>
                  <a:cubicBezTo>
                    <a:pt x="48275" y="60579"/>
                    <a:pt x="4842" y="32956"/>
                    <a:pt x="471" y="0"/>
                  </a:cubicBezTo>
                  <a:cubicBezTo>
                    <a:pt x="-5422" y="38100"/>
                    <a:pt x="45424" y="71247"/>
                    <a:pt x="73555" y="78105"/>
                  </a:cubicBezTo>
                  <a:cubicBezTo>
                    <a:pt x="139226" y="94012"/>
                    <a:pt x="187600" y="126873"/>
                    <a:pt x="214211" y="132493"/>
                  </a:cubicBezTo>
                  <a:cubicBezTo>
                    <a:pt x="233979" y="136588"/>
                    <a:pt x="259354" y="139351"/>
                    <a:pt x="275035" y="123825"/>
                  </a:cubicBezTo>
                  <a:cubicBezTo>
                    <a:pt x="279074" y="119320"/>
                    <a:pt x="282039" y="113938"/>
                    <a:pt x="283683" y="108109"/>
                  </a:cubicBezTo>
                  <a:cubicBezTo>
                    <a:pt x="263868" y="123187"/>
                    <a:pt x="238113" y="127997"/>
                    <a:pt x="214211" y="1210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0" name="Google Shape;800;p18"/>
            <p:cNvSpPr/>
            <p:nvPr/>
          </p:nvSpPr>
          <p:spPr>
            <a:xfrm>
              <a:off x="5812467" y="3540156"/>
              <a:ext cx="422006" cy="1193603"/>
            </a:xfrm>
            <a:custGeom>
              <a:avLst/>
              <a:gdLst/>
              <a:ahLst/>
              <a:cxnLst/>
              <a:rect l="l" t="t" r="r" b="b"/>
              <a:pathLst>
                <a:path w="422006" h="1193603" extrusionOk="0">
                  <a:moveTo>
                    <a:pt x="409993" y="738092"/>
                  </a:moveTo>
                  <a:cubicBezTo>
                    <a:pt x="404434" y="689638"/>
                    <a:pt x="394379" y="641804"/>
                    <a:pt x="379961" y="595217"/>
                  </a:cubicBezTo>
                  <a:cubicBezTo>
                    <a:pt x="379961" y="595217"/>
                    <a:pt x="388990" y="471964"/>
                    <a:pt x="393457" y="355092"/>
                  </a:cubicBezTo>
                  <a:cubicBezTo>
                    <a:pt x="398589" y="222504"/>
                    <a:pt x="444397" y="105823"/>
                    <a:pt x="408188" y="0"/>
                  </a:cubicBezTo>
                  <a:lnTo>
                    <a:pt x="0" y="90964"/>
                  </a:lnTo>
                  <a:cubicBezTo>
                    <a:pt x="0" y="90964"/>
                    <a:pt x="24710" y="619601"/>
                    <a:pt x="30222" y="683609"/>
                  </a:cubicBezTo>
                  <a:cubicBezTo>
                    <a:pt x="33216" y="733349"/>
                    <a:pt x="39308" y="782841"/>
                    <a:pt x="48469" y="831818"/>
                  </a:cubicBezTo>
                  <a:cubicBezTo>
                    <a:pt x="67477" y="934402"/>
                    <a:pt x="97414" y="1178528"/>
                    <a:pt x="97414" y="1178528"/>
                  </a:cubicBezTo>
                  <a:cubicBezTo>
                    <a:pt x="140561" y="1203674"/>
                    <a:pt x="197204" y="1189768"/>
                    <a:pt x="197204" y="1189768"/>
                  </a:cubicBezTo>
                  <a:cubicBezTo>
                    <a:pt x="197204" y="1189768"/>
                    <a:pt x="194163" y="881063"/>
                    <a:pt x="191311" y="807148"/>
                  </a:cubicBezTo>
                  <a:cubicBezTo>
                    <a:pt x="187985" y="716851"/>
                    <a:pt x="185229" y="723709"/>
                    <a:pt x="185229" y="723709"/>
                  </a:cubicBezTo>
                  <a:lnTo>
                    <a:pt x="198819" y="499110"/>
                  </a:lnTo>
                  <a:lnTo>
                    <a:pt x="207658" y="387286"/>
                  </a:lnTo>
                  <a:cubicBezTo>
                    <a:pt x="207658" y="387286"/>
                    <a:pt x="218967" y="469392"/>
                    <a:pt x="226665" y="542734"/>
                  </a:cubicBezTo>
                  <a:cubicBezTo>
                    <a:pt x="233033" y="606647"/>
                    <a:pt x="248429" y="664464"/>
                    <a:pt x="265631" y="783526"/>
                  </a:cubicBezTo>
                  <a:cubicBezTo>
                    <a:pt x="280552" y="886777"/>
                    <a:pt x="304787" y="1094232"/>
                    <a:pt x="304787" y="1094232"/>
                  </a:cubicBezTo>
                  <a:cubicBezTo>
                    <a:pt x="347934" y="1119473"/>
                    <a:pt x="406572" y="1098518"/>
                    <a:pt x="406572" y="1098518"/>
                  </a:cubicBezTo>
                  <a:cubicBezTo>
                    <a:pt x="406572" y="1098518"/>
                    <a:pt x="421683" y="827627"/>
                    <a:pt x="409993" y="73809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1" name="Google Shape;801;p18"/>
            <p:cNvSpPr/>
            <p:nvPr/>
          </p:nvSpPr>
          <p:spPr>
            <a:xfrm>
              <a:off x="5874419" y="2560474"/>
              <a:ext cx="305952" cy="491697"/>
            </a:xfrm>
            <a:custGeom>
              <a:avLst/>
              <a:gdLst/>
              <a:ahLst/>
              <a:cxnLst/>
              <a:rect l="l" t="t" r="r" b="b"/>
              <a:pathLst>
                <a:path w="305952" h="491697" extrusionOk="0">
                  <a:moveTo>
                    <a:pt x="288928" y="350842"/>
                  </a:moveTo>
                  <a:cubicBezTo>
                    <a:pt x="257851" y="352366"/>
                    <a:pt x="234756" y="360367"/>
                    <a:pt x="230860" y="350842"/>
                  </a:cubicBezTo>
                  <a:cubicBezTo>
                    <a:pt x="227496" y="334783"/>
                    <a:pt x="225120" y="318523"/>
                    <a:pt x="223732" y="302169"/>
                  </a:cubicBezTo>
                  <a:cubicBezTo>
                    <a:pt x="227343" y="293120"/>
                    <a:pt x="230385" y="283119"/>
                    <a:pt x="230385" y="283119"/>
                  </a:cubicBezTo>
                  <a:cubicBezTo>
                    <a:pt x="269445" y="259021"/>
                    <a:pt x="281800" y="216444"/>
                    <a:pt x="286932" y="167486"/>
                  </a:cubicBezTo>
                  <a:cubicBezTo>
                    <a:pt x="295676" y="83285"/>
                    <a:pt x="250248" y="9656"/>
                    <a:pt x="166329" y="798"/>
                  </a:cubicBezTo>
                  <a:cubicBezTo>
                    <a:pt x="87353" y="-7393"/>
                    <a:pt x="29285" y="48423"/>
                    <a:pt x="13793" y="124623"/>
                  </a:cubicBezTo>
                  <a:cubicBezTo>
                    <a:pt x="5430" y="162723"/>
                    <a:pt x="-11201" y="233589"/>
                    <a:pt x="11323" y="296073"/>
                  </a:cubicBezTo>
                  <a:cubicBezTo>
                    <a:pt x="23867" y="330744"/>
                    <a:pt x="39834" y="358271"/>
                    <a:pt x="56180" y="363605"/>
                  </a:cubicBezTo>
                  <a:cubicBezTo>
                    <a:pt x="71833" y="363205"/>
                    <a:pt x="87448" y="361834"/>
                    <a:pt x="102939" y="359510"/>
                  </a:cubicBezTo>
                  <a:lnTo>
                    <a:pt x="102939" y="359510"/>
                  </a:lnTo>
                  <a:cubicBezTo>
                    <a:pt x="102939" y="359510"/>
                    <a:pt x="107121" y="382941"/>
                    <a:pt x="110067" y="397610"/>
                  </a:cubicBezTo>
                  <a:cubicBezTo>
                    <a:pt x="113013" y="412278"/>
                    <a:pt x="111777" y="420565"/>
                    <a:pt x="82031" y="438948"/>
                  </a:cubicBezTo>
                  <a:cubicBezTo>
                    <a:pt x="52284" y="457331"/>
                    <a:pt x="127079" y="495241"/>
                    <a:pt x="176023" y="491431"/>
                  </a:cubicBezTo>
                  <a:cubicBezTo>
                    <a:pt x="224968" y="487621"/>
                    <a:pt x="279424" y="458951"/>
                    <a:pt x="294440" y="426851"/>
                  </a:cubicBezTo>
                  <a:cubicBezTo>
                    <a:pt x="311262" y="391514"/>
                    <a:pt x="309837" y="349794"/>
                    <a:pt x="288928" y="35084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2" name="Google Shape;802;p18"/>
            <p:cNvSpPr/>
            <p:nvPr/>
          </p:nvSpPr>
          <p:spPr>
            <a:xfrm>
              <a:off x="5809360" y="2908700"/>
              <a:ext cx="471048" cy="781597"/>
            </a:xfrm>
            <a:custGeom>
              <a:avLst/>
              <a:gdLst/>
              <a:ahLst/>
              <a:cxnLst/>
              <a:rect l="l" t="t" r="r" b="b"/>
              <a:pathLst>
                <a:path w="471048" h="781597" extrusionOk="0">
                  <a:moveTo>
                    <a:pt x="308559" y="7283"/>
                  </a:moveTo>
                  <a:cubicBezTo>
                    <a:pt x="317113" y="28715"/>
                    <a:pt x="295254" y="54908"/>
                    <a:pt x="236901" y="73482"/>
                  </a:cubicBezTo>
                  <a:cubicBezTo>
                    <a:pt x="178547" y="92056"/>
                    <a:pt x="173225" y="68243"/>
                    <a:pt x="173225" y="68243"/>
                  </a:cubicBezTo>
                  <a:cubicBezTo>
                    <a:pt x="173225" y="68243"/>
                    <a:pt x="87691" y="107296"/>
                    <a:pt x="59750" y="126822"/>
                  </a:cubicBezTo>
                  <a:cubicBezTo>
                    <a:pt x="24776" y="151396"/>
                    <a:pt x="9190" y="222072"/>
                    <a:pt x="4438" y="342373"/>
                  </a:cubicBezTo>
                  <a:cubicBezTo>
                    <a:pt x="-979" y="481152"/>
                    <a:pt x="-1454" y="686987"/>
                    <a:pt x="3107" y="722516"/>
                  </a:cubicBezTo>
                  <a:cubicBezTo>
                    <a:pt x="3107" y="722516"/>
                    <a:pt x="68589" y="787952"/>
                    <a:pt x="152412" y="781094"/>
                  </a:cubicBezTo>
                  <a:cubicBezTo>
                    <a:pt x="236235" y="774236"/>
                    <a:pt x="377272" y="699846"/>
                    <a:pt x="411485" y="642410"/>
                  </a:cubicBezTo>
                  <a:cubicBezTo>
                    <a:pt x="410535" y="520776"/>
                    <a:pt x="396279" y="500964"/>
                    <a:pt x="415952" y="430860"/>
                  </a:cubicBezTo>
                  <a:cubicBezTo>
                    <a:pt x="461000" y="270364"/>
                    <a:pt x="484664" y="204641"/>
                    <a:pt x="462806" y="97961"/>
                  </a:cubicBezTo>
                  <a:cubicBezTo>
                    <a:pt x="444748" y="10045"/>
                    <a:pt x="419469" y="-813"/>
                    <a:pt x="384875" y="44"/>
                  </a:cubicBezTo>
                  <a:cubicBezTo>
                    <a:pt x="359329" y="1092"/>
                    <a:pt x="333849" y="3511"/>
                    <a:pt x="308559" y="728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3" name="Google Shape;803;p18"/>
            <p:cNvSpPr/>
            <p:nvPr/>
          </p:nvSpPr>
          <p:spPr>
            <a:xfrm>
              <a:off x="5348856" y="3006224"/>
              <a:ext cx="597933" cy="466333"/>
            </a:xfrm>
            <a:custGeom>
              <a:avLst/>
              <a:gdLst/>
              <a:ahLst/>
              <a:cxnLst/>
              <a:rect l="l" t="t" r="r" b="b"/>
              <a:pathLst>
                <a:path w="597933" h="466333" extrusionOk="0">
                  <a:moveTo>
                    <a:pt x="333219" y="359529"/>
                  </a:moveTo>
                  <a:cubicBezTo>
                    <a:pt x="402027" y="376960"/>
                    <a:pt x="418183" y="333431"/>
                    <a:pt x="427212" y="297522"/>
                  </a:cubicBezTo>
                  <a:cubicBezTo>
                    <a:pt x="449070" y="210368"/>
                    <a:pt x="460855" y="131691"/>
                    <a:pt x="477202" y="82161"/>
                  </a:cubicBezTo>
                  <a:cubicBezTo>
                    <a:pt x="496209" y="23868"/>
                    <a:pt x="516547" y="14629"/>
                    <a:pt x="544773" y="3199"/>
                  </a:cubicBezTo>
                  <a:cubicBezTo>
                    <a:pt x="578037" y="-10136"/>
                    <a:pt x="606548" y="17963"/>
                    <a:pt x="595524" y="92258"/>
                  </a:cubicBezTo>
                  <a:cubicBezTo>
                    <a:pt x="582408" y="180078"/>
                    <a:pt x="565302" y="241705"/>
                    <a:pt x="532513" y="345623"/>
                  </a:cubicBezTo>
                  <a:cubicBezTo>
                    <a:pt x="523960" y="372769"/>
                    <a:pt x="504763" y="420966"/>
                    <a:pt x="476061" y="444302"/>
                  </a:cubicBezTo>
                  <a:cubicBezTo>
                    <a:pt x="440517" y="472877"/>
                    <a:pt x="387106" y="471829"/>
                    <a:pt x="306228" y="451636"/>
                  </a:cubicBezTo>
                  <a:cubicBezTo>
                    <a:pt x="271730" y="443064"/>
                    <a:pt x="233905" y="422394"/>
                    <a:pt x="168708" y="391915"/>
                  </a:cubicBezTo>
                  <a:cubicBezTo>
                    <a:pt x="151222" y="383723"/>
                    <a:pt x="137536" y="378294"/>
                    <a:pt x="103988" y="362577"/>
                  </a:cubicBezTo>
                  <a:cubicBezTo>
                    <a:pt x="70439" y="346861"/>
                    <a:pt x="35370" y="320667"/>
                    <a:pt x="17789" y="295141"/>
                  </a:cubicBezTo>
                  <a:cubicBezTo>
                    <a:pt x="207" y="269614"/>
                    <a:pt x="-2169" y="257041"/>
                    <a:pt x="1442" y="251707"/>
                  </a:cubicBezTo>
                  <a:cubicBezTo>
                    <a:pt x="5909" y="244372"/>
                    <a:pt x="13892" y="245991"/>
                    <a:pt x="23301" y="256755"/>
                  </a:cubicBezTo>
                  <a:cubicBezTo>
                    <a:pt x="36872" y="274966"/>
                    <a:pt x="53646" y="290521"/>
                    <a:pt x="72815" y="302665"/>
                  </a:cubicBezTo>
                  <a:cubicBezTo>
                    <a:pt x="72815" y="302665"/>
                    <a:pt x="51052" y="280186"/>
                    <a:pt x="39267" y="265613"/>
                  </a:cubicBezTo>
                  <a:cubicBezTo>
                    <a:pt x="28727" y="252611"/>
                    <a:pt x="19974" y="238267"/>
                    <a:pt x="13227" y="222941"/>
                  </a:cubicBezTo>
                  <a:cubicBezTo>
                    <a:pt x="7049" y="208082"/>
                    <a:pt x="19879" y="187889"/>
                    <a:pt x="29573" y="198462"/>
                  </a:cubicBezTo>
                  <a:cubicBezTo>
                    <a:pt x="39267" y="209034"/>
                    <a:pt x="44019" y="219893"/>
                    <a:pt x="61791" y="241229"/>
                  </a:cubicBezTo>
                  <a:cubicBezTo>
                    <a:pt x="71124" y="252649"/>
                    <a:pt x="81816" y="262889"/>
                    <a:pt x="93629" y="271709"/>
                  </a:cubicBezTo>
                  <a:cubicBezTo>
                    <a:pt x="82595" y="256641"/>
                    <a:pt x="72777" y="240714"/>
                    <a:pt x="64262" y="224084"/>
                  </a:cubicBezTo>
                  <a:cubicBezTo>
                    <a:pt x="56649" y="211158"/>
                    <a:pt x="52924" y="196309"/>
                    <a:pt x="53523" y="181317"/>
                  </a:cubicBezTo>
                  <a:cubicBezTo>
                    <a:pt x="53998" y="173506"/>
                    <a:pt x="65022" y="164267"/>
                    <a:pt x="75286" y="179031"/>
                  </a:cubicBezTo>
                  <a:cubicBezTo>
                    <a:pt x="84790" y="192270"/>
                    <a:pt x="90682" y="213035"/>
                    <a:pt x="112256" y="235609"/>
                  </a:cubicBezTo>
                  <a:cubicBezTo>
                    <a:pt x="127937" y="251897"/>
                    <a:pt x="141338" y="261327"/>
                    <a:pt x="141718" y="256755"/>
                  </a:cubicBezTo>
                  <a:cubicBezTo>
                    <a:pt x="142098" y="252183"/>
                    <a:pt x="132214" y="243324"/>
                    <a:pt x="126607" y="224274"/>
                  </a:cubicBezTo>
                  <a:cubicBezTo>
                    <a:pt x="121000" y="205224"/>
                    <a:pt x="126607" y="185127"/>
                    <a:pt x="137156" y="182936"/>
                  </a:cubicBezTo>
                  <a:cubicBezTo>
                    <a:pt x="147705" y="180745"/>
                    <a:pt x="145614" y="181317"/>
                    <a:pt x="153978" y="199128"/>
                  </a:cubicBezTo>
                  <a:cubicBezTo>
                    <a:pt x="162341" y="216940"/>
                    <a:pt x="175361" y="230085"/>
                    <a:pt x="185245" y="256278"/>
                  </a:cubicBezTo>
                  <a:cubicBezTo>
                    <a:pt x="190634" y="274624"/>
                    <a:pt x="200423" y="291369"/>
                    <a:pt x="213757" y="305047"/>
                  </a:cubicBezTo>
                  <a:cubicBezTo>
                    <a:pt x="230483" y="323144"/>
                    <a:pt x="267833" y="343051"/>
                    <a:pt x="333219" y="35952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4" name="Google Shape;804;p18"/>
            <p:cNvSpPr/>
            <p:nvPr/>
          </p:nvSpPr>
          <p:spPr>
            <a:xfrm>
              <a:off x="5786047" y="2996305"/>
              <a:ext cx="182011" cy="266828"/>
            </a:xfrm>
            <a:custGeom>
              <a:avLst/>
              <a:gdLst/>
              <a:ahLst/>
              <a:cxnLst/>
              <a:rect l="l" t="t" r="r" b="b"/>
              <a:pathLst>
                <a:path w="182011" h="266828" extrusionOk="0">
                  <a:moveTo>
                    <a:pt x="133053" y="1213"/>
                  </a:moveTo>
                  <a:cubicBezTo>
                    <a:pt x="87150" y="-5550"/>
                    <a:pt x="54742" y="15119"/>
                    <a:pt x="34404" y="84937"/>
                  </a:cubicBezTo>
                  <a:cubicBezTo>
                    <a:pt x="14066" y="154755"/>
                    <a:pt x="0" y="211905"/>
                    <a:pt x="0" y="211905"/>
                  </a:cubicBezTo>
                  <a:cubicBezTo>
                    <a:pt x="18143" y="238194"/>
                    <a:pt x="45666" y="256502"/>
                    <a:pt x="76886" y="263055"/>
                  </a:cubicBezTo>
                  <a:cubicBezTo>
                    <a:pt x="131818" y="276390"/>
                    <a:pt x="151586" y="250101"/>
                    <a:pt x="151586" y="250101"/>
                  </a:cubicBezTo>
                  <a:cubicBezTo>
                    <a:pt x="151586" y="250101"/>
                    <a:pt x="166886" y="177044"/>
                    <a:pt x="176390" y="127323"/>
                  </a:cubicBezTo>
                  <a:cubicBezTo>
                    <a:pt x="185894" y="77603"/>
                    <a:pt x="189886" y="9594"/>
                    <a:pt x="133053" y="12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5" name="Google Shape;805;p18"/>
            <p:cNvSpPr/>
            <p:nvPr/>
          </p:nvSpPr>
          <p:spPr>
            <a:xfrm>
              <a:off x="5873666" y="2538911"/>
              <a:ext cx="296973" cy="328330"/>
            </a:xfrm>
            <a:custGeom>
              <a:avLst/>
              <a:gdLst/>
              <a:ahLst/>
              <a:cxnLst/>
              <a:rect l="l" t="t" r="r" b="b"/>
              <a:pathLst>
                <a:path w="296973" h="328330" extrusionOk="0">
                  <a:moveTo>
                    <a:pt x="16733" y="135613"/>
                  </a:moveTo>
                  <a:cubicBezTo>
                    <a:pt x="16733" y="135613"/>
                    <a:pt x="-55876" y="25123"/>
                    <a:pt x="101411" y="2263"/>
                  </a:cubicBezTo>
                  <a:cubicBezTo>
                    <a:pt x="214791" y="-13930"/>
                    <a:pt x="287686" y="59413"/>
                    <a:pt x="296049" y="138280"/>
                  </a:cubicBezTo>
                  <a:cubicBezTo>
                    <a:pt x="304127" y="214003"/>
                    <a:pt x="257558" y="292585"/>
                    <a:pt x="224010" y="323827"/>
                  </a:cubicBezTo>
                  <a:cubicBezTo>
                    <a:pt x="207664" y="329637"/>
                    <a:pt x="172309" y="333352"/>
                    <a:pt x="126026" y="311920"/>
                  </a:cubicBezTo>
                  <a:cubicBezTo>
                    <a:pt x="124144" y="291308"/>
                    <a:pt x="123413" y="270611"/>
                    <a:pt x="123840" y="249913"/>
                  </a:cubicBezTo>
                  <a:cubicBezTo>
                    <a:pt x="123840" y="249913"/>
                    <a:pt x="179152" y="133612"/>
                    <a:pt x="16733" y="13561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6" name="Google Shape;806;p18"/>
            <p:cNvSpPr/>
            <p:nvPr/>
          </p:nvSpPr>
          <p:spPr>
            <a:xfrm>
              <a:off x="4255557" y="1955958"/>
              <a:ext cx="334153" cy="334898"/>
            </a:xfrm>
            <a:custGeom>
              <a:avLst/>
              <a:gdLst/>
              <a:ahLst/>
              <a:cxnLst/>
              <a:rect l="l" t="t" r="r" b="b"/>
              <a:pathLst>
                <a:path w="334153" h="334898" extrusionOk="0">
                  <a:moveTo>
                    <a:pt x="334153" y="167449"/>
                  </a:moveTo>
                  <a:cubicBezTo>
                    <a:pt x="334153" y="259929"/>
                    <a:pt x="259351" y="334899"/>
                    <a:pt x="167077" y="334899"/>
                  </a:cubicBezTo>
                  <a:cubicBezTo>
                    <a:pt x="74803" y="334899"/>
                    <a:pt x="0" y="259929"/>
                    <a:pt x="0" y="167449"/>
                  </a:cubicBezTo>
                  <a:cubicBezTo>
                    <a:pt x="0" y="74970"/>
                    <a:pt x="74803" y="0"/>
                    <a:pt x="167077" y="0"/>
                  </a:cubicBezTo>
                  <a:cubicBezTo>
                    <a:pt x="259351" y="0"/>
                    <a:pt x="334153" y="74970"/>
                    <a:pt x="334153" y="167449"/>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7" name="Google Shape;807;p18"/>
            <p:cNvSpPr/>
            <p:nvPr/>
          </p:nvSpPr>
          <p:spPr>
            <a:xfrm>
              <a:off x="4197204" y="1948719"/>
              <a:ext cx="450859" cy="225075"/>
            </a:xfrm>
            <a:custGeom>
              <a:avLst/>
              <a:gdLst/>
              <a:ahLst/>
              <a:cxnLst/>
              <a:rect l="l" t="t" r="r" b="b"/>
              <a:pathLst>
                <a:path w="450859" h="225075" extrusionOk="0">
                  <a:moveTo>
                    <a:pt x="225430" y="225076"/>
                  </a:moveTo>
                  <a:cubicBezTo>
                    <a:pt x="162040" y="225076"/>
                    <a:pt x="100645" y="210598"/>
                    <a:pt x="57023" y="185357"/>
                  </a:cubicBezTo>
                  <a:cubicBezTo>
                    <a:pt x="20623" y="164306"/>
                    <a:pt x="0" y="137732"/>
                    <a:pt x="0" y="112586"/>
                  </a:cubicBezTo>
                  <a:cubicBezTo>
                    <a:pt x="0" y="87440"/>
                    <a:pt x="20908" y="60865"/>
                    <a:pt x="57023" y="39719"/>
                  </a:cubicBezTo>
                  <a:cubicBezTo>
                    <a:pt x="100645" y="14478"/>
                    <a:pt x="161564" y="0"/>
                    <a:pt x="225430" y="0"/>
                  </a:cubicBezTo>
                  <a:cubicBezTo>
                    <a:pt x="289295" y="0"/>
                    <a:pt x="350120" y="14478"/>
                    <a:pt x="393837" y="39719"/>
                  </a:cubicBezTo>
                  <a:cubicBezTo>
                    <a:pt x="430237" y="60865"/>
                    <a:pt x="450860" y="87344"/>
                    <a:pt x="450860" y="112586"/>
                  </a:cubicBezTo>
                  <a:cubicBezTo>
                    <a:pt x="450860" y="137827"/>
                    <a:pt x="430046" y="164306"/>
                    <a:pt x="393837" y="185357"/>
                  </a:cubicBezTo>
                  <a:cubicBezTo>
                    <a:pt x="350500" y="210598"/>
                    <a:pt x="288725" y="225076"/>
                    <a:pt x="225430" y="225076"/>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8" name="Google Shape;808;p18"/>
            <p:cNvSpPr/>
            <p:nvPr/>
          </p:nvSpPr>
          <p:spPr>
            <a:xfrm>
              <a:off x="4129822" y="1856041"/>
              <a:ext cx="585718" cy="291750"/>
            </a:xfrm>
            <a:custGeom>
              <a:avLst/>
              <a:gdLst/>
              <a:ahLst/>
              <a:cxnLst/>
              <a:rect l="l" t="t" r="r" b="b"/>
              <a:pathLst>
                <a:path w="585718" h="291750" extrusionOk="0">
                  <a:moveTo>
                    <a:pt x="292812" y="291751"/>
                  </a:moveTo>
                  <a:cubicBezTo>
                    <a:pt x="210699" y="291751"/>
                    <a:pt x="131247" y="272701"/>
                    <a:pt x="74225" y="240221"/>
                  </a:cubicBezTo>
                  <a:cubicBezTo>
                    <a:pt x="26706" y="212884"/>
                    <a:pt x="0" y="178499"/>
                    <a:pt x="0" y="145828"/>
                  </a:cubicBezTo>
                  <a:cubicBezTo>
                    <a:pt x="0" y="113157"/>
                    <a:pt x="26991" y="79153"/>
                    <a:pt x="74225" y="51530"/>
                  </a:cubicBezTo>
                  <a:cubicBezTo>
                    <a:pt x="130772" y="18764"/>
                    <a:pt x="210319" y="0"/>
                    <a:pt x="292812" y="0"/>
                  </a:cubicBezTo>
                  <a:cubicBezTo>
                    <a:pt x="375305" y="0"/>
                    <a:pt x="454376" y="19050"/>
                    <a:pt x="511399" y="51530"/>
                  </a:cubicBezTo>
                  <a:cubicBezTo>
                    <a:pt x="558918" y="78772"/>
                    <a:pt x="585718" y="113157"/>
                    <a:pt x="585718" y="145828"/>
                  </a:cubicBezTo>
                  <a:cubicBezTo>
                    <a:pt x="585718" y="178499"/>
                    <a:pt x="558633" y="212503"/>
                    <a:pt x="511399" y="240221"/>
                  </a:cubicBezTo>
                  <a:cubicBezTo>
                    <a:pt x="454471" y="272987"/>
                    <a:pt x="374924" y="291751"/>
                    <a:pt x="292812" y="291751"/>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9" name="Google Shape;809;p18"/>
            <p:cNvSpPr/>
            <p:nvPr/>
          </p:nvSpPr>
          <p:spPr>
            <a:xfrm>
              <a:off x="4129822" y="1818703"/>
              <a:ext cx="585718" cy="291750"/>
            </a:xfrm>
            <a:custGeom>
              <a:avLst/>
              <a:gdLst/>
              <a:ahLst/>
              <a:cxnLst/>
              <a:rect l="l" t="t" r="r" b="b"/>
              <a:pathLst>
                <a:path w="585718" h="291750" extrusionOk="0">
                  <a:moveTo>
                    <a:pt x="292812" y="291751"/>
                  </a:moveTo>
                  <a:cubicBezTo>
                    <a:pt x="210699" y="291751"/>
                    <a:pt x="131247" y="272701"/>
                    <a:pt x="74225" y="240221"/>
                  </a:cubicBezTo>
                  <a:cubicBezTo>
                    <a:pt x="26706" y="212979"/>
                    <a:pt x="0" y="178498"/>
                    <a:pt x="0" y="145923"/>
                  </a:cubicBezTo>
                  <a:cubicBezTo>
                    <a:pt x="0" y="113347"/>
                    <a:pt x="26991" y="79248"/>
                    <a:pt x="74225" y="51530"/>
                  </a:cubicBezTo>
                  <a:cubicBezTo>
                    <a:pt x="130772" y="18764"/>
                    <a:pt x="210319" y="0"/>
                    <a:pt x="292812" y="0"/>
                  </a:cubicBezTo>
                  <a:cubicBezTo>
                    <a:pt x="375305" y="0"/>
                    <a:pt x="454376" y="19050"/>
                    <a:pt x="511399" y="51530"/>
                  </a:cubicBezTo>
                  <a:cubicBezTo>
                    <a:pt x="558918" y="78867"/>
                    <a:pt x="585718" y="113252"/>
                    <a:pt x="585718" y="145923"/>
                  </a:cubicBezTo>
                  <a:cubicBezTo>
                    <a:pt x="585718" y="178594"/>
                    <a:pt x="558633" y="212598"/>
                    <a:pt x="511399" y="240221"/>
                  </a:cubicBezTo>
                  <a:cubicBezTo>
                    <a:pt x="454471" y="272987"/>
                    <a:pt x="374924" y="291751"/>
                    <a:pt x="292812" y="291751"/>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0" name="Google Shape;810;p18"/>
            <p:cNvSpPr/>
            <p:nvPr/>
          </p:nvSpPr>
          <p:spPr>
            <a:xfrm>
              <a:off x="4066052" y="1720024"/>
              <a:ext cx="713163" cy="355663"/>
            </a:xfrm>
            <a:custGeom>
              <a:avLst/>
              <a:gdLst/>
              <a:ahLst/>
              <a:cxnLst/>
              <a:rect l="l" t="t" r="r" b="b"/>
              <a:pathLst>
                <a:path w="713163" h="355663" extrusionOk="0">
                  <a:moveTo>
                    <a:pt x="356582" y="355663"/>
                  </a:moveTo>
                  <a:cubicBezTo>
                    <a:pt x="256412" y="355663"/>
                    <a:pt x="159474" y="332804"/>
                    <a:pt x="90476" y="292894"/>
                  </a:cubicBezTo>
                  <a:cubicBezTo>
                    <a:pt x="32978" y="259556"/>
                    <a:pt x="0" y="217646"/>
                    <a:pt x="0" y="177832"/>
                  </a:cubicBezTo>
                  <a:cubicBezTo>
                    <a:pt x="0" y="138017"/>
                    <a:pt x="32978" y="96107"/>
                    <a:pt x="90476" y="62865"/>
                  </a:cubicBezTo>
                  <a:cubicBezTo>
                    <a:pt x="159474" y="22955"/>
                    <a:pt x="256412" y="0"/>
                    <a:pt x="356582" y="0"/>
                  </a:cubicBezTo>
                  <a:cubicBezTo>
                    <a:pt x="456752" y="0"/>
                    <a:pt x="553596" y="22955"/>
                    <a:pt x="622688" y="62865"/>
                  </a:cubicBezTo>
                  <a:cubicBezTo>
                    <a:pt x="680186" y="96107"/>
                    <a:pt x="713164" y="138017"/>
                    <a:pt x="713164" y="177832"/>
                  </a:cubicBezTo>
                  <a:cubicBezTo>
                    <a:pt x="713164" y="217646"/>
                    <a:pt x="680186" y="259556"/>
                    <a:pt x="622688" y="292894"/>
                  </a:cubicBezTo>
                  <a:cubicBezTo>
                    <a:pt x="553690" y="332804"/>
                    <a:pt x="456657" y="355663"/>
                    <a:pt x="356582" y="355663"/>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1" name="Google Shape;811;p18"/>
            <p:cNvSpPr/>
            <p:nvPr/>
          </p:nvSpPr>
          <p:spPr>
            <a:xfrm>
              <a:off x="4066052" y="1674590"/>
              <a:ext cx="713163" cy="355568"/>
            </a:xfrm>
            <a:custGeom>
              <a:avLst/>
              <a:gdLst/>
              <a:ahLst/>
              <a:cxnLst/>
              <a:rect l="l" t="t" r="r" b="b"/>
              <a:pathLst>
                <a:path w="713163" h="355568" extrusionOk="0">
                  <a:moveTo>
                    <a:pt x="356582" y="355568"/>
                  </a:moveTo>
                  <a:cubicBezTo>
                    <a:pt x="256412" y="355568"/>
                    <a:pt x="159474" y="332708"/>
                    <a:pt x="90476" y="292799"/>
                  </a:cubicBezTo>
                  <a:cubicBezTo>
                    <a:pt x="32978" y="259556"/>
                    <a:pt x="0" y="217551"/>
                    <a:pt x="0" y="177737"/>
                  </a:cubicBezTo>
                  <a:cubicBezTo>
                    <a:pt x="0" y="137922"/>
                    <a:pt x="32978" y="96012"/>
                    <a:pt x="90476" y="62770"/>
                  </a:cubicBezTo>
                  <a:cubicBezTo>
                    <a:pt x="159474" y="22860"/>
                    <a:pt x="256412" y="0"/>
                    <a:pt x="356582" y="0"/>
                  </a:cubicBezTo>
                  <a:cubicBezTo>
                    <a:pt x="456752" y="0"/>
                    <a:pt x="553596" y="22860"/>
                    <a:pt x="622688" y="62770"/>
                  </a:cubicBezTo>
                  <a:cubicBezTo>
                    <a:pt x="680186" y="96012"/>
                    <a:pt x="713164" y="138017"/>
                    <a:pt x="713164" y="177832"/>
                  </a:cubicBezTo>
                  <a:cubicBezTo>
                    <a:pt x="713164" y="217646"/>
                    <a:pt x="680186" y="259556"/>
                    <a:pt x="622688" y="292799"/>
                  </a:cubicBezTo>
                  <a:cubicBezTo>
                    <a:pt x="553690" y="332708"/>
                    <a:pt x="456657" y="355568"/>
                    <a:pt x="356582" y="355568"/>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2" name="Google Shape;812;p18"/>
            <p:cNvSpPr/>
            <p:nvPr/>
          </p:nvSpPr>
          <p:spPr>
            <a:xfrm>
              <a:off x="4013211" y="1574958"/>
              <a:ext cx="818751" cy="408241"/>
            </a:xfrm>
            <a:custGeom>
              <a:avLst/>
              <a:gdLst/>
              <a:ahLst/>
              <a:cxnLst/>
              <a:rect l="l" t="t" r="r" b="b"/>
              <a:pathLst>
                <a:path w="818751" h="408241" extrusionOk="0">
                  <a:moveTo>
                    <a:pt x="409423" y="408242"/>
                  </a:moveTo>
                  <a:cubicBezTo>
                    <a:pt x="294427" y="408242"/>
                    <a:pt x="183138" y="382048"/>
                    <a:pt x="103876" y="336137"/>
                  </a:cubicBezTo>
                  <a:cubicBezTo>
                    <a:pt x="37825" y="298037"/>
                    <a:pt x="0" y="249841"/>
                    <a:pt x="0" y="204121"/>
                  </a:cubicBezTo>
                  <a:cubicBezTo>
                    <a:pt x="0" y="158401"/>
                    <a:pt x="38015" y="110299"/>
                    <a:pt x="103876" y="72009"/>
                  </a:cubicBezTo>
                  <a:cubicBezTo>
                    <a:pt x="183043" y="26194"/>
                    <a:pt x="294427" y="0"/>
                    <a:pt x="409328" y="0"/>
                  </a:cubicBezTo>
                  <a:cubicBezTo>
                    <a:pt x="524229" y="0"/>
                    <a:pt x="635708" y="26194"/>
                    <a:pt x="714875" y="72104"/>
                  </a:cubicBezTo>
                  <a:cubicBezTo>
                    <a:pt x="780926" y="110204"/>
                    <a:pt x="818751" y="158401"/>
                    <a:pt x="818751" y="204121"/>
                  </a:cubicBezTo>
                  <a:cubicBezTo>
                    <a:pt x="818751" y="249841"/>
                    <a:pt x="780736" y="297942"/>
                    <a:pt x="714875" y="336137"/>
                  </a:cubicBezTo>
                  <a:cubicBezTo>
                    <a:pt x="635708" y="382048"/>
                    <a:pt x="524324" y="408242"/>
                    <a:pt x="409423" y="408242"/>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3" name="Google Shape;813;p18"/>
            <p:cNvSpPr/>
            <p:nvPr/>
          </p:nvSpPr>
          <p:spPr>
            <a:xfrm>
              <a:off x="4013211" y="1522666"/>
              <a:ext cx="818751" cy="408336"/>
            </a:xfrm>
            <a:custGeom>
              <a:avLst/>
              <a:gdLst/>
              <a:ahLst/>
              <a:cxnLst/>
              <a:rect l="l" t="t" r="r" b="b"/>
              <a:pathLst>
                <a:path w="818751" h="408336" extrusionOk="0">
                  <a:moveTo>
                    <a:pt x="409423" y="408337"/>
                  </a:moveTo>
                  <a:cubicBezTo>
                    <a:pt x="294427" y="408337"/>
                    <a:pt x="183138" y="382048"/>
                    <a:pt x="103876" y="336233"/>
                  </a:cubicBezTo>
                  <a:cubicBezTo>
                    <a:pt x="37825" y="298133"/>
                    <a:pt x="0" y="249936"/>
                    <a:pt x="0" y="204216"/>
                  </a:cubicBezTo>
                  <a:cubicBezTo>
                    <a:pt x="0" y="158496"/>
                    <a:pt x="38015" y="110300"/>
                    <a:pt x="103876" y="72104"/>
                  </a:cubicBezTo>
                  <a:cubicBezTo>
                    <a:pt x="183043" y="26289"/>
                    <a:pt x="294427" y="0"/>
                    <a:pt x="409328" y="0"/>
                  </a:cubicBezTo>
                  <a:cubicBezTo>
                    <a:pt x="524229" y="0"/>
                    <a:pt x="635708" y="26289"/>
                    <a:pt x="714875" y="72104"/>
                  </a:cubicBezTo>
                  <a:cubicBezTo>
                    <a:pt x="780926" y="110204"/>
                    <a:pt x="818751" y="158496"/>
                    <a:pt x="818751" y="204216"/>
                  </a:cubicBezTo>
                  <a:cubicBezTo>
                    <a:pt x="818751" y="249936"/>
                    <a:pt x="780736" y="298037"/>
                    <a:pt x="714875" y="336233"/>
                  </a:cubicBezTo>
                  <a:cubicBezTo>
                    <a:pt x="635708" y="382334"/>
                    <a:pt x="524324" y="408337"/>
                    <a:pt x="409423" y="408337"/>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4" name="Google Shape;814;p18"/>
            <p:cNvSpPr/>
            <p:nvPr/>
          </p:nvSpPr>
          <p:spPr>
            <a:xfrm>
              <a:off x="3962270" y="1359312"/>
              <a:ext cx="920726" cy="532828"/>
            </a:xfrm>
            <a:custGeom>
              <a:avLst/>
              <a:gdLst/>
              <a:ahLst/>
              <a:cxnLst/>
              <a:rect l="l" t="t" r="r" b="b"/>
              <a:pathLst>
                <a:path w="920726" h="532828" extrusionOk="0">
                  <a:moveTo>
                    <a:pt x="920727" y="266414"/>
                  </a:moveTo>
                  <a:cubicBezTo>
                    <a:pt x="920727" y="413551"/>
                    <a:pt x="714615" y="532828"/>
                    <a:pt x="460363" y="532828"/>
                  </a:cubicBezTo>
                  <a:cubicBezTo>
                    <a:pt x="206112" y="532828"/>
                    <a:pt x="0" y="413551"/>
                    <a:pt x="0" y="266414"/>
                  </a:cubicBezTo>
                  <a:cubicBezTo>
                    <a:pt x="0" y="119278"/>
                    <a:pt x="206112" y="0"/>
                    <a:pt x="460363" y="0"/>
                  </a:cubicBezTo>
                  <a:cubicBezTo>
                    <a:pt x="714615" y="0"/>
                    <a:pt x="920727" y="119278"/>
                    <a:pt x="920727" y="266414"/>
                  </a:cubicBezTo>
                  <a:close/>
                </a:path>
              </a:pathLst>
            </a:custGeom>
            <a:solidFill>
              <a:srgbClr val="FFDF5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5" name="Google Shape;815;p18"/>
            <p:cNvSpPr/>
            <p:nvPr/>
          </p:nvSpPr>
          <p:spPr>
            <a:xfrm>
              <a:off x="4264396" y="969264"/>
              <a:ext cx="40771" cy="635222"/>
            </a:xfrm>
            <a:custGeom>
              <a:avLst/>
              <a:gdLst/>
              <a:ahLst/>
              <a:cxnLst/>
              <a:rect l="l" t="t" r="r" b="b"/>
              <a:pathLst>
                <a:path w="40771" h="635222" extrusionOk="0">
                  <a:moveTo>
                    <a:pt x="0" y="0"/>
                  </a:moveTo>
                  <a:lnTo>
                    <a:pt x="40771" y="0"/>
                  </a:lnTo>
                  <a:lnTo>
                    <a:pt x="40771" y="635222"/>
                  </a:lnTo>
                  <a:lnTo>
                    <a:pt x="0" y="635222"/>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6" name="Google Shape;816;p18"/>
            <p:cNvSpPr/>
            <p:nvPr/>
          </p:nvSpPr>
          <p:spPr>
            <a:xfrm>
              <a:off x="4543522" y="969264"/>
              <a:ext cx="40771" cy="635222"/>
            </a:xfrm>
            <a:custGeom>
              <a:avLst/>
              <a:gdLst/>
              <a:ahLst/>
              <a:cxnLst/>
              <a:rect l="l" t="t" r="r" b="b"/>
              <a:pathLst>
                <a:path w="40771" h="635222" extrusionOk="0">
                  <a:moveTo>
                    <a:pt x="0" y="0"/>
                  </a:moveTo>
                  <a:lnTo>
                    <a:pt x="40771" y="0"/>
                  </a:lnTo>
                  <a:lnTo>
                    <a:pt x="40771" y="635222"/>
                  </a:lnTo>
                  <a:lnTo>
                    <a:pt x="0" y="635222"/>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7" name="Google Shape;817;p18"/>
            <p:cNvSpPr/>
            <p:nvPr/>
          </p:nvSpPr>
          <p:spPr>
            <a:xfrm>
              <a:off x="4264396" y="901827"/>
              <a:ext cx="319897" cy="108775"/>
            </a:xfrm>
            <a:custGeom>
              <a:avLst/>
              <a:gdLst/>
              <a:ahLst/>
              <a:cxnLst/>
              <a:rect l="l" t="t" r="r" b="b"/>
              <a:pathLst>
                <a:path w="319897" h="108775" extrusionOk="0">
                  <a:moveTo>
                    <a:pt x="157098" y="108775"/>
                  </a:moveTo>
                  <a:lnTo>
                    <a:pt x="97319" y="53911"/>
                  </a:lnTo>
                  <a:lnTo>
                    <a:pt x="23950" y="103156"/>
                  </a:lnTo>
                  <a:lnTo>
                    <a:pt x="0" y="67532"/>
                  </a:lnTo>
                  <a:lnTo>
                    <a:pt x="101310" y="857"/>
                  </a:lnTo>
                  <a:lnTo>
                    <a:pt x="159379" y="54102"/>
                  </a:lnTo>
                  <a:lnTo>
                    <a:pt x="228946" y="0"/>
                  </a:lnTo>
                  <a:lnTo>
                    <a:pt x="319897" y="67532"/>
                  </a:lnTo>
                  <a:lnTo>
                    <a:pt x="291481" y="100203"/>
                  </a:lnTo>
                  <a:lnTo>
                    <a:pt x="228851" y="53054"/>
                  </a:lnTo>
                  <a:lnTo>
                    <a:pt x="157098" y="108775"/>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8" name="Google Shape;818;p18"/>
            <p:cNvSpPr/>
            <p:nvPr/>
          </p:nvSpPr>
          <p:spPr>
            <a:xfrm>
              <a:off x="3749667" y="190500"/>
              <a:ext cx="1343462" cy="1451800"/>
            </a:xfrm>
            <a:custGeom>
              <a:avLst/>
              <a:gdLst/>
              <a:ahLst/>
              <a:cxnLst/>
              <a:rect l="l" t="t" r="r" b="b"/>
              <a:pathLst>
                <a:path w="1343462" h="1451800" extrusionOk="0">
                  <a:moveTo>
                    <a:pt x="1132665" y="1449134"/>
                  </a:moveTo>
                  <a:cubicBezTo>
                    <a:pt x="1133425" y="1389317"/>
                    <a:pt x="1143689" y="1212723"/>
                    <a:pt x="1283870" y="969359"/>
                  </a:cubicBezTo>
                  <a:cubicBezTo>
                    <a:pt x="1449711" y="681419"/>
                    <a:pt x="1276837" y="0"/>
                    <a:pt x="671731" y="0"/>
                  </a:cubicBezTo>
                  <a:cubicBezTo>
                    <a:pt x="66625" y="0"/>
                    <a:pt x="-106249" y="681419"/>
                    <a:pt x="59592" y="969359"/>
                  </a:cubicBezTo>
                  <a:cubicBezTo>
                    <a:pt x="180766" y="1179767"/>
                    <a:pt x="207186" y="1366457"/>
                    <a:pt x="212698" y="1451801"/>
                  </a:cubicBezTo>
                </a:path>
              </a:pathLst>
            </a:custGeom>
            <a:solidFill>
              <a:srgbClr val="FFDF57">
                <a:alpha val="686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19" name="Google Shape;819;p18"/>
            <p:cNvGrpSpPr/>
            <p:nvPr/>
          </p:nvGrpSpPr>
          <p:grpSpPr>
            <a:xfrm>
              <a:off x="3923682" y="3244965"/>
              <a:ext cx="195764" cy="131404"/>
              <a:chOff x="5733332" y="4102215"/>
              <a:chExt cx="195764" cy="131404"/>
            </a:xfrm>
          </p:grpSpPr>
          <p:sp>
            <p:nvSpPr>
              <p:cNvPr id="820" name="Google Shape;820;p18"/>
              <p:cNvSpPr/>
              <p:nvPr/>
            </p:nvSpPr>
            <p:spPr>
              <a:xfrm>
                <a:off x="5734887" y="4131087"/>
                <a:ext cx="177232" cy="100744"/>
              </a:xfrm>
              <a:custGeom>
                <a:avLst/>
                <a:gdLst/>
                <a:ahLst/>
                <a:cxnLst/>
                <a:rect l="l" t="t" r="r" b="b"/>
                <a:pathLst>
                  <a:path w="177232" h="100744" extrusionOk="0">
                    <a:moveTo>
                      <a:pt x="177024" y="99346"/>
                    </a:moveTo>
                    <a:lnTo>
                      <a:pt x="150604" y="74581"/>
                    </a:lnTo>
                    <a:cubicBezTo>
                      <a:pt x="147249" y="69713"/>
                      <a:pt x="143219" y="65351"/>
                      <a:pt x="138629" y="61627"/>
                    </a:cubicBezTo>
                    <a:cubicBezTo>
                      <a:pt x="136623" y="59941"/>
                      <a:pt x="134495" y="58417"/>
                      <a:pt x="132261" y="57055"/>
                    </a:cubicBezTo>
                    <a:lnTo>
                      <a:pt x="98048" y="34195"/>
                    </a:lnTo>
                    <a:lnTo>
                      <a:pt x="60698" y="17621"/>
                    </a:lnTo>
                    <a:cubicBezTo>
                      <a:pt x="58407" y="16564"/>
                      <a:pt x="56060" y="15640"/>
                      <a:pt x="53665" y="14859"/>
                    </a:cubicBezTo>
                    <a:cubicBezTo>
                      <a:pt x="48162" y="13021"/>
                      <a:pt x="42441" y="11935"/>
                      <a:pt x="36653" y="11621"/>
                    </a:cubicBezTo>
                    <a:lnTo>
                      <a:pt x="1109" y="0"/>
                    </a:lnTo>
                    <a:cubicBezTo>
                      <a:pt x="-887" y="0"/>
                      <a:pt x="254" y="3620"/>
                      <a:pt x="1109" y="5144"/>
                    </a:cubicBezTo>
                    <a:lnTo>
                      <a:pt x="4530" y="6572"/>
                    </a:lnTo>
                    <a:cubicBezTo>
                      <a:pt x="8807" y="8192"/>
                      <a:pt x="5196" y="7620"/>
                      <a:pt x="9662" y="10763"/>
                    </a:cubicBezTo>
                    <a:lnTo>
                      <a:pt x="30096" y="16002"/>
                    </a:lnTo>
                    <a:cubicBezTo>
                      <a:pt x="43106" y="15507"/>
                      <a:pt x="55984" y="18822"/>
                      <a:pt x="67160" y="25527"/>
                    </a:cubicBezTo>
                    <a:lnTo>
                      <a:pt x="94246" y="39148"/>
                    </a:lnTo>
                    <a:lnTo>
                      <a:pt x="120287" y="54864"/>
                    </a:lnTo>
                    <a:cubicBezTo>
                      <a:pt x="131729" y="61170"/>
                      <a:pt x="140853" y="70980"/>
                      <a:pt x="146327" y="82868"/>
                    </a:cubicBezTo>
                    <a:lnTo>
                      <a:pt x="160107" y="94012"/>
                    </a:lnTo>
                    <a:cubicBezTo>
                      <a:pt x="164384" y="98012"/>
                      <a:pt x="161913" y="96298"/>
                      <a:pt x="168281" y="97250"/>
                    </a:cubicBezTo>
                    <a:lnTo>
                      <a:pt x="171797" y="100298"/>
                    </a:lnTo>
                    <a:cubicBezTo>
                      <a:pt x="174363" y="100965"/>
                      <a:pt x="178165" y="101060"/>
                      <a:pt x="177024" y="99346"/>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1" name="Google Shape;821;p18"/>
              <p:cNvSpPr/>
              <p:nvPr/>
            </p:nvSpPr>
            <p:spPr>
              <a:xfrm>
                <a:off x="5750846" y="4118425"/>
                <a:ext cx="155883" cy="109857"/>
              </a:xfrm>
              <a:custGeom>
                <a:avLst/>
                <a:gdLst/>
                <a:ahLst/>
                <a:cxnLst/>
                <a:rect l="l" t="t" r="r" b="b"/>
                <a:pathLst>
                  <a:path w="155883" h="109857" extrusionOk="0">
                    <a:moveTo>
                      <a:pt x="86746" y="59620"/>
                    </a:moveTo>
                    <a:cubicBezTo>
                      <a:pt x="88855" y="56363"/>
                      <a:pt x="91688" y="53619"/>
                      <a:pt x="95014" y="51619"/>
                    </a:cubicBezTo>
                    <a:cubicBezTo>
                      <a:pt x="99851" y="48647"/>
                      <a:pt x="105525" y="47342"/>
                      <a:pt x="111170" y="47904"/>
                    </a:cubicBezTo>
                    <a:cubicBezTo>
                      <a:pt x="117832" y="48590"/>
                      <a:pt x="124295" y="50600"/>
                      <a:pt x="130178" y="53810"/>
                    </a:cubicBezTo>
                    <a:lnTo>
                      <a:pt x="130843" y="53810"/>
                    </a:lnTo>
                    <a:lnTo>
                      <a:pt x="140347" y="58953"/>
                    </a:lnTo>
                    <a:cubicBezTo>
                      <a:pt x="142818" y="60287"/>
                      <a:pt x="145099" y="61811"/>
                      <a:pt x="147380" y="63335"/>
                    </a:cubicBezTo>
                    <a:lnTo>
                      <a:pt x="151751" y="66573"/>
                    </a:lnTo>
                    <a:cubicBezTo>
                      <a:pt x="158309" y="71812"/>
                      <a:pt x="156408" y="82099"/>
                      <a:pt x="150611" y="90290"/>
                    </a:cubicBezTo>
                    <a:cubicBezTo>
                      <a:pt x="147399" y="94863"/>
                      <a:pt x="143702" y="99082"/>
                      <a:pt x="139587" y="102863"/>
                    </a:cubicBezTo>
                    <a:cubicBezTo>
                      <a:pt x="132231" y="109264"/>
                      <a:pt x="122119" y="111455"/>
                      <a:pt x="112786" y="108674"/>
                    </a:cubicBezTo>
                    <a:cubicBezTo>
                      <a:pt x="108528" y="107331"/>
                      <a:pt x="104413" y="105540"/>
                      <a:pt x="100526" y="103340"/>
                    </a:cubicBezTo>
                    <a:cubicBezTo>
                      <a:pt x="96934" y="101235"/>
                      <a:pt x="93522" y="98815"/>
                      <a:pt x="90357" y="96101"/>
                    </a:cubicBezTo>
                    <a:cubicBezTo>
                      <a:pt x="82374" y="88624"/>
                      <a:pt x="79874" y="76965"/>
                      <a:pt x="84084" y="66859"/>
                    </a:cubicBezTo>
                    <a:cubicBezTo>
                      <a:pt x="84702" y="64354"/>
                      <a:pt x="85596" y="61925"/>
                      <a:pt x="86746" y="59620"/>
                    </a:cubicBezTo>
                    <a:close/>
                    <a:moveTo>
                      <a:pt x="8339" y="11995"/>
                    </a:moveTo>
                    <a:cubicBezTo>
                      <a:pt x="13471" y="4089"/>
                      <a:pt x="22215" y="-1912"/>
                      <a:pt x="29628" y="565"/>
                    </a:cubicBezTo>
                    <a:lnTo>
                      <a:pt x="34380" y="2375"/>
                    </a:lnTo>
                    <a:cubicBezTo>
                      <a:pt x="36784" y="3318"/>
                      <a:pt x="39132" y="4394"/>
                      <a:pt x="41412" y="5613"/>
                    </a:cubicBezTo>
                    <a:lnTo>
                      <a:pt x="50061" y="10090"/>
                    </a:lnTo>
                    <a:lnTo>
                      <a:pt x="50631" y="10090"/>
                    </a:lnTo>
                    <a:cubicBezTo>
                      <a:pt x="56067" y="12967"/>
                      <a:pt x="60772" y="17034"/>
                      <a:pt x="64412" y="21996"/>
                    </a:cubicBezTo>
                    <a:cubicBezTo>
                      <a:pt x="67424" y="26073"/>
                      <a:pt x="68688" y="31178"/>
                      <a:pt x="67928" y="36188"/>
                    </a:cubicBezTo>
                    <a:cubicBezTo>
                      <a:pt x="67358" y="39875"/>
                      <a:pt x="65932" y="43361"/>
                      <a:pt x="63746" y="46380"/>
                    </a:cubicBezTo>
                    <a:cubicBezTo>
                      <a:pt x="61969" y="48533"/>
                      <a:pt x="59964" y="50476"/>
                      <a:pt x="57759" y="52190"/>
                    </a:cubicBezTo>
                    <a:cubicBezTo>
                      <a:pt x="49652" y="60106"/>
                      <a:pt x="37972" y="63116"/>
                      <a:pt x="27062" y="60096"/>
                    </a:cubicBezTo>
                    <a:cubicBezTo>
                      <a:pt x="23241" y="58877"/>
                      <a:pt x="19544" y="57286"/>
                      <a:pt x="16037" y="55334"/>
                    </a:cubicBezTo>
                    <a:cubicBezTo>
                      <a:pt x="12645" y="53238"/>
                      <a:pt x="9461" y="50809"/>
                      <a:pt x="6534" y="48095"/>
                    </a:cubicBezTo>
                    <a:cubicBezTo>
                      <a:pt x="309" y="42285"/>
                      <a:pt x="-1687" y="33236"/>
                      <a:pt x="1497" y="25330"/>
                    </a:cubicBezTo>
                    <a:cubicBezTo>
                      <a:pt x="3274" y="20672"/>
                      <a:pt x="5574" y="16234"/>
                      <a:pt x="8339" y="12090"/>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2" name="Google Shape;822;p18"/>
              <p:cNvSpPr/>
              <p:nvPr/>
            </p:nvSpPr>
            <p:spPr>
              <a:xfrm>
                <a:off x="5733332" y="4130673"/>
                <a:ext cx="192169" cy="73375"/>
              </a:xfrm>
              <a:custGeom>
                <a:avLst/>
                <a:gdLst/>
                <a:ahLst/>
                <a:cxnLst/>
                <a:rect l="l" t="t" r="r" b="b"/>
                <a:pathLst>
                  <a:path w="192169" h="73375" extrusionOk="0">
                    <a:moveTo>
                      <a:pt x="15779" y="11368"/>
                    </a:moveTo>
                    <a:lnTo>
                      <a:pt x="36117" y="9463"/>
                    </a:lnTo>
                    <a:cubicBezTo>
                      <a:pt x="48995" y="8187"/>
                      <a:pt x="61967" y="10768"/>
                      <a:pt x="73372" y="16893"/>
                    </a:cubicBezTo>
                    <a:lnTo>
                      <a:pt x="185611" y="73376"/>
                    </a:lnTo>
                    <a:lnTo>
                      <a:pt x="192169" y="63851"/>
                    </a:lnTo>
                    <a:lnTo>
                      <a:pt x="66529" y="8320"/>
                    </a:lnTo>
                    <a:cubicBezTo>
                      <a:pt x="58974" y="4777"/>
                      <a:pt x="50810" y="2739"/>
                      <a:pt x="42484" y="2320"/>
                    </a:cubicBezTo>
                    <a:lnTo>
                      <a:pt x="2569" y="34"/>
                    </a:lnTo>
                    <a:cubicBezTo>
                      <a:pt x="1381" y="-176"/>
                      <a:pt x="250" y="614"/>
                      <a:pt x="31" y="1805"/>
                    </a:cubicBezTo>
                    <a:cubicBezTo>
                      <a:pt x="-73" y="2424"/>
                      <a:pt x="88" y="3063"/>
                      <a:pt x="478" y="3558"/>
                    </a:cubicBezTo>
                    <a:lnTo>
                      <a:pt x="1523" y="4987"/>
                    </a:lnTo>
                    <a:cubicBezTo>
                      <a:pt x="4869" y="9425"/>
                      <a:pt x="10248" y="11835"/>
                      <a:pt x="15779" y="11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3" name="Google Shape;823;p18"/>
              <p:cNvSpPr/>
              <p:nvPr/>
            </p:nvSpPr>
            <p:spPr>
              <a:xfrm>
                <a:off x="5757380" y="4106036"/>
                <a:ext cx="156130" cy="127583"/>
              </a:xfrm>
              <a:custGeom>
                <a:avLst/>
                <a:gdLst/>
                <a:ahLst/>
                <a:cxnLst/>
                <a:rect l="l" t="t" r="r" b="b"/>
                <a:pathLst>
                  <a:path w="156130" h="127583" extrusionOk="0">
                    <a:moveTo>
                      <a:pt x="136950" y="117539"/>
                    </a:moveTo>
                    <a:lnTo>
                      <a:pt x="128491" y="98489"/>
                    </a:lnTo>
                    <a:cubicBezTo>
                      <a:pt x="123036" y="86601"/>
                      <a:pt x="113950" y="76762"/>
                      <a:pt x="102546" y="70390"/>
                    </a:cubicBezTo>
                    <a:lnTo>
                      <a:pt x="0" y="8858"/>
                    </a:lnTo>
                    <a:lnTo>
                      <a:pt x="5797" y="0"/>
                    </a:lnTo>
                    <a:lnTo>
                      <a:pt x="114236" y="72295"/>
                    </a:lnTo>
                    <a:cubicBezTo>
                      <a:pt x="121439" y="76876"/>
                      <a:pt x="127645" y="82868"/>
                      <a:pt x="132483" y="89916"/>
                    </a:cubicBezTo>
                    <a:lnTo>
                      <a:pt x="155767" y="124016"/>
                    </a:lnTo>
                    <a:cubicBezTo>
                      <a:pt x="156908" y="125730"/>
                      <a:pt x="155197" y="127921"/>
                      <a:pt x="152916" y="127540"/>
                    </a:cubicBezTo>
                    <a:lnTo>
                      <a:pt x="150920" y="127540"/>
                    </a:lnTo>
                    <a:cubicBezTo>
                      <a:pt x="144866" y="126816"/>
                      <a:pt x="139601" y="123044"/>
                      <a:pt x="136950" y="11753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4" name="Google Shape;824;p18"/>
              <p:cNvSpPr/>
              <p:nvPr/>
            </p:nvSpPr>
            <p:spPr>
              <a:xfrm>
                <a:off x="5834686" y="4162247"/>
                <a:ext cx="73778" cy="62054"/>
              </a:xfrm>
              <a:custGeom>
                <a:avLst/>
                <a:gdLst/>
                <a:ahLst/>
                <a:cxnLst/>
                <a:rect l="l" t="t" r="r" b="b"/>
                <a:pathLst>
                  <a:path w="73778" h="62054" extrusionOk="0">
                    <a:moveTo>
                      <a:pt x="29231" y="178"/>
                    </a:moveTo>
                    <a:cubicBezTo>
                      <a:pt x="35893" y="835"/>
                      <a:pt x="42346" y="2807"/>
                      <a:pt x="48239" y="5988"/>
                    </a:cubicBezTo>
                    <a:lnTo>
                      <a:pt x="48809" y="5988"/>
                    </a:lnTo>
                    <a:lnTo>
                      <a:pt x="58313" y="11036"/>
                    </a:lnTo>
                    <a:cubicBezTo>
                      <a:pt x="60783" y="12465"/>
                      <a:pt x="63064" y="13894"/>
                      <a:pt x="65345" y="15418"/>
                    </a:cubicBezTo>
                    <a:cubicBezTo>
                      <a:pt x="67626" y="16942"/>
                      <a:pt x="68292" y="17608"/>
                      <a:pt x="69717" y="18751"/>
                    </a:cubicBezTo>
                    <a:cubicBezTo>
                      <a:pt x="76180" y="23895"/>
                      <a:pt x="74279" y="34277"/>
                      <a:pt x="68577" y="42373"/>
                    </a:cubicBezTo>
                    <a:cubicBezTo>
                      <a:pt x="65383" y="46993"/>
                      <a:pt x="61658" y="51222"/>
                      <a:pt x="57457" y="54946"/>
                    </a:cubicBezTo>
                    <a:cubicBezTo>
                      <a:pt x="50187" y="61442"/>
                      <a:pt x="40075" y="63681"/>
                      <a:pt x="30752" y="60852"/>
                    </a:cubicBezTo>
                    <a:cubicBezTo>
                      <a:pt x="26503" y="59433"/>
                      <a:pt x="22398" y="57613"/>
                      <a:pt x="18492" y="55422"/>
                    </a:cubicBezTo>
                    <a:cubicBezTo>
                      <a:pt x="14852" y="53384"/>
                      <a:pt x="11440" y="50955"/>
                      <a:pt x="8323" y="48184"/>
                    </a:cubicBezTo>
                    <a:cubicBezTo>
                      <a:pt x="301" y="40764"/>
                      <a:pt x="-2208" y="29105"/>
                      <a:pt x="2050" y="19037"/>
                    </a:cubicBezTo>
                    <a:cubicBezTo>
                      <a:pt x="2763" y="16370"/>
                      <a:pt x="3808" y="13808"/>
                      <a:pt x="5186" y="11417"/>
                    </a:cubicBezTo>
                    <a:cubicBezTo>
                      <a:pt x="7325" y="8179"/>
                      <a:pt x="10147" y="5445"/>
                      <a:pt x="13455" y="3416"/>
                    </a:cubicBezTo>
                    <a:cubicBezTo>
                      <a:pt x="18226" y="663"/>
                      <a:pt x="23757" y="-470"/>
                      <a:pt x="29231" y="178"/>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5" name="Google Shape;825;p18"/>
              <p:cNvSpPr/>
              <p:nvPr/>
            </p:nvSpPr>
            <p:spPr>
              <a:xfrm>
                <a:off x="5745586" y="4102215"/>
                <a:ext cx="183510" cy="128783"/>
              </a:xfrm>
              <a:custGeom>
                <a:avLst/>
                <a:gdLst/>
                <a:ahLst/>
                <a:cxnLst/>
                <a:rect l="l" t="t" r="r" b="b"/>
                <a:pathLst>
                  <a:path w="183510" h="128783" extrusionOk="0">
                    <a:moveTo>
                      <a:pt x="14550" y="1821"/>
                    </a:moveTo>
                    <a:lnTo>
                      <a:pt x="9608" y="9632"/>
                    </a:lnTo>
                    <a:cubicBezTo>
                      <a:pt x="8753" y="10575"/>
                      <a:pt x="8753" y="12022"/>
                      <a:pt x="9608" y="12965"/>
                    </a:cubicBezTo>
                    <a:cubicBezTo>
                      <a:pt x="11347" y="14527"/>
                      <a:pt x="11822" y="17071"/>
                      <a:pt x="10748" y="19157"/>
                    </a:cubicBezTo>
                    <a:lnTo>
                      <a:pt x="2575" y="36301"/>
                    </a:lnTo>
                    <a:cubicBezTo>
                      <a:pt x="-2329" y="46274"/>
                      <a:pt x="-86" y="58304"/>
                      <a:pt x="8087" y="65829"/>
                    </a:cubicBezTo>
                    <a:lnTo>
                      <a:pt x="8087" y="65829"/>
                    </a:lnTo>
                    <a:cubicBezTo>
                      <a:pt x="14997" y="72001"/>
                      <a:pt x="23170" y="76583"/>
                      <a:pt x="32037" y="79259"/>
                    </a:cubicBezTo>
                    <a:lnTo>
                      <a:pt x="32037" y="79259"/>
                    </a:lnTo>
                    <a:cubicBezTo>
                      <a:pt x="45494" y="83374"/>
                      <a:pt x="60111" y="79717"/>
                      <a:pt x="70052" y="69734"/>
                    </a:cubicBezTo>
                    <a:lnTo>
                      <a:pt x="77655" y="62019"/>
                    </a:lnTo>
                    <a:cubicBezTo>
                      <a:pt x="79337" y="60381"/>
                      <a:pt x="80354" y="58171"/>
                      <a:pt x="80506" y="55828"/>
                    </a:cubicBezTo>
                    <a:cubicBezTo>
                      <a:pt x="81029" y="52180"/>
                      <a:pt x="84393" y="49646"/>
                      <a:pt x="88033" y="50170"/>
                    </a:cubicBezTo>
                    <a:cubicBezTo>
                      <a:pt x="88718" y="50265"/>
                      <a:pt x="89383" y="50475"/>
                      <a:pt x="90010" y="50780"/>
                    </a:cubicBezTo>
                    <a:lnTo>
                      <a:pt x="91911" y="51732"/>
                    </a:lnTo>
                    <a:lnTo>
                      <a:pt x="93811" y="52875"/>
                    </a:lnTo>
                    <a:cubicBezTo>
                      <a:pt x="96321" y="54694"/>
                      <a:pt x="96891" y="58209"/>
                      <a:pt x="95075" y="60723"/>
                    </a:cubicBezTo>
                    <a:cubicBezTo>
                      <a:pt x="94572" y="61419"/>
                      <a:pt x="93906" y="62000"/>
                      <a:pt x="93146" y="62400"/>
                    </a:cubicBezTo>
                    <a:cubicBezTo>
                      <a:pt x="91008" y="63533"/>
                      <a:pt x="89307" y="65343"/>
                      <a:pt x="88299" y="67543"/>
                    </a:cubicBezTo>
                    <a:lnTo>
                      <a:pt x="84023" y="77068"/>
                    </a:lnTo>
                    <a:cubicBezTo>
                      <a:pt x="78482" y="89508"/>
                      <a:pt x="81770" y="104119"/>
                      <a:pt x="92101" y="112978"/>
                    </a:cubicBezTo>
                    <a:lnTo>
                      <a:pt x="92101" y="112978"/>
                    </a:lnTo>
                    <a:cubicBezTo>
                      <a:pt x="99362" y="119398"/>
                      <a:pt x="107877" y="124227"/>
                      <a:pt x="117096" y="127170"/>
                    </a:cubicBezTo>
                    <a:lnTo>
                      <a:pt x="117096" y="127170"/>
                    </a:lnTo>
                    <a:cubicBezTo>
                      <a:pt x="129156" y="131066"/>
                      <a:pt x="142366" y="127780"/>
                      <a:pt x="151214" y="118693"/>
                    </a:cubicBezTo>
                    <a:lnTo>
                      <a:pt x="165470" y="103643"/>
                    </a:lnTo>
                    <a:cubicBezTo>
                      <a:pt x="167409" y="101700"/>
                      <a:pt x="170250" y="100967"/>
                      <a:pt x="172883" y="101738"/>
                    </a:cubicBezTo>
                    <a:cubicBezTo>
                      <a:pt x="174290" y="102224"/>
                      <a:pt x="175858" y="101767"/>
                      <a:pt x="176780" y="100595"/>
                    </a:cubicBezTo>
                    <a:lnTo>
                      <a:pt x="182577" y="92594"/>
                    </a:lnTo>
                    <a:cubicBezTo>
                      <a:pt x="183822" y="91108"/>
                      <a:pt x="183822" y="88937"/>
                      <a:pt x="182577" y="87451"/>
                    </a:cubicBezTo>
                    <a:cubicBezTo>
                      <a:pt x="173501" y="78412"/>
                      <a:pt x="163047" y="70887"/>
                      <a:pt x="151595" y="65162"/>
                    </a:cubicBezTo>
                    <a:lnTo>
                      <a:pt x="142091" y="60019"/>
                    </a:lnTo>
                    <a:cubicBezTo>
                      <a:pt x="135058" y="56180"/>
                      <a:pt x="127341" y="53789"/>
                      <a:pt x="119377" y="52970"/>
                    </a:cubicBezTo>
                    <a:lnTo>
                      <a:pt x="112344" y="52208"/>
                    </a:lnTo>
                    <a:cubicBezTo>
                      <a:pt x="110776" y="52284"/>
                      <a:pt x="109236" y="51732"/>
                      <a:pt x="108067" y="50684"/>
                    </a:cubicBezTo>
                    <a:cubicBezTo>
                      <a:pt x="107373" y="49703"/>
                      <a:pt x="106461" y="48884"/>
                      <a:pt x="105406" y="48303"/>
                    </a:cubicBezTo>
                    <a:lnTo>
                      <a:pt x="97613" y="44112"/>
                    </a:lnTo>
                    <a:lnTo>
                      <a:pt x="89820" y="39826"/>
                    </a:lnTo>
                    <a:cubicBezTo>
                      <a:pt x="88699" y="39254"/>
                      <a:pt x="87463" y="38930"/>
                      <a:pt x="86208" y="38873"/>
                    </a:cubicBezTo>
                    <a:cubicBezTo>
                      <a:pt x="84374" y="38826"/>
                      <a:pt x="82664" y="37949"/>
                      <a:pt x="81552" y="36492"/>
                    </a:cubicBezTo>
                    <a:lnTo>
                      <a:pt x="77750" y="31349"/>
                    </a:lnTo>
                    <a:cubicBezTo>
                      <a:pt x="73359" y="25453"/>
                      <a:pt x="67667" y="20661"/>
                      <a:pt x="61118" y="17347"/>
                    </a:cubicBezTo>
                    <a:lnTo>
                      <a:pt x="52470" y="12775"/>
                    </a:lnTo>
                    <a:cubicBezTo>
                      <a:pt x="42244" y="6698"/>
                      <a:pt x="31058" y="2412"/>
                      <a:pt x="19397" y="107"/>
                    </a:cubicBezTo>
                    <a:cubicBezTo>
                      <a:pt x="17591" y="-275"/>
                      <a:pt x="15719" y="383"/>
                      <a:pt x="14550" y="1821"/>
                    </a:cubicBezTo>
                    <a:close/>
                    <a:moveTo>
                      <a:pt x="93906" y="72020"/>
                    </a:moveTo>
                    <a:cubicBezTo>
                      <a:pt x="96045" y="68782"/>
                      <a:pt x="98867" y="66048"/>
                      <a:pt x="102175" y="64019"/>
                    </a:cubicBezTo>
                    <a:cubicBezTo>
                      <a:pt x="107012" y="61048"/>
                      <a:pt x="112696" y="59781"/>
                      <a:pt x="118331" y="60400"/>
                    </a:cubicBezTo>
                    <a:cubicBezTo>
                      <a:pt x="124993" y="61057"/>
                      <a:pt x="131447" y="63029"/>
                      <a:pt x="137339" y="66210"/>
                    </a:cubicBezTo>
                    <a:lnTo>
                      <a:pt x="137909" y="66210"/>
                    </a:lnTo>
                    <a:lnTo>
                      <a:pt x="147413" y="71258"/>
                    </a:lnTo>
                    <a:cubicBezTo>
                      <a:pt x="149884" y="72687"/>
                      <a:pt x="152165" y="74116"/>
                      <a:pt x="154446" y="75640"/>
                    </a:cubicBezTo>
                    <a:cubicBezTo>
                      <a:pt x="156727" y="77164"/>
                      <a:pt x="157392" y="77831"/>
                      <a:pt x="158817" y="78974"/>
                    </a:cubicBezTo>
                    <a:cubicBezTo>
                      <a:pt x="165280" y="84117"/>
                      <a:pt x="163379" y="94499"/>
                      <a:pt x="157677" y="102596"/>
                    </a:cubicBezTo>
                    <a:cubicBezTo>
                      <a:pt x="154484" y="107215"/>
                      <a:pt x="150758" y="111444"/>
                      <a:pt x="146558" y="115168"/>
                    </a:cubicBezTo>
                    <a:cubicBezTo>
                      <a:pt x="139287" y="121665"/>
                      <a:pt x="129175" y="123903"/>
                      <a:pt x="119852" y="121074"/>
                    </a:cubicBezTo>
                    <a:cubicBezTo>
                      <a:pt x="115604" y="119655"/>
                      <a:pt x="111498" y="117835"/>
                      <a:pt x="107592" y="115645"/>
                    </a:cubicBezTo>
                    <a:cubicBezTo>
                      <a:pt x="103952" y="113606"/>
                      <a:pt x="100540" y="111178"/>
                      <a:pt x="97423" y="108406"/>
                    </a:cubicBezTo>
                    <a:cubicBezTo>
                      <a:pt x="89402" y="100986"/>
                      <a:pt x="86893" y="89327"/>
                      <a:pt x="91150" y="79259"/>
                    </a:cubicBezTo>
                    <a:cubicBezTo>
                      <a:pt x="91768" y="76745"/>
                      <a:pt x="92690" y="74306"/>
                      <a:pt x="93906" y="72020"/>
                    </a:cubicBezTo>
                    <a:close/>
                    <a:moveTo>
                      <a:pt x="15405" y="24395"/>
                    </a:moveTo>
                    <a:cubicBezTo>
                      <a:pt x="20632" y="16585"/>
                      <a:pt x="29281" y="10584"/>
                      <a:pt x="36789" y="13060"/>
                    </a:cubicBezTo>
                    <a:cubicBezTo>
                      <a:pt x="38404" y="13546"/>
                      <a:pt x="39992" y="14118"/>
                      <a:pt x="41541" y="14775"/>
                    </a:cubicBezTo>
                    <a:cubicBezTo>
                      <a:pt x="43917" y="15727"/>
                      <a:pt x="46293" y="16871"/>
                      <a:pt x="48574" y="18014"/>
                    </a:cubicBezTo>
                    <a:lnTo>
                      <a:pt x="57222" y="22585"/>
                    </a:lnTo>
                    <a:lnTo>
                      <a:pt x="57792" y="22585"/>
                    </a:lnTo>
                    <a:cubicBezTo>
                      <a:pt x="63190" y="25519"/>
                      <a:pt x="67885" y="29577"/>
                      <a:pt x="71573" y="34492"/>
                    </a:cubicBezTo>
                    <a:cubicBezTo>
                      <a:pt x="74576" y="38607"/>
                      <a:pt x="75802" y="43750"/>
                      <a:pt x="74994" y="48779"/>
                    </a:cubicBezTo>
                    <a:cubicBezTo>
                      <a:pt x="74452" y="52437"/>
                      <a:pt x="73017" y="55904"/>
                      <a:pt x="70812" y="58876"/>
                    </a:cubicBezTo>
                    <a:cubicBezTo>
                      <a:pt x="69064" y="61076"/>
                      <a:pt x="67049" y="63057"/>
                      <a:pt x="64825" y="64781"/>
                    </a:cubicBezTo>
                    <a:cubicBezTo>
                      <a:pt x="56709" y="72677"/>
                      <a:pt x="45038" y="75687"/>
                      <a:pt x="34128" y="72687"/>
                    </a:cubicBezTo>
                    <a:cubicBezTo>
                      <a:pt x="30326" y="71458"/>
                      <a:pt x="26658" y="69830"/>
                      <a:pt x="23198" y="67829"/>
                    </a:cubicBezTo>
                    <a:cubicBezTo>
                      <a:pt x="19777" y="65810"/>
                      <a:pt x="16584" y="63410"/>
                      <a:pt x="13695" y="60685"/>
                    </a:cubicBezTo>
                    <a:cubicBezTo>
                      <a:pt x="7479" y="54828"/>
                      <a:pt x="5483" y="45760"/>
                      <a:pt x="8658" y="37825"/>
                    </a:cubicBezTo>
                    <a:cubicBezTo>
                      <a:pt x="10454" y="33158"/>
                      <a:pt x="12716" y="28691"/>
                      <a:pt x="15405" y="2449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6" name="Google Shape;826;p18"/>
              <p:cNvSpPr/>
              <p:nvPr/>
            </p:nvSpPr>
            <p:spPr>
              <a:xfrm>
                <a:off x="5752081" y="4128325"/>
                <a:ext cx="64221" cy="49275"/>
              </a:xfrm>
              <a:custGeom>
                <a:avLst/>
                <a:gdLst/>
                <a:ahLst/>
                <a:cxnLst/>
                <a:rect l="l" t="t" r="r" b="b"/>
                <a:pathLst>
                  <a:path w="64221" h="49275" extrusionOk="0">
                    <a:moveTo>
                      <a:pt x="57569" y="40196"/>
                    </a:moveTo>
                    <a:cubicBezTo>
                      <a:pt x="49481" y="48149"/>
                      <a:pt x="37782" y="51159"/>
                      <a:pt x="26872" y="48101"/>
                    </a:cubicBezTo>
                    <a:cubicBezTo>
                      <a:pt x="23118" y="46987"/>
                      <a:pt x="19487" y="45491"/>
                      <a:pt x="16037" y="43624"/>
                    </a:cubicBezTo>
                    <a:cubicBezTo>
                      <a:pt x="12597" y="41634"/>
                      <a:pt x="9404" y="39233"/>
                      <a:pt x="6534" y="36481"/>
                    </a:cubicBezTo>
                    <a:cubicBezTo>
                      <a:pt x="309" y="30671"/>
                      <a:pt x="-1687" y="21622"/>
                      <a:pt x="1497" y="13716"/>
                    </a:cubicBezTo>
                    <a:cubicBezTo>
                      <a:pt x="3369" y="8896"/>
                      <a:pt x="5754" y="4296"/>
                      <a:pt x="8624" y="0"/>
                    </a:cubicBezTo>
                    <a:lnTo>
                      <a:pt x="8624" y="0"/>
                    </a:lnTo>
                    <a:cubicBezTo>
                      <a:pt x="5992" y="4010"/>
                      <a:pt x="3797" y="8287"/>
                      <a:pt x="2067" y="12763"/>
                    </a:cubicBezTo>
                    <a:cubicBezTo>
                      <a:pt x="-1107" y="20698"/>
                      <a:pt x="888" y="29766"/>
                      <a:pt x="7104" y="35623"/>
                    </a:cubicBezTo>
                    <a:cubicBezTo>
                      <a:pt x="9993" y="38348"/>
                      <a:pt x="13186" y="40748"/>
                      <a:pt x="16608" y="42767"/>
                    </a:cubicBezTo>
                    <a:cubicBezTo>
                      <a:pt x="20067" y="44767"/>
                      <a:pt x="23735" y="46396"/>
                      <a:pt x="27537" y="47625"/>
                    </a:cubicBezTo>
                    <a:cubicBezTo>
                      <a:pt x="38447" y="50625"/>
                      <a:pt x="50118" y="47615"/>
                      <a:pt x="58234" y="39719"/>
                    </a:cubicBezTo>
                    <a:cubicBezTo>
                      <a:pt x="60439" y="38005"/>
                      <a:pt x="62444" y="36061"/>
                      <a:pt x="64222" y="33909"/>
                    </a:cubicBezTo>
                    <a:lnTo>
                      <a:pt x="63556" y="34099"/>
                    </a:lnTo>
                    <a:cubicBezTo>
                      <a:pt x="61827" y="36376"/>
                      <a:pt x="59812" y="38424"/>
                      <a:pt x="57569" y="40196"/>
                    </a:cubicBezTo>
                    <a:close/>
                  </a:path>
                </a:pathLst>
              </a:custGeom>
              <a:solidFill>
                <a:srgbClr val="1F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7" name="Google Shape;827;p18"/>
              <p:cNvSpPr/>
              <p:nvPr/>
            </p:nvSpPr>
            <p:spPr>
              <a:xfrm>
                <a:off x="5833480" y="4174426"/>
                <a:ext cx="68642" cy="51616"/>
              </a:xfrm>
              <a:custGeom>
                <a:avLst/>
                <a:gdLst/>
                <a:ahLst/>
                <a:cxnLst/>
                <a:rect l="l" t="t" r="r" b="b"/>
                <a:pathLst>
                  <a:path w="68642" h="51616" extrusionOk="0">
                    <a:moveTo>
                      <a:pt x="57428" y="44577"/>
                    </a:moveTo>
                    <a:cubicBezTo>
                      <a:pt x="50139" y="51044"/>
                      <a:pt x="40027" y="53245"/>
                      <a:pt x="30722" y="50387"/>
                    </a:cubicBezTo>
                    <a:cubicBezTo>
                      <a:pt x="26465" y="49044"/>
                      <a:pt x="22350" y="47254"/>
                      <a:pt x="18463" y="45053"/>
                    </a:cubicBezTo>
                    <a:cubicBezTo>
                      <a:pt x="14870" y="42948"/>
                      <a:pt x="11458" y="40529"/>
                      <a:pt x="8293" y="37814"/>
                    </a:cubicBezTo>
                    <a:cubicBezTo>
                      <a:pt x="310" y="30337"/>
                      <a:pt x="-2189" y="18679"/>
                      <a:pt x="2021" y="8572"/>
                    </a:cubicBezTo>
                    <a:cubicBezTo>
                      <a:pt x="2772" y="5953"/>
                      <a:pt x="3827" y="3429"/>
                      <a:pt x="5157" y="1048"/>
                    </a:cubicBezTo>
                    <a:lnTo>
                      <a:pt x="5917" y="0"/>
                    </a:lnTo>
                    <a:cubicBezTo>
                      <a:pt x="4616" y="2343"/>
                      <a:pt x="3589" y="4839"/>
                      <a:pt x="2876" y="7429"/>
                    </a:cubicBezTo>
                    <a:cubicBezTo>
                      <a:pt x="-1381" y="17497"/>
                      <a:pt x="1128" y="29165"/>
                      <a:pt x="9149" y="36576"/>
                    </a:cubicBezTo>
                    <a:cubicBezTo>
                      <a:pt x="12266" y="39348"/>
                      <a:pt x="15678" y="41777"/>
                      <a:pt x="19318" y="43815"/>
                    </a:cubicBezTo>
                    <a:cubicBezTo>
                      <a:pt x="23224" y="46006"/>
                      <a:pt x="27330" y="47825"/>
                      <a:pt x="31578" y="49244"/>
                    </a:cubicBezTo>
                    <a:cubicBezTo>
                      <a:pt x="40901" y="52073"/>
                      <a:pt x="51013" y="49835"/>
                      <a:pt x="58283" y="43339"/>
                    </a:cubicBezTo>
                    <a:cubicBezTo>
                      <a:pt x="62142" y="39881"/>
                      <a:pt x="65620" y="36023"/>
                      <a:pt x="68643" y="31813"/>
                    </a:cubicBezTo>
                    <a:lnTo>
                      <a:pt x="68643" y="31813"/>
                    </a:lnTo>
                    <a:cubicBezTo>
                      <a:pt x="65440" y="36509"/>
                      <a:pt x="61667" y="40795"/>
                      <a:pt x="57428" y="44577"/>
                    </a:cubicBezTo>
                    <a:close/>
                  </a:path>
                </a:pathLst>
              </a:custGeom>
              <a:solidFill>
                <a:srgbClr val="1F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8" name="Google Shape;828;p18"/>
              <p:cNvSpPr/>
              <p:nvPr/>
            </p:nvSpPr>
            <p:spPr>
              <a:xfrm>
                <a:off x="5752373" y="4115091"/>
                <a:ext cx="68187" cy="61619"/>
              </a:xfrm>
              <a:custGeom>
                <a:avLst/>
                <a:gdLst/>
                <a:ahLst/>
                <a:cxnLst/>
                <a:rect l="l" t="t" r="r" b="b"/>
                <a:pathLst>
                  <a:path w="68187" h="61619" extrusionOk="0">
                    <a:moveTo>
                      <a:pt x="64786" y="21997"/>
                    </a:moveTo>
                    <a:cubicBezTo>
                      <a:pt x="61098" y="17082"/>
                      <a:pt x="56403" y="13024"/>
                      <a:pt x="51005" y="10090"/>
                    </a:cubicBezTo>
                    <a:lnTo>
                      <a:pt x="50435" y="10090"/>
                    </a:lnTo>
                    <a:lnTo>
                      <a:pt x="41787" y="5518"/>
                    </a:lnTo>
                    <a:cubicBezTo>
                      <a:pt x="39506" y="4375"/>
                      <a:pt x="37130" y="3232"/>
                      <a:pt x="34754" y="2280"/>
                    </a:cubicBezTo>
                    <a:cubicBezTo>
                      <a:pt x="33205" y="1623"/>
                      <a:pt x="31617" y="1051"/>
                      <a:pt x="30002" y="565"/>
                    </a:cubicBezTo>
                    <a:cubicBezTo>
                      <a:pt x="22494" y="-1911"/>
                      <a:pt x="13845" y="4090"/>
                      <a:pt x="8618" y="11900"/>
                    </a:cubicBezTo>
                    <a:cubicBezTo>
                      <a:pt x="5767" y="16205"/>
                      <a:pt x="3382" y="20806"/>
                      <a:pt x="1490" y="25616"/>
                    </a:cubicBezTo>
                    <a:cubicBezTo>
                      <a:pt x="-1684" y="33551"/>
                      <a:pt x="312" y="42618"/>
                      <a:pt x="6527" y="48476"/>
                    </a:cubicBezTo>
                    <a:cubicBezTo>
                      <a:pt x="9417" y="51200"/>
                      <a:pt x="12610" y="53601"/>
                      <a:pt x="16031" y="55620"/>
                    </a:cubicBezTo>
                    <a:cubicBezTo>
                      <a:pt x="19491" y="57620"/>
                      <a:pt x="23159" y="59249"/>
                      <a:pt x="26960" y="60478"/>
                    </a:cubicBezTo>
                    <a:cubicBezTo>
                      <a:pt x="37871" y="63478"/>
                      <a:pt x="49542" y="60468"/>
                      <a:pt x="57658" y="52572"/>
                    </a:cubicBezTo>
                    <a:cubicBezTo>
                      <a:pt x="59882" y="50848"/>
                      <a:pt x="61896" y="48867"/>
                      <a:pt x="63645" y="46666"/>
                    </a:cubicBezTo>
                    <a:cubicBezTo>
                      <a:pt x="65850" y="43695"/>
                      <a:pt x="67285" y="40228"/>
                      <a:pt x="67827" y="36570"/>
                    </a:cubicBezTo>
                    <a:cubicBezTo>
                      <a:pt x="68825" y="31503"/>
                      <a:pt x="67732" y="26235"/>
                      <a:pt x="64786" y="21997"/>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29" name="Google Shape;829;p18"/>
            <p:cNvGrpSpPr/>
            <p:nvPr/>
          </p:nvGrpSpPr>
          <p:grpSpPr>
            <a:xfrm flipH="1">
              <a:off x="3829267" y="2465054"/>
              <a:ext cx="683694" cy="518573"/>
              <a:chOff x="6621095" y="1452181"/>
              <a:chExt cx="330894" cy="250785"/>
            </a:xfrm>
          </p:grpSpPr>
          <p:sp>
            <p:nvSpPr>
              <p:cNvPr id="830" name="Google Shape;830;p18"/>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831;p18"/>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2" name="Google Shape;832;p18"/>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3" name="Google Shape;833;p18"/>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4" name="Google Shape;834;p18"/>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35" name="Google Shape;835;p18"/>
            <p:cNvSpPr/>
            <p:nvPr/>
          </p:nvSpPr>
          <p:spPr>
            <a:xfrm rot="-1803147">
              <a:off x="6082659" y="320502"/>
              <a:ext cx="40427" cy="70097"/>
            </a:xfrm>
            <a:custGeom>
              <a:avLst/>
              <a:gdLst/>
              <a:ahLst/>
              <a:cxnLst/>
              <a:rect l="l" t="t" r="r" b="b"/>
              <a:pathLst>
                <a:path w="49989" h="86677" extrusionOk="0">
                  <a:moveTo>
                    <a:pt x="49990" y="43339"/>
                  </a:moveTo>
                  <a:cubicBezTo>
                    <a:pt x="49990" y="67274"/>
                    <a:pt x="38799" y="86678"/>
                    <a:pt x="24995" y="86678"/>
                  </a:cubicBezTo>
                  <a:cubicBezTo>
                    <a:pt x="11190" y="86678"/>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6" name="Google Shape;836;p18"/>
            <p:cNvSpPr/>
            <p:nvPr/>
          </p:nvSpPr>
          <p:spPr>
            <a:xfrm>
              <a:off x="5777153" y="2115925"/>
              <a:ext cx="669353" cy="387341"/>
            </a:xfrm>
            <a:custGeom>
              <a:avLst/>
              <a:gdLst/>
              <a:ahLst/>
              <a:cxnLst/>
              <a:rect l="l" t="t" r="r" b="b"/>
              <a:pathLst>
                <a:path w="828920" h="479679" extrusionOk="0">
                  <a:moveTo>
                    <a:pt x="828920" y="239840"/>
                  </a:moveTo>
                  <a:cubicBezTo>
                    <a:pt x="828920" y="372299"/>
                    <a:pt x="643360" y="479679"/>
                    <a:pt x="414460" y="479679"/>
                  </a:cubicBezTo>
                  <a:cubicBezTo>
                    <a:pt x="185560" y="479679"/>
                    <a:pt x="0" y="372299"/>
                    <a:pt x="0" y="239840"/>
                  </a:cubicBezTo>
                  <a:cubicBezTo>
                    <a:pt x="0" y="107380"/>
                    <a:pt x="185560" y="0"/>
                    <a:pt x="414460" y="0"/>
                  </a:cubicBezTo>
                  <a:cubicBezTo>
                    <a:pt x="643360" y="0"/>
                    <a:pt x="828920" y="107380"/>
                    <a:pt x="828920" y="23984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7" name="Google Shape;837;p18"/>
            <p:cNvSpPr/>
            <p:nvPr/>
          </p:nvSpPr>
          <p:spPr>
            <a:xfrm>
              <a:off x="5964040" y="276791"/>
              <a:ext cx="375852" cy="551229"/>
            </a:xfrm>
            <a:custGeom>
              <a:avLst/>
              <a:gdLst/>
              <a:ahLst/>
              <a:cxnLst/>
              <a:rect l="l" t="t" r="r" b="b"/>
              <a:pathLst>
                <a:path w="465451" h="682637" extrusionOk="0">
                  <a:moveTo>
                    <a:pt x="164035" y="22597"/>
                  </a:moveTo>
                  <a:cubicBezTo>
                    <a:pt x="182568" y="-7216"/>
                    <a:pt x="324079" y="-26837"/>
                    <a:pt x="370648" y="93368"/>
                  </a:cubicBezTo>
                  <a:cubicBezTo>
                    <a:pt x="388325" y="138898"/>
                    <a:pt x="385569" y="255293"/>
                    <a:pt x="400299" y="328540"/>
                  </a:cubicBezTo>
                  <a:cubicBezTo>
                    <a:pt x="415030" y="401788"/>
                    <a:pt x="449909" y="442840"/>
                    <a:pt x="462359" y="502562"/>
                  </a:cubicBezTo>
                  <a:cubicBezTo>
                    <a:pt x="474809" y="562284"/>
                    <a:pt x="454471" y="661534"/>
                    <a:pt x="311724" y="679060"/>
                  </a:cubicBezTo>
                  <a:cubicBezTo>
                    <a:pt x="168977" y="696586"/>
                    <a:pt x="59209" y="646390"/>
                    <a:pt x="25470" y="600765"/>
                  </a:cubicBezTo>
                  <a:cubicBezTo>
                    <a:pt x="-8268" y="555140"/>
                    <a:pt x="-8934" y="457890"/>
                    <a:pt x="26135" y="406169"/>
                  </a:cubicBezTo>
                  <a:cubicBezTo>
                    <a:pt x="61204" y="354448"/>
                    <a:pt x="87720" y="311776"/>
                    <a:pt x="86865" y="24424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8" name="Google Shape;838;p18"/>
            <p:cNvSpPr/>
            <p:nvPr/>
          </p:nvSpPr>
          <p:spPr>
            <a:xfrm>
              <a:off x="5952425" y="673402"/>
              <a:ext cx="70057" cy="407712"/>
            </a:xfrm>
            <a:custGeom>
              <a:avLst/>
              <a:gdLst/>
              <a:ahLst/>
              <a:cxnLst/>
              <a:rect l="l" t="t" r="r" b="b"/>
              <a:pathLst>
                <a:path w="86758" h="504907" extrusionOk="0">
                  <a:moveTo>
                    <a:pt x="8870" y="34023"/>
                  </a:moveTo>
                  <a:cubicBezTo>
                    <a:pt x="8870" y="34023"/>
                    <a:pt x="-24678" y="271196"/>
                    <a:pt x="38712" y="439789"/>
                  </a:cubicBezTo>
                  <a:cubicBezTo>
                    <a:pt x="102102" y="608381"/>
                    <a:pt x="84520" y="396355"/>
                    <a:pt x="84520" y="396355"/>
                  </a:cubicBezTo>
                  <a:lnTo>
                    <a:pt x="69314" y="345967"/>
                  </a:lnTo>
                  <a:cubicBezTo>
                    <a:pt x="69314" y="345967"/>
                    <a:pt x="56579" y="152038"/>
                    <a:pt x="61807" y="104508"/>
                  </a:cubicBezTo>
                  <a:cubicBezTo>
                    <a:pt x="67033" y="56979"/>
                    <a:pt x="65798" y="16116"/>
                    <a:pt x="69314" y="12306"/>
                  </a:cubicBezTo>
                  <a:cubicBezTo>
                    <a:pt x="72831" y="8497"/>
                    <a:pt x="56674" y="972"/>
                    <a:pt x="50307" y="19"/>
                  </a:cubicBezTo>
                  <a:cubicBezTo>
                    <a:pt x="43939" y="-933"/>
                    <a:pt x="8870" y="34023"/>
                    <a:pt x="8870" y="3402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9" name="Google Shape;839;p18"/>
            <p:cNvSpPr/>
            <p:nvPr/>
          </p:nvSpPr>
          <p:spPr>
            <a:xfrm>
              <a:off x="5992903" y="271657"/>
              <a:ext cx="179035" cy="222681"/>
            </a:xfrm>
            <a:custGeom>
              <a:avLst/>
              <a:gdLst/>
              <a:ahLst/>
              <a:cxnLst/>
              <a:rect l="l" t="t" r="r" b="b"/>
              <a:pathLst>
                <a:path w="221715" h="275766" extrusionOk="0">
                  <a:moveTo>
                    <a:pt x="221716" y="8191"/>
                  </a:moveTo>
                  <a:cubicBezTo>
                    <a:pt x="221716" y="8191"/>
                    <a:pt x="115178" y="-22575"/>
                    <a:pt x="50648" y="35147"/>
                  </a:cubicBezTo>
                  <a:cubicBezTo>
                    <a:pt x="-8371" y="87915"/>
                    <a:pt x="-3429" y="159734"/>
                    <a:pt x="5125" y="193452"/>
                  </a:cubicBezTo>
                  <a:cubicBezTo>
                    <a:pt x="13678" y="227171"/>
                    <a:pt x="30975" y="273176"/>
                    <a:pt x="57681" y="275748"/>
                  </a:cubicBezTo>
                  <a:cubicBezTo>
                    <a:pt x="84386" y="278320"/>
                    <a:pt x="221716" y="8191"/>
                    <a:pt x="221716" y="819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0" name="Google Shape;840;p18"/>
            <p:cNvSpPr/>
            <p:nvPr/>
          </p:nvSpPr>
          <p:spPr>
            <a:xfrm>
              <a:off x="6027515" y="513497"/>
              <a:ext cx="222025" cy="248990"/>
            </a:xfrm>
            <a:custGeom>
              <a:avLst/>
              <a:gdLst/>
              <a:ahLst/>
              <a:cxnLst/>
              <a:rect l="l" t="t" r="r" b="b"/>
              <a:pathLst>
                <a:path w="274953" h="308347" extrusionOk="0">
                  <a:moveTo>
                    <a:pt x="219342" y="0"/>
                  </a:moveTo>
                  <a:cubicBezTo>
                    <a:pt x="219342" y="0"/>
                    <a:pt x="212310" y="119063"/>
                    <a:pt x="214495" y="127825"/>
                  </a:cubicBezTo>
                  <a:cubicBezTo>
                    <a:pt x="216681" y="136588"/>
                    <a:pt x="261159" y="144971"/>
                    <a:pt x="273609" y="155353"/>
                  </a:cubicBezTo>
                  <a:cubicBezTo>
                    <a:pt x="286059" y="165735"/>
                    <a:pt x="208983" y="286512"/>
                    <a:pt x="169828" y="304419"/>
                  </a:cubicBezTo>
                  <a:cubicBezTo>
                    <a:pt x="130672" y="322326"/>
                    <a:pt x="9308" y="276606"/>
                    <a:pt x="945" y="216122"/>
                  </a:cubicBezTo>
                  <a:cubicBezTo>
                    <a:pt x="-6848" y="160401"/>
                    <a:pt x="35634" y="117158"/>
                    <a:pt x="51981" y="101822"/>
                  </a:cubicBezTo>
                  <a:cubicBezTo>
                    <a:pt x="63100" y="100841"/>
                    <a:pt x="74276" y="100555"/>
                    <a:pt x="85434" y="100965"/>
                  </a:cubicBezTo>
                  <a:lnTo>
                    <a:pt x="89045" y="43243"/>
                  </a:lnTo>
                  <a:cubicBezTo>
                    <a:pt x="142457" y="26575"/>
                    <a:pt x="219342" y="0"/>
                    <a:pt x="219342"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1" name="Google Shape;841;p18"/>
            <p:cNvSpPr/>
            <p:nvPr/>
          </p:nvSpPr>
          <p:spPr>
            <a:xfrm>
              <a:off x="5963282" y="594790"/>
              <a:ext cx="323371" cy="372912"/>
            </a:xfrm>
            <a:custGeom>
              <a:avLst/>
              <a:gdLst/>
              <a:ahLst/>
              <a:cxnLst/>
              <a:rect l="l" t="t" r="r" b="b"/>
              <a:pathLst>
                <a:path w="400459" h="461811" extrusionOk="0">
                  <a:moveTo>
                    <a:pt x="315417" y="38688"/>
                  </a:moveTo>
                  <a:cubicBezTo>
                    <a:pt x="348776" y="43832"/>
                    <a:pt x="386981" y="61739"/>
                    <a:pt x="392208" y="80027"/>
                  </a:cubicBezTo>
                  <a:cubicBezTo>
                    <a:pt x="398290" y="101363"/>
                    <a:pt x="411216" y="202042"/>
                    <a:pt x="382704" y="278718"/>
                  </a:cubicBezTo>
                  <a:cubicBezTo>
                    <a:pt x="354193" y="355394"/>
                    <a:pt x="334330" y="404067"/>
                    <a:pt x="317793" y="437024"/>
                  </a:cubicBezTo>
                  <a:cubicBezTo>
                    <a:pt x="317793" y="437024"/>
                    <a:pt x="173431" y="499126"/>
                    <a:pt x="57009" y="426737"/>
                  </a:cubicBezTo>
                  <a:cubicBezTo>
                    <a:pt x="57009" y="426737"/>
                    <a:pt x="49026" y="344631"/>
                    <a:pt x="48456" y="300721"/>
                  </a:cubicBezTo>
                  <a:cubicBezTo>
                    <a:pt x="-58937" y="206804"/>
                    <a:pt x="32870" y="91171"/>
                    <a:pt x="123916" y="969"/>
                  </a:cubicBezTo>
                  <a:cubicBezTo>
                    <a:pt x="134807" y="-136"/>
                    <a:pt x="145784" y="-298"/>
                    <a:pt x="156704" y="493"/>
                  </a:cubicBezTo>
                  <a:cubicBezTo>
                    <a:pt x="156704" y="493"/>
                    <a:pt x="75447" y="96791"/>
                    <a:pt x="131899" y="151464"/>
                  </a:cubicBezTo>
                  <a:cubicBezTo>
                    <a:pt x="252693" y="114793"/>
                    <a:pt x="276737" y="60405"/>
                    <a:pt x="315417" y="3868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2" name="Google Shape;842;p18"/>
            <p:cNvSpPr/>
            <p:nvPr/>
          </p:nvSpPr>
          <p:spPr>
            <a:xfrm>
              <a:off x="6020709" y="289521"/>
              <a:ext cx="238064" cy="294179"/>
            </a:xfrm>
            <a:custGeom>
              <a:avLst/>
              <a:gdLst/>
              <a:ahLst/>
              <a:cxnLst/>
              <a:rect l="l" t="t" r="r" b="b"/>
              <a:pathLst>
                <a:path w="294816" h="364308" extrusionOk="0">
                  <a:moveTo>
                    <a:pt x="6143" y="129898"/>
                  </a:moveTo>
                  <a:lnTo>
                    <a:pt x="6143" y="129898"/>
                  </a:lnTo>
                  <a:cubicBezTo>
                    <a:pt x="18118" y="53698"/>
                    <a:pt x="73240" y="-4405"/>
                    <a:pt x="151931" y="263"/>
                  </a:cubicBezTo>
                  <a:cubicBezTo>
                    <a:pt x="235318" y="4873"/>
                    <a:pt x="299183" y="76348"/>
                    <a:pt x="294583" y="159921"/>
                  </a:cubicBezTo>
                  <a:cubicBezTo>
                    <a:pt x="291970" y="207365"/>
                    <a:pt x="267307" y="250837"/>
                    <a:pt x="227961" y="277345"/>
                  </a:cubicBezTo>
                  <a:cubicBezTo>
                    <a:pt x="225244" y="288937"/>
                    <a:pt x="221157" y="300157"/>
                    <a:pt x="215797" y="310778"/>
                  </a:cubicBezTo>
                  <a:cubicBezTo>
                    <a:pt x="187855" y="343353"/>
                    <a:pt x="113916" y="363927"/>
                    <a:pt x="89492" y="364308"/>
                  </a:cubicBezTo>
                  <a:cubicBezTo>
                    <a:pt x="68298" y="364308"/>
                    <a:pt x="50146" y="344782"/>
                    <a:pt x="30283" y="311921"/>
                  </a:cubicBezTo>
                  <a:cubicBezTo>
                    <a:pt x="-10774" y="243436"/>
                    <a:pt x="-319" y="167617"/>
                    <a:pt x="6143" y="129898"/>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3" name="Google Shape;843;p18"/>
            <p:cNvSpPr/>
            <p:nvPr/>
          </p:nvSpPr>
          <p:spPr>
            <a:xfrm>
              <a:off x="6029967" y="288305"/>
              <a:ext cx="239492" cy="225171"/>
            </a:xfrm>
            <a:custGeom>
              <a:avLst/>
              <a:gdLst/>
              <a:ahLst/>
              <a:cxnLst/>
              <a:rect l="l" t="t" r="r" b="b"/>
              <a:pathLst>
                <a:path w="296585" h="278850" extrusionOk="0">
                  <a:moveTo>
                    <a:pt x="164891" y="3197"/>
                  </a:moveTo>
                  <a:cubicBezTo>
                    <a:pt x="220108" y="13961"/>
                    <a:pt x="265441" y="29582"/>
                    <a:pt x="280457" y="83874"/>
                  </a:cubicBezTo>
                  <a:cubicBezTo>
                    <a:pt x="290721" y="121307"/>
                    <a:pt x="304121" y="192554"/>
                    <a:pt x="291386" y="222653"/>
                  </a:cubicBezTo>
                  <a:lnTo>
                    <a:pt x="283403" y="244370"/>
                  </a:lnTo>
                  <a:lnTo>
                    <a:pt x="216876" y="278851"/>
                  </a:lnTo>
                  <a:cubicBezTo>
                    <a:pt x="216876" y="278851"/>
                    <a:pt x="185704" y="252848"/>
                    <a:pt x="195398" y="176457"/>
                  </a:cubicBezTo>
                  <a:cubicBezTo>
                    <a:pt x="194980" y="166227"/>
                    <a:pt x="191692" y="156321"/>
                    <a:pt x="185894" y="147882"/>
                  </a:cubicBezTo>
                  <a:cubicBezTo>
                    <a:pt x="181580" y="140729"/>
                    <a:pt x="178367" y="132956"/>
                    <a:pt x="176390" y="124832"/>
                  </a:cubicBezTo>
                  <a:cubicBezTo>
                    <a:pt x="168531" y="104162"/>
                    <a:pt x="153001" y="87332"/>
                    <a:pt x="133053" y="77873"/>
                  </a:cubicBezTo>
                  <a:cubicBezTo>
                    <a:pt x="83348" y="49870"/>
                    <a:pt x="10454" y="74063"/>
                    <a:pt x="0" y="84160"/>
                  </a:cubicBezTo>
                  <a:cubicBezTo>
                    <a:pt x="33929" y="14627"/>
                    <a:pt x="100645" y="-9376"/>
                    <a:pt x="164891" y="319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4" name="Google Shape;844;p18"/>
            <p:cNvSpPr/>
            <p:nvPr/>
          </p:nvSpPr>
          <p:spPr>
            <a:xfrm>
              <a:off x="6069645" y="2237688"/>
              <a:ext cx="188076" cy="143860"/>
            </a:xfrm>
            <a:custGeom>
              <a:avLst/>
              <a:gdLst/>
              <a:ahLst/>
              <a:cxnLst/>
              <a:rect l="l" t="t" r="r" b="b"/>
              <a:pathLst>
                <a:path w="232912" h="178155" extrusionOk="0">
                  <a:moveTo>
                    <a:pt x="216022" y="5"/>
                  </a:moveTo>
                  <a:cubicBezTo>
                    <a:pt x="188081" y="22769"/>
                    <a:pt x="144649" y="7053"/>
                    <a:pt x="142558" y="9053"/>
                  </a:cubicBezTo>
                  <a:cubicBezTo>
                    <a:pt x="114047" y="37628"/>
                    <a:pt x="71755" y="62489"/>
                    <a:pt x="40202" y="87444"/>
                  </a:cubicBezTo>
                  <a:cubicBezTo>
                    <a:pt x="22810" y="101160"/>
                    <a:pt x="-4276" y="119543"/>
                    <a:pt x="571" y="145927"/>
                  </a:cubicBezTo>
                  <a:cubicBezTo>
                    <a:pt x="9410" y="193076"/>
                    <a:pt x="84775" y="178598"/>
                    <a:pt x="113191" y="164120"/>
                  </a:cubicBezTo>
                  <a:cubicBezTo>
                    <a:pt x="141608" y="149642"/>
                    <a:pt x="164797" y="126020"/>
                    <a:pt x="191692" y="109066"/>
                  </a:cubicBezTo>
                  <a:cubicBezTo>
                    <a:pt x="210700" y="97064"/>
                    <a:pt x="229708" y="90873"/>
                    <a:pt x="232749" y="66584"/>
                  </a:cubicBezTo>
                  <a:cubicBezTo>
                    <a:pt x="234555" y="51916"/>
                    <a:pt x="220964" y="-567"/>
                    <a:pt x="21602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5" name="Google Shape;845;p18"/>
            <p:cNvSpPr/>
            <p:nvPr/>
          </p:nvSpPr>
          <p:spPr>
            <a:xfrm>
              <a:off x="6070415" y="2283614"/>
              <a:ext cx="187263" cy="97891"/>
            </a:xfrm>
            <a:custGeom>
              <a:avLst/>
              <a:gdLst/>
              <a:ahLst/>
              <a:cxnLst/>
              <a:rect l="l" t="t" r="r" b="b"/>
              <a:pathLst>
                <a:path w="231905" h="121227" extrusionOk="0">
                  <a:moveTo>
                    <a:pt x="231417" y="0"/>
                  </a:moveTo>
                  <a:cubicBezTo>
                    <a:pt x="227711" y="23241"/>
                    <a:pt x="209083" y="29623"/>
                    <a:pt x="190076" y="41434"/>
                  </a:cubicBezTo>
                  <a:cubicBezTo>
                    <a:pt x="162705" y="58483"/>
                    <a:pt x="138660" y="83058"/>
                    <a:pt x="110244" y="97441"/>
                  </a:cubicBezTo>
                  <a:cubicBezTo>
                    <a:pt x="84013" y="110776"/>
                    <a:pt x="18437" y="124015"/>
                    <a:pt x="0" y="90392"/>
                  </a:cubicBezTo>
                  <a:cubicBezTo>
                    <a:pt x="10074" y="135826"/>
                    <a:pt x="84108" y="121539"/>
                    <a:pt x="112240" y="107251"/>
                  </a:cubicBezTo>
                  <a:cubicBezTo>
                    <a:pt x="140371" y="92964"/>
                    <a:pt x="163845" y="69151"/>
                    <a:pt x="190741" y="52197"/>
                  </a:cubicBezTo>
                  <a:cubicBezTo>
                    <a:pt x="209748" y="40196"/>
                    <a:pt x="228756" y="34004"/>
                    <a:pt x="231797" y="9715"/>
                  </a:cubicBezTo>
                  <a:cubicBezTo>
                    <a:pt x="232025" y="6477"/>
                    <a:pt x="231892" y="3219"/>
                    <a:pt x="2314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6" name="Google Shape;846;p18"/>
            <p:cNvSpPr/>
            <p:nvPr/>
          </p:nvSpPr>
          <p:spPr>
            <a:xfrm>
              <a:off x="5927157" y="2205996"/>
              <a:ext cx="172547" cy="133696"/>
            </a:xfrm>
            <a:custGeom>
              <a:avLst/>
              <a:gdLst/>
              <a:ahLst/>
              <a:cxnLst/>
              <a:rect l="l" t="t" r="r" b="b"/>
              <a:pathLst>
                <a:path w="213680" h="165568" extrusionOk="0">
                  <a:moveTo>
                    <a:pt x="196496" y="5"/>
                  </a:moveTo>
                  <a:cubicBezTo>
                    <a:pt x="170931" y="20864"/>
                    <a:pt x="132345" y="9530"/>
                    <a:pt x="130445" y="11054"/>
                  </a:cubicBezTo>
                  <a:cubicBezTo>
                    <a:pt x="104404" y="37247"/>
                    <a:pt x="65819" y="59726"/>
                    <a:pt x="36927" y="82491"/>
                  </a:cubicBezTo>
                  <a:cubicBezTo>
                    <a:pt x="20961" y="95064"/>
                    <a:pt x="-3939" y="111924"/>
                    <a:pt x="528" y="136022"/>
                  </a:cubicBezTo>
                  <a:cubicBezTo>
                    <a:pt x="8606" y="179265"/>
                    <a:pt x="77604" y="165930"/>
                    <a:pt x="103644" y="152786"/>
                  </a:cubicBezTo>
                  <a:cubicBezTo>
                    <a:pt x="129684" y="139641"/>
                    <a:pt x="151163" y="117638"/>
                    <a:pt x="175588" y="102303"/>
                  </a:cubicBezTo>
                  <a:cubicBezTo>
                    <a:pt x="193170" y="91350"/>
                    <a:pt x="210466" y="85634"/>
                    <a:pt x="213603" y="63441"/>
                  </a:cubicBezTo>
                  <a:cubicBezTo>
                    <a:pt x="214838" y="50011"/>
                    <a:pt x="201058" y="-567"/>
                    <a:pt x="196496"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7" name="Google Shape;847;p18"/>
            <p:cNvSpPr/>
            <p:nvPr/>
          </p:nvSpPr>
          <p:spPr>
            <a:xfrm>
              <a:off x="5927737" y="2249998"/>
              <a:ext cx="171800" cy="89748"/>
            </a:xfrm>
            <a:custGeom>
              <a:avLst/>
              <a:gdLst/>
              <a:ahLst/>
              <a:cxnLst/>
              <a:rect l="l" t="t" r="r" b="b"/>
              <a:pathLst>
                <a:path w="212755" h="111143" extrusionOk="0">
                  <a:moveTo>
                    <a:pt x="212124" y="0"/>
                  </a:moveTo>
                  <a:cubicBezTo>
                    <a:pt x="208798" y="21241"/>
                    <a:pt x="191691" y="27146"/>
                    <a:pt x="174109" y="38100"/>
                  </a:cubicBezTo>
                  <a:cubicBezTo>
                    <a:pt x="149019" y="53721"/>
                    <a:pt x="126590" y="76200"/>
                    <a:pt x="100930" y="89344"/>
                  </a:cubicBezTo>
                  <a:cubicBezTo>
                    <a:pt x="76886" y="101632"/>
                    <a:pt x="16917" y="113728"/>
                    <a:pt x="0" y="82867"/>
                  </a:cubicBezTo>
                  <a:cubicBezTo>
                    <a:pt x="9504" y="124492"/>
                    <a:pt x="76980" y="111442"/>
                    <a:pt x="102736" y="98393"/>
                  </a:cubicBezTo>
                  <a:cubicBezTo>
                    <a:pt x="128491" y="85344"/>
                    <a:pt x="150255" y="63246"/>
                    <a:pt x="174679" y="47911"/>
                  </a:cubicBezTo>
                  <a:cubicBezTo>
                    <a:pt x="192261" y="36957"/>
                    <a:pt x="209558" y="31242"/>
                    <a:pt x="212694" y="9049"/>
                  </a:cubicBezTo>
                  <a:cubicBezTo>
                    <a:pt x="212866" y="6020"/>
                    <a:pt x="212676" y="2981"/>
                    <a:pt x="21212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8" name="Google Shape;848;p18"/>
            <p:cNvSpPr/>
            <p:nvPr/>
          </p:nvSpPr>
          <p:spPr>
            <a:xfrm>
              <a:off x="5955035" y="963103"/>
              <a:ext cx="368082" cy="1288142"/>
            </a:xfrm>
            <a:custGeom>
              <a:avLst/>
              <a:gdLst/>
              <a:ahLst/>
              <a:cxnLst/>
              <a:rect l="l" t="t" r="r" b="b"/>
              <a:pathLst>
                <a:path w="455829" h="1595222" extrusionOk="0">
                  <a:moveTo>
                    <a:pt x="11434" y="236696"/>
                  </a:moveTo>
                  <a:cubicBezTo>
                    <a:pt x="23694" y="140208"/>
                    <a:pt x="58953" y="0"/>
                    <a:pt x="58953" y="0"/>
                  </a:cubicBezTo>
                  <a:cubicBezTo>
                    <a:pt x="92720" y="15859"/>
                    <a:pt x="129281" y="24889"/>
                    <a:pt x="166536" y="26575"/>
                  </a:cubicBezTo>
                  <a:cubicBezTo>
                    <a:pt x="228691" y="29718"/>
                    <a:pt x="328101" y="10859"/>
                    <a:pt x="328101" y="10859"/>
                  </a:cubicBezTo>
                  <a:cubicBezTo>
                    <a:pt x="345540" y="41281"/>
                    <a:pt x="364576" y="70752"/>
                    <a:pt x="385123" y="99155"/>
                  </a:cubicBezTo>
                  <a:cubicBezTo>
                    <a:pt x="412875" y="137731"/>
                    <a:pt x="466856" y="222409"/>
                    <a:pt x="453836" y="370332"/>
                  </a:cubicBezTo>
                  <a:cubicBezTo>
                    <a:pt x="445282" y="467011"/>
                    <a:pt x="391301" y="877443"/>
                    <a:pt x="391301" y="877443"/>
                  </a:cubicBezTo>
                  <a:cubicBezTo>
                    <a:pt x="412295" y="946490"/>
                    <a:pt x="423452" y="1018156"/>
                    <a:pt x="424469" y="1090327"/>
                  </a:cubicBezTo>
                  <a:cubicBezTo>
                    <a:pt x="423899" y="1150048"/>
                    <a:pt x="408218" y="1251490"/>
                    <a:pt x="390635" y="1345311"/>
                  </a:cubicBezTo>
                  <a:lnTo>
                    <a:pt x="358418" y="1578293"/>
                  </a:lnTo>
                  <a:cubicBezTo>
                    <a:pt x="358418" y="1578293"/>
                    <a:pt x="315556" y="1609344"/>
                    <a:pt x="284953" y="1587341"/>
                  </a:cubicBezTo>
                  <a:lnTo>
                    <a:pt x="288850" y="1359408"/>
                  </a:lnTo>
                  <a:cubicBezTo>
                    <a:pt x="285049" y="1303592"/>
                    <a:pt x="279346" y="1221296"/>
                    <a:pt x="276020" y="1168908"/>
                  </a:cubicBezTo>
                  <a:cubicBezTo>
                    <a:pt x="270223" y="1083183"/>
                    <a:pt x="254921" y="947356"/>
                    <a:pt x="250550" y="913352"/>
                  </a:cubicBezTo>
                  <a:cubicBezTo>
                    <a:pt x="246178" y="879348"/>
                    <a:pt x="235249" y="820103"/>
                    <a:pt x="230117" y="753618"/>
                  </a:cubicBezTo>
                  <a:cubicBezTo>
                    <a:pt x="224985" y="687134"/>
                    <a:pt x="199895" y="349282"/>
                    <a:pt x="199895" y="349282"/>
                  </a:cubicBezTo>
                  <a:lnTo>
                    <a:pt x="196473" y="412528"/>
                  </a:lnTo>
                  <a:cubicBezTo>
                    <a:pt x="196473" y="412528"/>
                    <a:pt x="193147" y="515303"/>
                    <a:pt x="178416" y="641985"/>
                  </a:cubicBezTo>
                  <a:cubicBezTo>
                    <a:pt x="163685" y="768668"/>
                    <a:pt x="158553" y="824960"/>
                    <a:pt x="158553" y="824960"/>
                  </a:cubicBezTo>
                  <a:cubicBezTo>
                    <a:pt x="158553" y="824960"/>
                    <a:pt x="184118" y="872109"/>
                    <a:pt x="187065" y="906780"/>
                  </a:cubicBezTo>
                  <a:cubicBezTo>
                    <a:pt x="189630" y="934212"/>
                    <a:pt x="220898" y="1150906"/>
                    <a:pt x="202271" y="1261110"/>
                  </a:cubicBezTo>
                  <a:lnTo>
                    <a:pt x="164256" y="1541336"/>
                  </a:lnTo>
                  <a:cubicBezTo>
                    <a:pt x="144782" y="1554832"/>
                    <a:pt x="120015" y="1558090"/>
                    <a:pt x="97729" y="1550098"/>
                  </a:cubicBezTo>
                  <a:lnTo>
                    <a:pt x="75205" y="1267682"/>
                  </a:lnTo>
                  <a:cubicBezTo>
                    <a:pt x="60094" y="1160145"/>
                    <a:pt x="27686" y="932307"/>
                    <a:pt x="23124" y="902684"/>
                  </a:cubicBezTo>
                  <a:cubicBezTo>
                    <a:pt x="16662" y="863727"/>
                    <a:pt x="11340" y="844487"/>
                    <a:pt x="4117" y="721709"/>
                  </a:cubicBezTo>
                  <a:cubicBezTo>
                    <a:pt x="-3106" y="598932"/>
                    <a:pt x="-920" y="333185"/>
                    <a:pt x="11434" y="23669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9" name="Google Shape;849;p18"/>
            <p:cNvSpPr/>
            <p:nvPr/>
          </p:nvSpPr>
          <p:spPr>
            <a:xfrm>
              <a:off x="5939457" y="937334"/>
              <a:ext cx="391797" cy="856741"/>
            </a:xfrm>
            <a:custGeom>
              <a:avLst/>
              <a:gdLst/>
              <a:ahLst/>
              <a:cxnLst/>
              <a:rect l="l" t="t" r="r" b="b"/>
              <a:pathLst>
                <a:path w="485198" h="1060979" extrusionOk="0">
                  <a:moveTo>
                    <a:pt x="347391" y="12859"/>
                  </a:moveTo>
                  <a:lnTo>
                    <a:pt x="430264" y="179832"/>
                  </a:lnTo>
                  <a:cubicBezTo>
                    <a:pt x="430264" y="179832"/>
                    <a:pt x="556855" y="365474"/>
                    <a:pt x="425702" y="842772"/>
                  </a:cubicBezTo>
                  <a:lnTo>
                    <a:pt x="450317" y="990029"/>
                  </a:lnTo>
                  <a:cubicBezTo>
                    <a:pt x="450317" y="990029"/>
                    <a:pt x="202078" y="1149668"/>
                    <a:pt x="35952" y="990029"/>
                  </a:cubicBezTo>
                  <a:cubicBezTo>
                    <a:pt x="35952" y="990029"/>
                    <a:pt x="-21641" y="548926"/>
                    <a:pt x="8961" y="345567"/>
                  </a:cubicBezTo>
                  <a:cubicBezTo>
                    <a:pt x="26011" y="228591"/>
                    <a:pt x="51871" y="113071"/>
                    <a:pt x="86322" y="0"/>
                  </a:cubicBezTo>
                  <a:cubicBezTo>
                    <a:pt x="86322" y="0"/>
                    <a:pt x="126998" y="45053"/>
                    <a:pt x="336367" y="15335"/>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0" name="Google Shape;850;p18"/>
            <p:cNvSpPr/>
            <p:nvPr/>
          </p:nvSpPr>
          <p:spPr>
            <a:xfrm>
              <a:off x="5733626" y="681017"/>
              <a:ext cx="564393" cy="492344"/>
            </a:xfrm>
            <a:custGeom>
              <a:avLst/>
              <a:gdLst/>
              <a:ahLst/>
              <a:cxnLst/>
              <a:rect l="l" t="t" r="r" b="b"/>
              <a:pathLst>
                <a:path w="698939" h="609714" extrusionOk="0">
                  <a:moveTo>
                    <a:pt x="82790" y="448837"/>
                  </a:moveTo>
                  <a:cubicBezTo>
                    <a:pt x="101798" y="452457"/>
                    <a:pt x="119950" y="448361"/>
                    <a:pt x="146561" y="455600"/>
                  </a:cubicBezTo>
                  <a:cubicBezTo>
                    <a:pt x="166452" y="461905"/>
                    <a:pt x="187190" y="465125"/>
                    <a:pt x="208050" y="465125"/>
                  </a:cubicBezTo>
                  <a:cubicBezTo>
                    <a:pt x="230669" y="465125"/>
                    <a:pt x="294155" y="433407"/>
                    <a:pt x="348611" y="395116"/>
                  </a:cubicBezTo>
                  <a:cubicBezTo>
                    <a:pt x="412762" y="350063"/>
                    <a:pt x="476437" y="272244"/>
                    <a:pt x="499436" y="234811"/>
                  </a:cubicBezTo>
                  <a:cubicBezTo>
                    <a:pt x="548951" y="154038"/>
                    <a:pt x="596375" y="70695"/>
                    <a:pt x="611011" y="28023"/>
                  </a:cubicBezTo>
                  <a:cubicBezTo>
                    <a:pt x="628498" y="-23222"/>
                    <a:pt x="628118" y="11640"/>
                    <a:pt x="658530" y="10878"/>
                  </a:cubicBezTo>
                  <a:cubicBezTo>
                    <a:pt x="693979" y="10020"/>
                    <a:pt x="713082" y="23070"/>
                    <a:pt x="686471" y="92602"/>
                  </a:cubicBezTo>
                  <a:cubicBezTo>
                    <a:pt x="659860" y="162135"/>
                    <a:pt x="635626" y="210522"/>
                    <a:pt x="576322" y="292627"/>
                  </a:cubicBezTo>
                  <a:cubicBezTo>
                    <a:pt x="532918" y="354245"/>
                    <a:pt x="479260" y="407918"/>
                    <a:pt x="417704" y="451314"/>
                  </a:cubicBezTo>
                  <a:cubicBezTo>
                    <a:pt x="363608" y="489280"/>
                    <a:pt x="305151" y="520589"/>
                    <a:pt x="243595" y="544563"/>
                  </a:cubicBezTo>
                  <a:cubicBezTo>
                    <a:pt x="225823" y="551898"/>
                    <a:pt x="214513" y="561709"/>
                    <a:pt x="182295" y="579615"/>
                  </a:cubicBezTo>
                  <a:cubicBezTo>
                    <a:pt x="150381" y="597951"/>
                    <a:pt x="114514" y="608276"/>
                    <a:pt x="77753" y="609714"/>
                  </a:cubicBezTo>
                  <a:cubicBezTo>
                    <a:pt x="46961" y="608953"/>
                    <a:pt x="35937" y="603809"/>
                    <a:pt x="33371" y="597522"/>
                  </a:cubicBezTo>
                  <a:cubicBezTo>
                    <a:pt x="30139" y="589617"/>
                    <a:pt x="36127" y="584188"/>
                    <a:pt x="50193" y="582854"/>
                  </a:cubicBezTo>
                  <a:cubicBezTo>
                    <a:pt x="72688" y="582521"/>
                    <a:pt x="94936" y="578101"/>
                    <a:pt x="115864" y="569805"/>
                  </a:cubicBezTo>
                  <a:cubicBezTo>
                    <a:pt x="115864" y="569805"/>
                    <a:pt x="85166" y="574186"/>
                    <a:pt x="66634" y="575139"/>
                  </a:cubicBezTo>
                  <a:cubicBezTo>
                    <a:pt x="50088" y="576034"/>
                    <a:pt x="33504" y="574729"/>
                    <a:pt x="17310" y="571234"/>
                  </a:cubicBezTo>
                  <a:cubicBezTo>
                    <a:pt x="1723" y="567519"/>
                    <a:pt x="-7020" y="545421"/>
                    <a:pt x="7140" y="543706"/>
                  </a:cubicBezTo>
                  <a:cubicBezTo>
                    <a:pt x="21301" y="541992"/>
                    <a:pt x="32706" y="544659"/>
                    <a:pt x="60267" y="542849"/>
                  </a:cubicBezTo>
                  <a:cubicBezTo>
                    <a:pt x="74845" y="541935"/>
                    <a:pt x="89272" y="539277"/>
                    <a:pt x="103224" y="534943"/>
                  </a:cubicBezTo>
                  <a:cubicBezTo>
                    <a:pt x="84805" y="535105"/>
                    <a:pt x="66396" y="533772"/>
                    <a:pt x="48197" y="530943"/>
                  </a:cubicBezTo>
                  <a:cubicBezTo>
                    <a:pt x="33390" y="529543"/>
                    <a:pt x="19296" y="523885"/>
                    <a:pt x="7615" y="514655"/>
                  </a:cubicBezTo>
                  <a:cubicBezTo>
                    <a:pt x="1628" y="509702"/>
                    <a:pt x="583" y="495605"/>
                    <a:pt x="18450" y="495605"/>
                  </a:cubicBezTo>
                  <a:cubicBezTo>
                    <a:pt x="34511" y="495605"/>
                    <a:pt x="54659" y="503035"/>
                    <a:pt x="84976" y="498844"/>
                  </a:cubicBezTo>
                  <a:cubicBezTo>
                    <a:pt x="107310" y="495700"/>
                    <a:pt x="122992" y="490462"/>
                    <a:pt x="119190" y="487509"/>
                  </a:cubicBezTo>
                  <a:cubicBezTo>
                    <a:pt x="115388" y="484556"/>
                    <a:pt x="102748" y="487509"/>
                    <a:pt x="84311" y="480746"/>
                  </a:cubicBezTo>
                  <a:cubicBezTo>
                    <a:pt x="65874" y="473983"/>
                    <a:pt x="52949" y="457791"/>
                    <a:pt x="57225" y="448075"/>
                  </a:cubicBezTo>
                  <a:cubicBezTo>
                    <a:pt x="61502" y="438360"/>
                    <a:pt x="63593" y="445313"/>
                    <a:pt x="82790" y="44883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1" name="Google Shape;851;p18"/>
            <p:cNvSpPr/>
            <p:nvPr/>
          </p:nvSpPr>
          <p:spPr>
            <a:xfrm>
              <a:off x="6171801" y="649512"/>
              <a:ext cx="135912" cy="159574"/>
            </a:xfrm>
            <a:custGeom>
              <a:avLst/>
              <a:gdLst/>
              <a:ahLst/>
              <a:cxnLst/>
              <a:rect l="l" t="t" r="r" b="b"/>
              <a:pathLst>
                <a:path w="168312" h="197615" extrusionOk="0">
                  <a:moveTo>
                    <a:pt x="127446" y="197527"/>
                  </a:moveTo>
                  <a:cubicBezTo>
                    <a:pt x="127446" y="197527"/>
                    <a:pt x="46188" y="201813"/>
                    <a:pt x="0" y="150759"/>
                  </a:cubicBezTo>
                  <a:lnTo>
                    <a:pt x="50085" y="45984"/>
                  </a:lnTo>
                  <a:cubicBezTo>
                    <a:pt x="50085" y="45984"/>
                    <a:pt x="73179" y="-12023"/>
                    <a:pt x="127351" y="2264"/>
                  </a:cubicBezTo>
                  <a:cubicBezTo>
                    <a:pt x="181522" y="16552"/>
                    <a:pt x="182378" y="92942"/>
                    <a:pt x="127446" y="19752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2" name="Google Shape;852;p18"/>
            <p:cNvSpPr/>
            <p:nvPr/>
          </p:nvSpPr>
          <p:spPr>
            <a:xfrm>
              <a:off x="5953447" y="594810"/>
              <a:ext cx="109819" cy="115441"/>
            </a:xfrm>
            <a:custGeom>
              <a:avLst/>
              <a:gdLst/>
              <a:ahLst/>
              <a:cxnLst/>
              <a:rect l="l" t="t" r="r" b="b"/>
              <a:pathLst>
                <a:path w="135999" h="142961" extrusionOk="0">
                  <a:moveTo>
                    <a:pt x="135999" y="944"/>
                  </a:moveTo>
                  <a:cubicBezTo>
                    <a:pt x="135999" y="944"/>
                    <a:pt x="70043" y="-19249"/>
                    <a:pt x="0" y="127150"/>
                  </a:cubicBezTo>
                  <a:lnTo>
                    <a:pt x="26231" y="142962"/>
                  </a:lnTo>
                  <a:cubicBezTo>
                    <a:pt x="26231" y="142962"/>
                    <a:pt x="95133" y="38473"/>
                    <a:pt x="135999" y="94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114" name="Picture 2" descr="C:\Users\Admin\AppData\Local\Microsoft\Windows\INetCache\IE\QR4JZ4PK\Angular_full_color_logo.svg[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1147099"/>
            <a:ext cx="914400" cy="914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876</TotalTime>
  <Words>1308</Words>
  <Application>Microsoft Office PowerPoint</Application>
  <PresentationFormat>On-screen Show (16:9)</PresentationFormat>
  <Paragraphs>284</Paragraphs>
  <Slides>45</Slides>
  <Notes>45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Arial</vt:lpstr>
      <vt:lpstr>Bahnschrift SemiBold</vt:lpstr>
      <vt:lpstr>Barlow Light</vt:lpstr>
      <vt:lpstr>Calibri</vt:lpstr>
      <vt:lpstr>Wingdings</vt:lpstr>
      <vt:lpstr>Raleway Thin</vt:lpstr>
      <vt:lpstr>Barlow</vt:lpstr>
      <vt:lpstr>Gaoler template</vt:lpstr>
      <vt:lpstr>FINAL PROJECT</vt:lpstr>
      <vt:lpstr>Timeline</vt:lpstr>
      <vt:lpstr>Source Code Management</vt:lpstr>
      <vt:lpstr>HTML / CSS </vt:lpstr>
      <vt:lpstr>RESTFUL API</vt:lpstr>
      <vt:lpstr>RESTFUL API</vt:lpstr>
      <vt:lpstr>CRUD – Create / Read</vt:lpstr>
      <vt:lpstr>CRUD – Update / Delete </vt:lpstr>
      <vt:lpstr>ANGULAR</vt:lpstr>
      <vt:lpstr>What is Angular ?</vt:lpstr>
      <vt:lpstr>Installation and Configuration </vt:lpstr>
      <vt:lpstr>Install Node</vt:lpstr>
      <vt:lpstr>Install Angular CLI</vt:lpstr>
      <vt:lpstr>Angular Project</vt:lpstr>
      <vt:lpstr>Angular Component</vt:lpstr>
      <vt:lpstr>Angular - Component</vt:lpstr>
      <vt:lpstr>Angular - Component</vt:lpstr>
      <vt:lpstr>Angular - Component</vt:lpstr>
      <vt:lpstr>Angular Data Binding</vt:lpstr>
      <vt:lpstr>Data Binding</vt:lpstr>
      <vt:lpstr>Data Binding</vt:lpstr>
      <vt:lpstr>Interpolation </vt:lpstr>
      <vt:lpstr>Property Binding</vt:lpstr>
      <vt:lpstr>Event Binding</vt:lpstr>
      <vt:lpstr>Two-way Data Binding</vt:lpstr>
      <vt:lpstr>Two-way Data Binding</vt:lpstr>
      <vt:lpstr>Angular Directives</vt:lpstr>
      <vt:lpstr>Angular Directives</vt:lpstr>
      <vt:lpstr>Angular Directives</vt:lpstr>
      <vt:lpstr>Angular Routing</vt:lpstr>
      <vt:lpstr>Routing</vt:lpstr>
      <vt:lpstr>Route Parameters</vt:lpstr>
      <vt:lpstr>Read Route Parameters </vt:lpstr>
      <vt:lpstr>Angular Pipe</vt:lpstr>
      <vt:lpstr>Pipe </vt:lpstr>
      <vt:lpstr>Angular Service</vt:lpstr>
      <vt:lpstr>Service </vt:lpstr>
      <vt:lpstr>HttpClient Service</vt:lpstr>
      <vt:lpstr>Observable Object </vt:lpstr>
      <vt:lpstr> FINAL PROJECT</vt:lpstr>
      <vt:lpstr>FINAL PROJECT</vt:lpstr>
      <vt:lpstr>PowerPoint Presentation</vt:lpstr>
      <vt:lpstr>FINAL PROJECT</vt:lpstr>
      <vt:lpstr>DEMO  FINAL PROJECT</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Admin</cp:lastModifiedBy>
  <cp:revision>64</cp:revision>
  <dcterms:modified xsi:type="dcterms:W3CDTF">2021-08-10T04:15:29Z</dcterms:modified>
</cp:coreProperties>
</file>