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4" r:id="rId12"/>
    <p:sldId id="267" r:id="rId13"/>
    <p:sldId id="268" r:id="rId14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bold r:id="rId29"/>
      <p:italic r:id="rId30"/>
      <p:boldItalic r:id="rId31"/>
    </p:embeddedFont>
    <p:embeddedFont>
      <p:font typeface="Roboto Mono" panose="00000009000000000000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h Nguyễn Nhật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314136b9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123314136b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99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ab21df7d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fcab21df7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314136b9_0_7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23314136b9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314136b9_0_7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23314136b9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98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314136b9_0_7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23314136b9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72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314136b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g123314136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314136b9_0_2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123314136b9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314136b9_0_3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23314136b9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314136b9_0_4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3314136b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314136b9_0_5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3314136b9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314136b9_0_5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23314136b9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314136b9_0_6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23314136b9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314136b9_0_6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23314136b9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90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 - Blue">
  <p:cSld name="Title, Subtitle, &amp; Bullets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912983" y="1893330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41300" lvl="0" indent="-88900" algn="l" rtl="0">
              <a:spcBef>
                <a:spcPts val="220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54513" y="1178831"/>
            <a:ext cx="5453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929091" y="1833263"/>
            <a:ext cx="63981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929091" y="2288466"/>
            <a:ext cx="59412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Green">
  <p:cSld name="Title, Subtitle, &amp; Bullet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Red">
  <p:cSld name="Title, Subtitle, &amp; Bullets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41300" lvl="0" indent="-88900" algn="l" rtl="0">
              <a:spcBef>
                <a:spcPts val="220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2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Yellow">
  <p:cSld name="Title, Subtitle, &amp; Bullets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2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Blue">
  <p:cSld name="Title, Subtitle, &amp; Bullet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41300" lvl="0" indent="-88900" algn="l" rtl="0">
              <a:spcBef>
                <a:spcPts val="220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Green">
  <p:cSld name="Title, Subtitle, &amp; Bullets_1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41300" lvl="0" indent="-88900" algn="l" rtl="0">
              <a:spcBef>
                <a:spcPts val="220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2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ieub\OneDrive\M&#225;y%20t&#237;nh\Visual%20Studio%20Code.l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910471" y="1692675"/>
            <a:ext cx="6131459" cy="769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DEPENDENCY INJECTION</a:t>
            </a:r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2"/>
          </p:nvPr>
        </p:nvSpPr>
        <p:spPr>
          <a:xfrm>
            <a:off x="998963" y="2283872"/>
            <a:ext cx="395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Weekend Sharing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969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494524" y="414881"/>
            <a:ext cx="5993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202020"/>
                </a:solidFill>
              </a:rPr>
              <a:t>Demo code</a:t>
            </a:r>
            <a:endParaRPr sz="3000" dirty="0">
              <a:solidFill>
                <a:srgbClr val="202020"/>
              </a:solidFill>
            </a:endParaRPr>
          </a:p>
        </p:txBody>
      </p:sp>
      <p:pic>
        <p:nvPicPr>
          <p:cNvPr id="102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FE42466A-686F-4EE7-94C5-028B8C59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1709738"/>
            <a:ext cx="1724024" cy="17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Dependency Injection?</a:t>
            </a:r>
            <a:endParaRPr dirty="0"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548638" y="1510085"/>
            <a:ext cx="3792135" cy="2403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Dependency Injection is a design pattern developed to minimized the dependency between classes. This will make the organization of the code “cleaner”, easier to understand and more intuitive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664982E-4FAE-4A11-9684-59E52B5D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23" y="1251569"/>
            <a:ext cx="4655137" cy="30016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Dependency Injection</a:t>
            </a:r>
            <a:endParaRPr dirty="0"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464550" y="1539944"/>
            <a:ext cx="8214900" cy="2063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Constructor injection</a:t>
            </a:r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Setter injection</a:t>
            </a:r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Interface injection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F86CBF7-13D2-4C32-AE8B-9181037A9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03" y="1413142"/>
            <a:ext cx="4020111" cy="1228896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D0096D1-C036-417A-BD6C-E4F7C7B9C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702" y="2834288"/>
            <a:ext cx="402011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8EAF5024-5C11-4A9D-83D7-D9E434CA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94" y="483797"/>
            <a:ext cx="8233500" cy="723245"/>
          </a:xfrm>
        </p:spPr>
        <p:txBody>
          <a:bodyPr/>
          <a:lstStyle/>
          <a:p>
            <a:r>
              <a:rPr lang="en-US" dirty="0"/>
              <a:t>Pros &amp; Cons</a:t>
            </a:r>
          </a:p>
        </p:txBody>
      </p:sp>
      <p:graphicFrame>
        <p:nvGraphicFramePr>
          <p:cNvPr id="8" name="Bảng 8">
            <a:extLst>
              <a:ext uri="{FF2B5EF4-FFF2-40B4-BE49-F238E27FC236}">
                <a16:creationId xmlns:a16="http://schemas.microsoft.com/office/drawing/2014/main" id="{2267338C-760D-4375-8EA6-4732C8BC9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04995"/>
              </p:ext>
            </p:extLst>
          </p:nvPr>
        </p:nvGraphicFramePr>
        <p:xfrm>
          <a:off x="1030435" y="1175834"/>
          <a:ext cx="708313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565">
                  <a:extLst>
                    <a:ext uri="{9D8B030D-6E8A-4147-A177-3AD203B41FA5}">
                      <a16:colId xmlns:a16="http://schemas.microsoft.com/office/drawing/2014/main" val="1133105112"/>
                    </a:ext>
                  </a:extLst>
                </a:gridCol>
                <a:gridCol w="3541565">
                  <a:extLst>
                    <a:ext uri="{9D8B030D-6E8A-4147-A177-3AD203B41FA5}">
                      <a16:colId xmlns:a16="http://schemas.microsoft.com/office/drawing/2014/main" val="1157376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6AA84F"/>
                          </a:solidFill>
                          <a:latin typeface="Google Sans" panose="020B0503030502040204" pitchFamily="34" charset="0"/>
                          <a:ea typeface="Google Sans"/>
                          <a:cs typeface="Google Sans"/>
                          <a:sym typeface="Google Sans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990000"/>
                          </a:solidFill>
                          <a:latin typeface="Google Sans" panose="020B0503030502040204" pitchFamily="34" charset="0"/>
                          <a:ea typeface="Google Sans"/>
                          <a:cs typeface="Google Sans"/>
                          <a:sym typeface="Google Sans"/>
                        </a:rPr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Cleaner code, easier to understand and easier to replace and maintain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It takes a lot of time for newbies to change their mindset from Dependency to Dependency Injection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9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Easier to write Unit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Programmers will need to have many years of experience as well as thinking and have followed the SOLID principle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9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Easier to change the relationship between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Complicated to learn, and overdoing it can lead to a number of other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5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Classes will not directly depend on each other, but instead they will link to each other through an Interface or base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Dependency passed to runtime instead of compile time. Therefore, errors at compile time can be pushed to runtime. This will make debug more difficult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0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4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 in Solid</a:t>
            </a:r>
            <a:endParaRPr dirty="0"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929091" y="1833263"/>
            <a:ext cx="6398100" cy="657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Dependency Inversion Principle</a:t>
            </a:r>
            <a:endParaRPr dirty="0"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929091" y="2288466"/>
            <a:ext cx="5941200" cy="821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/>
              <a:t>“High-level classes shouldn’t depend on low-level classes. Both should depend on abstractions (interface)”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Interface?</a:t>
            </a:r>
            <a:endParaRPr dirty="0"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900" cy="957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67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•"/>
            </a:pPr>
            <a:r>
              <a:rPr lang="en-US" sz="1700" dirty="0"/>
              <a:t>Inside the interface only have name of the function</a:t>
            </a:r>
            <a:endParaRPr sz="1700" dirty="0"/>
          </a:p>
          <a:p>
            <a:pPr marL="266700" lvl="0" indent="-2603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00"/>
              <a:buChar char="•"/>
            </a:pPr>
            <a:r>
              <a:rPr lang="en-US" dirty="0"/>
              <a:t>Every class implement from interface will define the function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2DAD2F2-53CB-4781-BAD8-5C251653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2" y="2350093"/>
            <a:ext cx="3810532" cy="195289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20E74C49-52A8-4F00-AE24-72926AD19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358" y="2350094"/>
            <a:ext cx="3810530" cy="195893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FFA2B71-F99F-4570-A078-A3B420A81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03" y="834472"/>
            <a:ext cx="3000794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575606" y="1304510"/>
            <a:ext cx="4383503" cy="304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67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dirty="0"/>
              <a:t>Dependency is a type of relationship between two classes in which one class operates independently and other class depends on the other class</a:t>
            </a:r>
            <a:endParaRPr dirty="0"/>
          </a:p>
          <a:p>
            <a:pPr marL="266700" lvl="0" indent="-228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If class A uses class B ⇒ class A depends on class B </a:t>
            </a:r>
            <a:r>
              <a:rPr lang="en-US" dirty="0">
                <a:sym typeface="Wingdings" panose="05000000000000000000" pitchFamily="2" charset="2"/>
              </a:rPr>
              <a:t> class B is a dependency of class A</a:t>
            </a:r>
            <a:endParaRPr dirty="0"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dependency?</a:t>
            </a:r>
            <a:endParaRPr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D9B1442-15C1-4F45-AEDA-4828F52F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20" y="1319662"/>
            <a:ext cx="3571874" cy="24526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7AD93E3-6F05-4593-B1D4-BA510916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99" y="948109"/>
            <a:ext cx="2600688" cy="173379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8DEAE2F-0FC0-4C4D-BE56-788B92F6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402" y="2985547"/>
            <a:ext cx="5058481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334892" y="359223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to the point</a:t>
            </a:r>
            <a:endParaRPr dirty="0"/>
          </a:p>
        </p:txBody>
      </p:sp>
      <p:sp>
        <p:nvSpPr>
          <p:cNvPr id="5" name="Google Shape;107;p23">
            <a:extLst>
              <a:ext uri="{FF2B5EF4-FFF2-40B4-BE49-F238E27FC236}">
                <a16:creationId xmlns:a16="http://schemas.microsoft.com/office/drawing/2014/main" id="{43FA2C6E-B19A-4851-BA61-A4C51A6E8CB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174922" y="2977060"/>
            <a:ext cx="4553441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there any problem with this class?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8901A00-A350-46FD-B22C-ACD59CD8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292" y="2571750"/>
            <a:ext cx="2802700" cy="175275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0AD4B5F-1677-406E-81B4-E2A53E383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592" y="1082523"/>
            <a:ext cx="5432463" cy="1416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A543B6A-B367-48AF-9773-C8B882A6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1" y="1487964"/>
            <a:ext cx="8604258" cy="25106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309710" y="315631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602A86C-8F88-42C7-AACE-187A9553E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61" y="1054562"/>
            <a:ext cx="5784278" cy="30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5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292</Words>
  <Application>Microsoft Office PowerPoint</Application>
  <PresentationFormat>Trình chiếu Trên màn hình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0" baseType="lpstr">
      <vt:lpstr>Arial</vt:lpstr>
      <vt:lpstr>Roboto Mono</vt:lpstr>
      <vt:lpstr>Open Sans</vt:lpstr>
      <vt:lpstr>Google Sans</vt:lpstr>
      <vt:lpstr>Helvetica Neue</vt:lpstr>
      <vt:lpstr>Open Sans Light</vt:lpstr>
      <vt:lpstr>Simple Light</vt:lpstr>
      <vt:lpstr>DEPENDENCY INJECTION</vt:lpstr>
      <vt:lpstr>D in Solid</vt:lpstr>
      <vt:lpstr>What is Interface?</vt:lpstr>
      <vt:lpstr>Example</vt:lpstr>
      <vt:lpstr>What is dependency?</vt:lpstr>
      <vt:lpstr>Example</vt:lpstr>
      <vt:lpstr>Get to the point</vt:lpstr>
      <vt:lpstr>Solution</vt:lpstr>
      <vt:lpstr>Solution</vt:lpstr>
      <vt:lpstr>Bản trình bày PowerPoint</vt:lpstr>
      <vt:lpstr>What is Dependency Injection?</vt:lpstr>
      <vt:lpstr>Types of Dependency Injection</vt:lpstr>
      <vt:lpstr>Pros &amp;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cp:lastModifiedBy>Kiều Bá Dương</cp:lastModifiedBy>
  <cp:revision>5</cp:revision>
  <dcterms:modified xsi:type="dcterms:W3CDTF">2022-04-15T13:50:18Z</dcterms:modified>
</cp:coreProperties>
</file>