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7" r:id="rId2"/>
    <p:sldId id="263" r:id="rId3"/>
    <p:sldId id="262" r:id="rId4"/>
    <p:sldId id="299" r:id="rId5"/>
    <p:sldId id="258" r:id="rId6"/>
    <p:sldId id="260" r:id="rId7"/>
    <p:sldId id="259" r:id="rId8"/>
    <p:sldId id="261" r:id="rId9"/>
    <p:sldId id="264" r:id="rId10"/>
    <p:sldId id="267" r:id="rId11"/>
    <p:sldId id="266" r:id="rId12"/>
    <p:sldId id="296" r:id="rId13"/>
    <p:sldId id="265" r:id="rId14"/>
    <p:sldId id="270" r:id="rId15"/>
    <p:sldId id="280" r:id="rId16"/>
    <p:sldId id="268" r:id="rId17"/>
    <p:sldId id="294" r:id="rId18"/>
    <p:sldId id="285" r:id="rId19"/>
    <p:sldId id="295" r:id="rId20"/>
    <p:sldId id="278" r:id="rId21"/>
    <p:sldId id="269" r:id="rId22"/>
    <p:sldId id="279" r:id="rId23"/>
    <p:sldId id="271" r:id="rId24"/>
    <p:sldId id="281" r:id="rId25"/>
    <p:sldId id="272" r:id="rId26"/>
    <p:sldId id="282" r:id="rId27"/>
    <p:sldId id="273" r:id="rId28"/>
    <p:sldId id="283" r:id="rId29"/>
    <p:sldId id="291" r:id="rId30"/>
    <p:sldId id="274" r:id="rId31"/>
    <p:sldId id="284" r:id="rId32"/>
    <p:sldId id="275" r:id="rId33"/>
    <p:sldId id="276" r:id="rId34"/>
    <p:sldId id="293" r:id="rId35"/>
    <p:sldId id="298" r:id="rId36"/>
    <p:sldId id="300" r:id="rId37"/>
    <p:sldId id="303" r:id="rId38"/>
    <p:sldId id="302" r:id="rId39"/>
    <p:sldId id="30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10DB0-8807-4DDE-A0B8-4B8692E9B852}" type="datetimeFigureOut">
              <a:rPr lang="en-US" smtClean="0"/>
              <a:t>2019-07-26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D525C-01C6-4CB6-AC28-44A680D1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2E6-C399-4BDD-A94B-3C5F68450132}" type="datetime1">
              <a:rPr lang="en-US" smtClean="0"/>
              <a:t>2019-07-26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0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837-5191-4587-9629-134B38A7F94F}" type="datetime1">
              <a:rPr lang="en-US" smtClean="0"/>
              <a:t>2019-07-26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1EAF-8CF6-4933-99F9-04DA234C030D}" type="datetime1">
              <a:rPr lang="en-US" smtClean="0"/>
              <a:t>2019-07-26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C472-C961-4006-A403-BD591AC2BB40}" type="datetime1">
              <a:rPr lang="en-US" smtClean="0"/>
              <a:t>2019-07-26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957D-DB2C-4744-8B68-FCEFA42D9FEA}" type="datetime1">
              <a:rPr lang="en-US" smtClean="0"/>
              <a:t>2019-07-26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4B09-F634-4ABD-B1D9-F6A1EECE6DA8}" type="datetime1">
              <a:rPr lang="en-US" smtClean="0"/>
              <a:t>2019-07-26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2B5B-4866-4F93-8271-93FD6AEC7749}" type="datetime1">
              <a:rPr lang="en-US" smtClean="0"/>
              <a:t>2019-07-26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9979-FCCD-47DA-B422-ABF4B1DD0365}" type="datetime1">
              <a:rPr lang="en-US" smtClean="0"/>
              <a:t>2019-07-26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0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596E-CEAE-4F9D-9754-2FF8BD245A2A}" type="datetime1">
              <a:rPr lang="en-US" smtClean="0"/>
              <a:t>2019-07-26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0240-FAD3-441F-BD73-07CCC5E0E4CA}" type="datetime1">
              <a:rPr lang="en-US" smtClean="0"/>
              <a:t>2019-07-26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BAB-E318-4F67-8682-95CA3866542C}" type="datetime1">
              <a:rPr lang="en-US" smtClean="0"/>
              <a:t>2019-07-26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9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DCF3-EF80-466C-A942-76DA0A154F0F}" type="datetime1">
              <a:rPr lang="en-US" smtClean="0"/>
              <a:t>2019-07-26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visitor" TargetMode="External"/><Relationship Id="rId2" Type="http://schemas.openxmlformats.org/officeDocument/2006/relationships/hyperlink" Target="https://refactoring.guru/design-patterns/ite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isitor_pattern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C43C-FFCD-42AC-85E5-62F70445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2263094"/>
            <a:ext cx="10740571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VISITOR DESIGN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C6D2B-AF40-45F5-AC9A-2E40118C3E38}"/>
              </a:ext>
            </a:extLst>
          </p:cNvPr>
          <p:cNvSpPr txBox="1"/>
          <p:nvPr/>
        </p:nvSpPr>
        <p:spPr>
          <a:xfrm>
            <a:off x="4402362" y="4037900"/>
            <a:ext cx="338727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09 – 18CLC1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Kiều Công Hậu – 18127259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– 18127014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18127118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5A84B-BD16-426A-9CC8-1D65FF3EE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2" y="419135"/>
            <a:ext cx="1676400" cy="1316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85B53-BEBF-4D74-8846-F367D28DC88F}"/>
              </a:ext>
            </a:extLst>
          </p:cNvPr>
          <p:cNvSpPr txBox="1"/>
          <p:nvPr/>
        </p:nvSpPr>
        <p:spPr>
          <a:xfrm>
            <a:off x="3022599" y="296955"/>
            <a:ext cx="7982859" cy="150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 PHỐ HỒ CHÍ MINH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KHOA HỌC TỰ NHIÊN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56A32-2294-44C7-B25C-DEF910CBB100}"/>
              </a:ext>
            </a:extLst>
          </p:cNvPr>
          <p:cNvSpPr txBox="1"/>
          <p:nvPr/>
        </p:nvSpPr>
        <p:spPr>
          <a:xfrm>
            <a:off x="3592285" y="6191713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17ECA6-AFB9-4AA6-8877-89636258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173"/>
            <a:ext cx="10515600" cy="526868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cShape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BD17-345A-4783-B781-407A7031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A383E-623B-43C6-8FD6-EA224DBE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10515600" cy="56038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5D5F1-05DC-4D16-877D-92521642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10515600" cy="29338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cTriangle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cRectangle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vi,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in,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5D5F1-05DC-4D16-877D-92521642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F19C1-5068-4097-A17F-38DB09101460}"/>
              </a:ext>
            </a:extLst>
          </p:cNvPr>
          <p:cNvSpPr txBox="1"/>
          <p:nvPr/>
        </p:nvSpPr>
        <p:spPr>
          <a:xfrm>
            <a:off x="838200" y="4195719"/>
            <a:ext cx="10467535" cy="202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(visitor)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(accept)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7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491963"/>
            <a:ext cx="6105194" cy="18740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LIÊN T</a:t>
            </a:r>
            <a:r>
              <a:rPr lang="vi-VN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ỞNG THỰC TẾ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1D80BE-45D3-494D-BDBD-C2EB291B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4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B24F50-3506-45A4-899E-5927F0444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24" y="1101202"/>
            <a:ext cx="6593352" cy="551390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B6E6DA-B4B0-49F3-94AE-0BD68340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DCA4D-296A-4F4D-99D1-28D95DE408E9}"/>
              </a:ext>
            </a:extLst>
          </p:cNvPr>
          <p:cNvSpPr txBox="1"/>
          <p:nvPr/>
        </p:nvSpPr>
        <p:spPr>
          <a:xfrm>
            <a:off x="457199" y="1592179"/>
            <a:ext cx="430730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taxi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8E5B2-E425-4761-BE62-2958A75641CE}"/>
              </a:ext>
            </a:extLst>
          </p:cNvPr>
          <p:cNvSpPr txBox="1"/>
          <p:nvPr/>
        </p:nvSpPr>
        <p:spPr>
          <a:xfrm>
            <a:off x="457198" y="2278892"/>
            <a:ext cx="411480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taxi,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86C98-DF9A-4EB4-A778-62B3ACA8FAED}"/>
              </a:ext>
            </a:extLst>
          </p:cNvPr>
          <p:cNvSpPr txBox="1"/>
          <p:nvPr/>
        </p:nvSpPr>
        <p:spPr>
          <a:xfrm>
            <a:off x="457197" y="3858157"/>
            <a:ext cx="43073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8454D-B3FB-497D-8932-A7F1B19AB472}"/>
              </a:ext>
            </a:extLst>
          </p:cNvPr>
          <p:cNvSpPr txBox="1"/>
          <p:nvPr/>
        </p:nvSpPr>
        <p:spPr>
          <a:xfrm>
            <a:off x="457196" y="4544870"/>
            <a:ext cx="43073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BEC22-6D89-4651-AF5A-F3742A2841E4}"/>
              </a:ext>
            </a:extLst>
          </p:cNvPr>
          <p:cNvSpPr txBox="1"/>
          <p:nvPr/>
        </p:nvSpPr>
        <p:spPr>
          <a:xfrm>
            <a:off x="473218" y="5231583"/>
            <a:ext cx="43073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Taxi: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219 0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 QUYẾT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8C6AE-865D-475C-A6B7-10A82559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3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64A34-0699-4E3F-9753-AFE457E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B09528-8B1D-4CBD-B7A2-271D072DCB5E}"/>
              </a:ext>
            </a:extLst>
          </p:cNvPr>
          <p:cNvSpPr/>
          <p:nvPr/>
        </p:nvSpPr>
        <p:spPr>
          <a:xfrm>
            <a:off x="111630" y="1536700"/>
            <a:ext cx="1641283" cy="1473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F84CC5-6FE2-45A8-B831-310B3B0F9F7B}"/>
              </a:ext>
            </a:extLst>
          </p:cNvPr>
          <p:cNvSpPr/>
          <p:nvPr/>
        </p:nvSpPr>
        <p:spPr>
          <a:xfrm>
            <a:off x="10439086" y="1536700"/>
            <a:ext cx="1641283" cy="1473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vi</a:t>
            </a:r>
          </a:p>
        </p:txBody>
      </p:sp>
      <p:pic>
        <p:nvPicPr>
          <p:cNvPr id="25" name="Content Placeholder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284310-1795-40D7-BF5F-431B7EEEB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65" y="1391837"/>
            <a:ext cx="9065870" cy="5147075"/>
          </a:xfr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87B3D00-5599-4AD7-B5E7-2FD2043825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5408" y="2876764"/>
            <a:ext cx="1164830" cy="1431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A92502F-9950-4FB3-83AF-3457C27057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42806" y="3009899"/>
            <a:ext cx="1208994" cy="1207408"/>
          </a:xfrm>
          <a:prstGeom prst="curvedConnector3">
            <a:avLst>
              <a:gd name="adj1" fmla="val 19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2572EB-AAFE-46CC-AF98-C8BE224A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18</a:t>
            </a:fld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39DDB-B28F-44A8-9CF3-17757BC4E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95" y="1165678"/>
            <a:ext cx="9389009" cy="5190672"/>
          </a:xfrm>
        </p:spPr>
      </p:pic>
    </p:spTree>
    <p:extLst>
      <p:ext uri="{BB962C8B-B14F-4D97-AF65-F5344CB8AC3E}">
        <p14:creationId xmlns:p14="http://schemas.microsoft.com/office/powerpoint/2010/main" val="1704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18"/>
            <a:ext cx="10515600" cy="576551"/>
          </a:xfrm>
        </p:spPr>
        <p:txBody>
          <a:bodyPr>
            <a:normAutofit/>
          </a:bodyPr>
          <a:lstStyle/>
          <a:p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C2396-C117-4D61-A1B0-029F4F43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48E3D-EA9D-4C0D-BB20-D394C64D0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2218"/>
              </p:ext>
            </p:extLst>
          </p:nvPr>
        </p:nvGraphicFramePr>
        <p:xfrm>
          <a:off x="838200" y="1783080"/>
          <a:ext cx="10515600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2500376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cShape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ABC 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cTriangle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9778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"Area: "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ABC-&gt;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calc_area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2600" b="0" i="0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90559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F6B63B5-2873-46D3-A1BE-0D8FC6F479CF}"/>
              </a:ext>
            </a:extLst>
          </p:cNvPr>
          <p:cNvSpPr txBox="1">
            <a:spLocks/>
          </p:cNvSpPr>
          <p:nvPr/>
        </p:nvSpPr>
        <p:spPr>
          <a:xfrm>
            <a:off x="838200" y="3325328"/>
            <a:ext cx="10515600" cy="57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 Design Pattern: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E389FB-0790-47FB-B565-2693695B7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1503"/>
              </p:ext>
            </p:extLst>
          </p:nvPr>
        </p:nvGraphicFramePr>
        <p:xfrm>
          <a:off x="838200" y="3978275"/>
          <a:ext cx="10515600" cy="2194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2500376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cShape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ABC 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cTriangle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9778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CalcAreaVisitor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cav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3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ABC-&gt;</a:t>
                      </a:r>
                      <a:r>
                        <a:rPr lang="en-US" sz="26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accept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cav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242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"Area: "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cav.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get_result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2600" b="0" i="0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9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0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A6B8C-E5C9-4075-8AF0-49A1124D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C64F4-0F2E-4C31-90DC-A46DC53E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564AD8-80D6-4835-AFA4-2840309C5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25259"/>
              </p:ext>
            </p:extLst>
          </p:nvPr>
        </p:nvGraphicFramePr>
        <p:xfrm>
          <a:off x="509814" y="1464492"/>
          <a:ext cx="11172372" cy="5364480"/>
        </p:xfrm>
        <a:graphic>
          <a:graphicData uri="http://schemas.openxmlformats.org/drawingml/2006/table">
            <a:tbl>
              <a:tblPr firstRow="1" bandRow="1"/>
              <a:tblGrid>
                <a:gridCol w="11172372">
                  <a:extLst>
                    <a:ext uri="{9D8B030D-6E8A-4147-A177-3AD203B41FA5}">
                      <a16:colId xmlns:a16="http://schemas.microsoft.com/office/drawing/2014/main" val="35896496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 result = </a:t>
                      </a:r>
                      <a:r>
                        <a:rPr lang="en-US" sz="2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45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827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visit_triangle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cTriangle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26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result =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get_a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+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get_b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+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726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/>
                        <a:t>}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645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19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visit_rectangle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cRectangle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5037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result = (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get_h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+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get_w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* 2;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2163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/>
                        <a:t>}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89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592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get_result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 </a:t>
                      </a:r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Result; }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8106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528089-72AE-4A94-860D-8EE16093E929}"/>
              </a:ext>
            </a:extLst>
          </p:cNvPr>
          <p:cNvSpPr txBox="1"/>
          <p:nvPr/>
        </p:nvSpPr>
        <p:spPr>
          <a:xfrm>
            <a:off x="509814" y="885371"/>
            <a:ext cx="55861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CalcPerimeterVisitor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0517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KHÁI NIỆM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1DCA1-9411-4991-8DEE-231F10E1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5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22932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“Represent an operation to be performed on elements of an object structure. Visitor lets you define a new operation without changing the classes of the elements on which it operates.”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GoF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0B4D2-9DF6-45C6-B089-D8BDB78F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45E0-956F-47D5-A846-71390E777AC4}"/>
              </a:ext>
            </a:extLst>
          </p:cNvPr>
          <p:cNvSpPr txBox="1"/>
          <p:nvPr/>
        </p:nvSpPr>
        <p:spPr>
          <a:xfrm>
            <a:off x="838199" y="3849073"/>
            <a:ext cx="10515599" cy="268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Visitor cung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5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47563"/>
            <a:ext cx="6105194" cy="1162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CẤU TRÚC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4397C-7FE5-4376-A12D-6D9523C9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87037C-1204-4E25-8499-2B13FDC5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17" y="1007382"/>
            <a:ext cx="9876965" cy="585061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E002E3-FEC2-477B-B651-156E568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4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461553"/>
            <a:ext cx="6105194" cy="19348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 NĂNG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F117-FF57-49C1-B1EF-CED82E10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53722-3019-4C84-86D6-D3D40163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E0018-F935-403C-8BB6-7E9FC1D408A3}"/>
              </a:ext>
            </a:extLst>
          </p:cNvPr>
          <p:cNvSpPr txBox="1"/>
          <p:nvPr/>
        </p:nvSpPr>
        <p:spPr>
          <a:xfrm>
            <a:off x="551543" y="1262743"/>
            <a:ext cx="10802257" cy="469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39948"/>
            <a:ext cx="6105194" cy="2778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LỢI ÍCH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93717-8DC3-4ED8-A6CC-A6CE5875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858"/>
            <a:ext cx="10515600" cy="58506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ro.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visitor.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Principle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47DA7-C1C0-4193-ACD3-9CFFD542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857"/>
            <a:ext cx="10515600" cy="479810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ConcreteElement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(Encapsulation):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ConcreteElement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(getter).</a:t>
            </a:r>
          </a:p>
          <a:p>
            <a:pPr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9CC6C-18FE-45AF-85C7-43CDA5EF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086"/>
            <a:ext cx="10515600" cy="178525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6578D-E016-4CE3-AF31-2D8DBCC5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5419A8-07B2-4625-8F0F-F3C2869E88DC}"/>
              </a:ext>
            </a:extLst>
          </p:cNvPr>
          <p:cNvSpPr txBox="1">
            <a:spLocks/>
          </p:cNvSpPr>
          <p:nvPr/>
        </p:nvSpPr>
        <p:spPr>
          <a:xfrm>
            <a:off x="838200" y="2837089"/>
            <a:ext cx="10515600" cy="1785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các mẫu thiết kế sẽ làm cho phần mềm của chúng ta trở nên gọn gàng, dễ hiểu, linh hoạt, dễ nâng cấp và bảo trì hơn.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93685"/>
            <a:ext cx="6105194" cy="2670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 SỐ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LIÊN QUAN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B6ADA-2B36-4A05-BD1A-4593CA90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28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724263"/>
          </a:xfrm>
        </p:spPr>
        <p:txBody>
          <a:bodyPr>
            <a:normAutofit/>
          </a:bodyPr>
          <a:lstStyle/>
          <a:p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8B870C-CC06-49C7-BEDA-77A94850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7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846614"/>
            <a:ext cx="6105194" cy="1164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CỦNG CỐ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0D74E4-E380-46CA-9CFF-6A0FA33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82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465"/>
            <a:ext cx="10515600" cy="40224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Mệnh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(Behavioral Patterns).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(Encapsulation).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(SRP).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(OCP).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038A6A-29E4-4637-AD78-EDDE0A04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303"/>
            <a:ext cx="10515600" cy="49160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867A-FFBF-402F-BE1D-A9B8278A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009"/>
            <a:ext cx="10515600" cy="54638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867A-FFBF-402F-BE1D-A9B8278A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1682"/>
            <a:ext cx="10515600" cy="58397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B, C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867A-FFBF-402F-BE1D-A9B8278A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846614"/>
            <a:ext cx="6105194" cy="1164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THAM KHẢO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0D74E4-E380-46CA-9CFF-6A0FA33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69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666"/>
            <a:ext cx="10515600" cy="56628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Erich Gamma, Richard Helm, Ralph Johnson, John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Vlissides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“Design Patterns: Elements of Reusable Object-Oriented Software”.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Dmitri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Nesteruk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“Design Patterns in Modern C++: Reusable Approaches for Object-Oriented Software Design”.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https://refactoring.guru/design-patterns/iterator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https://sourcemaking.com/design_patterns/visitor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https://en.wikipedia.org/wiki/Visitor_pattern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867A-FFBF-402F-BE1D-A9B8278A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B97C-6133-449F-A5B4-7A33EC04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678"/>
            <a:ext cx="10515600" cy="442019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THẦY</a:t>
            </a:r>
            <a:b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</a:t>
            </a:r>
            <a:b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0644A-0236-4E07-B01D-3B909572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086"/>
            <a:ext cx="10515600" cy="307702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(Creational Patterns)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(Structural Patterns)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(Behavioral Patterns)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6578D-E016-4CE3-AF31-2D8DBCC5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1E553-CD42-4C8A-A869-81EC18501D71}"/>
              </a:ext>
            </a:extLst>
          </p:cNvPr>
          <p:cNvSpPr txBox="1"/>
          <p:nvPr/>
        </p:nvSpPr>
        <p:spPr>
          <a:xfrm>
            <a:off x="838200" y="4513943"/>
            <a:ext cx="10515600" cy="135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–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2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 </a:t>
            </a:r>
            <a:r>
              <a:rPr lang="en-US" sz="55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 ĐỀ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F82C9-C831-4B17-BC02-9B63FFB6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2079625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A6C4947-A3A8-4D12-A180-1130A7903417}"/>
              </a:ext>
            </a:extLst>
          </p:cNvPr>
          <p:cNvSpPr/>
          <p:nvPr/>
        </p:nvSpPr>
        <p:spPr>
          <a:xfrm>
            <a:off x="7569200" y="5000625"/>
            <a:ext cx="1447800" cy="1257300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306F0CCE-3230-4CDB-B158-FF668B974077}"/>
              </a:ext>
            </a:extLst>
          </p:cNvPr>
          <p:cNvSpPr/>
          <p:nvPr/>
        </p:nvSpPr>
        <p:spPr>
          <a:xfrm>
            <a:off x="5067300" y="3660774"/>
            <a:ext cx="2057400" cy="10477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6E9DD-046B-42AE-83D1-4A4DE8974290}"/>
              </a:ext>
            </a:extLst>
          </p:cNvPr>
          <p:cNvSpPr/>
          <p:nvPr/>
        </p:nvSpPr>
        <p:spPr>
          <a:xfrm>
            <a:off x="1231900" y="3660774"/>
            <a:ext cx="2057400" cy="101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C73564C-13E2-4233-846A-27C739DF32FD}"/>
              </a:ext>
            </a:extLst>
          </p:cNvPr>
          <p:cNvSpPr/>
          <p:nvPr/>
        </p:nvSpPr>
        <p:spPr>
          <a:xfrm>
            <a:off x="3505201" y="5102225"/>
            <a:ext cx="1879600" cy="1155700"/>
          </a:xfrm>
          <a:prstGeom prst="triangle">
            <a:avLst>
              <a:gd name="adj" fmla="val 3108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C4396FCA-8A8F-4047-B58B-8B0938692223}"/>
              </a:ext>
            </a:extLst>
          </p:cNvPr>
          <p:cNvSpPr/>
          <p:nvPr/>
        </p:nvSpPr>
        <p:spPr>
          <a:xfrm>
            <a:off x="9232900" y="3429000"/>
            <a:ext cx="1549400" cy="1358900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86AB2D-971F-4661-840E-889A4BF8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2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7D48E-4012-4CD5-8768-98166DFDD23C}"/>
              </a:ext>
            </a:extLst>
          </p:cNvPr>
          <p:cNvSpPr txBox="1"/>
          <p:nvPr/>
        </p:nvSpPr>
        <p:spPr>
          <a:xfrm>
            <a:off x="3397250" y="6223681"/>
            <a:ext cx="539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EC3C86-873F-435E-8651-73E185F5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B3411-1DED-424B-906B-2F952A5CF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19" y="1003526"/>
            <a:ext cx="9246562" cy="5260975"/>
          </a:xfrm>
        </p:spPr>
      </p:pic>
    </p:spTree>
    <p:extLst>
      <p:ext uri="{BB962C8B-B14F-4D97-AF65-F5344CB8AC3E}">
        <p14:creationId xmlns:p14="http://schemas.microsoft.com/office/powerpoint/2010/main" val="350202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16056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F1286-92DE-45DB-9880-347D162CC686}"/>
              </a:ext>
            </a:extLst>
          </p:cNvPr>
          <p:cNvSpPr txBox="1"/>
          <p:nvPr/>
        </p:nvSpPr>
        <p:spPr>
          <a:xfrm>
            <a:off x="838200" y="3197995"/>
            <a:ext cx="10515600" cy="135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Theo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cShape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con.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F5D70-1F29-4A6B-BC0D-7EDD4FD6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86E57-4327-4366-9AD4-9BD3F860DAAE}"/>
              </a:ext>
            </a:extLst>
          </p:cNvPr>
          <p:cNvSpPr/>
          <p:nvPr/>
        </p:nvSpPr>
        <p:spPr>
          <a:xfrm>
            <a:off x="957943" y="3480253"/>
            <a:ext cx="595086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7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05E2B-4B69-4C33-9AB9-81BA6F43D619}"/>
              </a:ext>
            </a:extLst>
          </p:cNvPr>
          <p:cNvSpPr txBox="1"/>
          <p:nvPr/>
        </p:nvSpPr>
        <p:spPr>
          <a:xfrm>
            <a:off x="2387599" y="6181664"/>
            <a:ext cx="7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80BF5-7EB3-4B86-8849-6A360421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3BFEEF-2443-4DC3-8B4B-2991D7225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09" y="1045543"/>
            <a:ext cx="8360178" cy="5131420"/>
          </a:xfrm>
        </p:spPr>
      </p:pic>
    </p:spTree>
    <p:extLst>
      <p:ext uri="{BB962C8B-B14F-4D97-AF65-F5344CB8AC3E}">
        <p14:creationId xmlns:p14="http://schemas.microsoft.com/office/powerpoint/2010/main" val="347619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1672</Words>
  <Application>Microsoft Office PowerPoint</Application>
  <PresentationFormat>Widescreen</PresentationFormat>
  <Paragraphs>171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VISITOR DESIGN PATTERN</vt:lpstr>
      <vt:lpstr>TỔNG QUAN</vt:lpstr>
      <vt:lpstr> Tổng quan</vt:lpstr>
      <vt:lpstr> Tổng quan</vt:lpstr>
      <vt:lpstr>ĐẶT VẤN ĐỀ</vt:lpstr>
      <vt:lpstr> Đặt vấn đề</vt:lpstr>
      <vt:lpstr> Đặt vấn đề</vt:lpstr>
      <vt:lpstr> Đặt vấn đề</vt:lpstr>
      <vt:lpstr> Đặt vấn đề</vt:lpstr>
      <vt:lpstr> Đặt vấn đề</vt:lpstr>
      <vt:lpstr>Ý TƯỞNG</vt:lpstr>
      <vt:lpstr> Ý tưởng</vt:lpstr>
      <vt:lpstr> Ý tưởng</vt:lpstr>
      <vt:lpstr>LIÊN TƯỞNG THỰC TẾ</vt:lpstr>
      <vt:lpstr> Liên tưởng thực tế</vt:lpstr>
      <vt:lpstr>GIẢI QUYẾT</vt:lpstr>
      <vt:lpstr> Giải quyết</vt:lpstr>
      <vt:lpstr> Giải quyết</vt:lpstr>
      <vt:lpstr> Giải quyết</vt:lpstr>
      <vt:lpstr> Giải quyết</vt:lpstr>
      <vt:lpstr>KHÁI NIỆM</vt:lpstr>
      <vt:lpstr> Khái niệm</vt:lpstr>
      <vt:lpstr>CẤU TRÚC</vt:lpstr>
      <vt:lpstr> Cấu trúc</vt:lpstr>
      <vt:lpstr>KHẢ NĂNG ỨNG DỤNG</vt:lpstr>
      <vt:lpstr> Khả năng ứng dụng</vt:lpstr>
      <vt:lpstr>LỢI ÍCH &amp; HẠN CHẾ</vt:lpstr>
      <vt:lpstr> Lợi ích &amp; Hạn chế</vt:lpstr>
      <vt:lpstr> Lợi ích &amp; Hạn chế</vt:lpstr>
      <vt:lpstr>MỘT SỐ BÀI TOÁN LIÊN QUAN</vt:lpstr>
      <vt:lpstr> Một số bài toán liên quan</vt:lpstr>
      <vt:lpstr>CỦNG CỐ</vt:lpstr>
      <vt:lpstr> Củng cố</vt:lpstr>
      <vt:lpstr> Củng cố</vt:lpstr>
      <vt:lpstr> Củng cố</vt:lpstr>
      <vt:lpstr> Củng cố</vt:lpstr>
      <vt:lpstr>THAM KHẢO</vt:lpstr>
      <vt:lpstr>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DESIGN PATTERN</dc:title>
  <dc:creator>Công Hậu Kiều</dc:creator>
  <cp:lastModifiedBy>Công Hậu Kiều</cp:lastModifiedBy>
  <cp:revision>830</cp:revision>
  <dcterms:created xsi:type="dcterms:W3CDTF">2019-07-24T18:21:43Z</dcterms:created>
  <dcterms:modified xsi:type="dcterms:W3CDTF">2019-07-26T04:44:11Z</dcterms:modified>
</cp:coreProperties>
</file>