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6" r:id="rId3"/>
    <p:sldId id="391" r:id="rId4"/>
    <p:sldId id="392" r:id="rId5"/>
    <p:sldId id="388" r:id="rId6"/>
    <p:sldId id="390" r:id="rId7"/>
    <p:sldId id="38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Team Presentation" id="{28B05E12-A862-0744-B508-7AF8681E9980}">
          <p14:sldIdLst>
            <p14:sldId id="383"/>
            <p14:sldId id="386"/>
            <p14:sldId id="391"/>
            <p14:sldId id="392"/>
            <p14:sldId id="388"/>
            <p14:sldId id="390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orient="horz" pos="2929">
          <p15:clr>
            <a:srgbClr val="A4A3A4"/>
          </p15:clr>
        </p15:guide>
        <p15:guide id="3" orient="horz" pos="649">
          <p15:clr>
            <a:srgbClr val="A4A3A4"/>
          </p15:clr>
        </p15:guide>
        <p15:guide id="4" orient="horz" pos="790">
          <p15:clr>
            <a:srgbClr val="A4A3A4"/>
          </p15:clr>
        </p15:guide>
        <p15:guide id="5" pos="5470">
          <p15:clr>
            <a:srgbClr val="A4A3A4"/>
          </p15:clr>
        </p15:guide>
        <p15:guide id="6" pos="2882">
          <p15:clr>
            <a:srgbClr val="A4A3A4"/>
          </p15:clr>
        </p15:guide>
        <p15:guide id="7" pos="285">
          <p15:clr>
            <a:srgbClr val="A4A3A4"/>
          </p15:clr>
        </p15:guide>
        <p15:guide id="8" pos="2736">
          <p15:clr>
            <a:srgbClr val="A4A3A4"/>
          </p15:clr>
        </p15:guide>
        <p15:guide id="9" pos="30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C881D"/>
    <a:srgbClr val="0079DB"/>
    <a:srgbClr val="5F6062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44" autoAdjust="0"/>
    <p:restoredTop sz="76565" autoAdjust="0"/>
  </p:normalViewPr>
  <p:slideViewPr>
    <p:cSldViewPr snapToGrid="0">
      <p:cViewPr varScale="1">
        <p:scale>
          <a:sx n="97" d="100"/>
          <a:sy n="97" d="100"/>
        </p:scale>
        <p:origin x="216" y="744"/>
      </p:cViewPr>
      <p:guideLst>
        <p:guide orient="horz" pos="196"/>
        <p:guide orient="horz" pos="2929"/>
        <p:guide orient="horz" pos="649"/>
        <p:guide orient="horz" pos="790"/>
        <p:guide pos="5470"/>
        <p:guide pos="2882"/>
        <p:guide pos="285"/>
        <p:guide pos="2736"/>
        <p:guide pos="30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C6CC6-8138-E540-A434-B867CC36BCD0}" type="datetime1">
              <a:rPr lang="en-US" smtClean="0"/>
              <a:t>4/26/18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‹Nr.›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>
                <a:solidFill>
                  <a:schemeClr val="bg2"/>
                </a:solidFill>
              </a:rPr>
              <a:t>© 2016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0B24A-4901-584A-9EFA-AC0C3BF0E694}" type="datetime1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‹Nr.›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alternative tit</a:t>
            </a:r>
          </a:p>
          <a:p>
            <a:r>
              <a:rPr lang="en-US" dirty="0"/>
              <a:t>le slide layouts are available </a:t>
            </a:r>
            <a:r>
              <a:rPr lang="en-US" baseline="0" dirty="0"/>
              <a:t>toward the end of this template deck.</a:t>
            </a:r>
          </a:p>
          <a:p>
            <a:endParaRPr lang="en-US" baseline="0" dirty="0"/>
          </a:p>
          <a:p>
            <a:r>
              <a:rPr lang="en-US" baseline="0" dirty="0"/>
              <a:t>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189549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23072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US. Gov.  plans long-term investigation and investments</a:t>
            </a:r>
          </a:p>
          <a:p>
            <a:pPr lvl="0"/>
            <a:r>
              <a:rPr lang="en-US" dirty="0"/>
              <a:t>Optimal placement of human and money resources</a:t>
            </a:r>
          </a:p>
          <a:p>
            <a:pPr lvl="0"/>
            <a:r>
              <a:rPr lang="en-US" dirty="0"/>
              <a:t>Deserves: </a:t>
            </a:r>
          </a:p>
          <a:p>
            <a:pPr lvl="1"/>
            <a:r>
              <a:rPr lang="en-US" dirty="0"/>
              <a:t>Identifying and thwarting sources of crime</a:t>
            </a:r>
          </a:p>
          <a:p>
            <a:pPr lvl="1"/>
            <a:r>
              <a:rPr lang="en-US" dirty="0"/>
              <a:t>Find correlative patterns promoting crime</a:t>
            </a:r>
          </a:p>
          <a:p>
            <a:pPr lvl="1"/>
            <a:r>
              <a:rPr lang="en-US" dirty="0"/>
              <a:t>Identify relationship networks enabling or feeding crime</a:t>
            </a:r>
          </a:p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ym typeface="Wingdings"/>
              </a:rPr>
              <a:t> </a:t>
            </a:r>
            <a:r>
              <a:rPr lang="de-DE" sz="1200" dirty="0" err="1"/>
              <a:t>Intelligently</a:t>
            </a:r>
            <a:r>
              <a:rPr lang="de-DE" sz="1200" dirty="0"/>
              <a:t> </a:t>
            </a:r>
            <a:r>
              <a:rPr lang="de-DE" sz="1200" dirty="0" err="1"/>
              <a:t>allocate</a:t>
            </a:r>
            <a:r>
              <a:rPr lang="de-DE" sz="1200" dirty="0"/>
              <a:t> </a:t>
            </a:r>
            <a:r>
              <a:rPr lang="de-DE" sz="1200" dirty="0" err="1"/>
              <a:t>ressources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fight</a:t>
            </a:r>
            <a:r>
              <a:rPr lang="de-DE" sz="1200" dirty="0"/>
              <a:t> </a:t>
            </a:r>
            <a:r>
              <a:rPr lang="de-DE" sz="1200" dirty="0" err="1"/>
              <a:t>against</a:t>
            </a:r>
            <a:r>
              <a:rPr lang="de-DE" sz="1200" dirty="0"/>
              <a:t> </a:t>
            </a:r>
            <a:r>
              <a:rPr lang="de-DE" sz="1200" dirty="0" err="1"/>
              <a:t>crime</a:t>
            </a:r>
            <a:endParaRPr lang="de-DE" sz="1200" dirty="0"/>
          </a:p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/>
          </a:p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/>
              <a:t>SJ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189595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SJ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139456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Yoshi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51618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https://</a:t>
            </a:r>
            <a:r>
              <a:rPr lang="de-DE" dirty="0" err="1"/>
              <a:t>www.ucrdatatool.gov</a:t>
            </a:r>
            <a:r>
              <a:rPr lang="de-DE" dirty="0"/>
              <a:t>/Search/Crime/</a:t>
            </a:r>
            <a:r>
              <a:rPr lang="de-DE" dirty="0" err="1"/>
              <a:t>Local</a:t>
            </a:r>
            <a:r>
              <a:rPr lang="de-DE" dirty="0"/>
              <a:t>/</a:t>
            </a:r>
            <a:r>
              <a:rPr lang="de-DE" dirty="0" err="1"/>
              <a:t>RunCrimeOneYearofData.cfm</a:t>
            </a:r>
            <a:endParaRPr lang="de-DE" dirty="0"/>
          </a:p>
          <a:p>
            <a:r>
              <a:rPr lang="de-DE" dirty="0"/>
              <a:t>	* 19xx - 2014</a:t>
            </a:r>
          </a:p>
          <a:p>
            <a:r>
              <a:rPr lang="de-DE" dirty="0"/>
              <a:t>	* State-</a:t>
            </a:r>
            <a:r>
              <a:rPr lang="de-DE" dirty="0" err="1"/>
              <a:t>based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PoliceDepts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County (</a:t>
            </a:r>
            <a:r>
              <a:rPr lang="de-DE" dirty="0" err="1"/>
              <a:t>manually</a:t>
            </a:r>
            <a:r>
              <a:rPr lang="de-DE" dirty="0"/>
              <a:t>)</a:t>
            </a:r>
          </a:p>
          <a:p>
            <a:r>
              <a:rPr lang="de-DE" dirty="0"/>
              <a:t>	* </a:t>
            </a:r>
            <a:r>
              <a:rPr lang="de-DE" dirty="0" err="1"/>
              <a:t>Particularly</a:t>
            </a:r>
            <a:r>
              <a:rPr lang="de-DE" dirty="0"/>
              <a:t> </a:t>
            </a:r>
            <a:r>
              <a:rPr lang="de-DE" dirty="0" err="1"/>
              <a:t>crime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e.g.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crime</a:t>
            </a:r>
            <a:r>
              <a:rPr lang="de-DE" dirty="0"/>
              <a:t>, </a:t>
            </a:r>
            <a:r>
              <a:rPr lang="de-DE" dirty="0" err="1"/>
              <a:t>violemnt</a:t>
            </a:r>
            <a:r>
              <a:rPr lang="de-DE" dirty="0"/>
              <a:t> </a:t>
            </a:r>
            <a:r>
              <a:rPr lang="de-DE" dirty="0" err="1"/>
              <a:t>crime</a:t>
            </a:r>
            <a:endParaRPr lang="de-DE" dirty="0"/>
          </a:p>
          <a:p>
            <a:r>
              <a:rPr lang="de-DE" dirty="0"/>
              <a:t>	* Needs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  <a:p>
            <a:r>
              <a:rPr lang="de-DE" dirty="0"/>
              <a:t>	*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* Labor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	* County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	* </a:t>
            </a:r>
            <a:r>
              <a:rPr lang="de-DE" dirty="0" err="1"/>
              <a:t>Employment</a:t>
            </a:r>
            <a:r>
              <a:rPr lang="de-DE" dirty="0"/>
              <a:t>, </a:t>
            </a:r>
            <a:r>
              <a:rPr lang="de-DE" dirty="0" err="1"/>
              <a:t>unemployment</a:t>
            </a:r>
            <a:r>
              <a:rPr lang="de-DE" dirty="0"/>
              <a:t> (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rate), </a:t>
            </a:r>
          </a:p>
          <a:p>
            <a:r>
              <a:rPr lang="de-DE" dirty="0"/>
              <a:t>	* 1990 -  2016</a:t>
            </a:r>
          </a:p>
          <a:p>
            <a:r>
              <a:rPr lang="de-DE" dirty="0"/>
              <a:t>	* Download per </a:t>
            </a:r>
            <a:r>
              <a:rPr lang="de-DE" dirty="0" err="1"/>
              <a:t>year</a:t>
            </a:r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* County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totals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  <a:p>
            <a:r>
              <a:rPr lang="de-DE" dirty="0"/>
              <a:t>	* County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	* 2011-2017</a:t>
            </a:r>
          </a:p>
          <a:p>
            <a:r>
              <a:rPr lang="de-DE" dirty="0"/>
              <a:t>	* </a:t>
            </a:r>
            <a:r>
              <a:rPr lang="de-DE" dirty="0" err="1"/>
              <a:t>deaths</a:t>
            </a:r>
            <a:r>
              <a:rPr lang="de-DE" dirty="0"/>
              <a:t>, </a:t>
            </a:r>
            <a:r>
              <a:rPr lang="de-DE" dirty="0" err="1"/>
              <a:t>births</a:t>
            </a:r>
            <a:r>
              <a:rPr lang="de-DE" dirty="0"/>
              <a:t>, </a:t>
            </a:r>
            <a:r>
              <a:rPr lang="de-DE" dirty="0" err="1"/>
              <a:t>migrations</a:t>
            </a:r>
            <a:r>
              <a:rPr lang="de-DE" dirty="0"/>
              <a:t> (</a:t>
            </a:r>
            <a:r>
              <a:rPr lang="de-DE" dirty="0" err="1"/>
              <a:t>domestic</a:t>
            </a:r>
            <a:r>
              <a:rPr lang="de-DE" dirty="0"/>
              <a:t>, </a:t>
            </a:r>
            <a:r>
              <a:rPr lang="de-DE" dirty="0" err="1"/>
              <a:t>internat</a:t>
            </a:r>
            <a:r>
              <a:rPr lang="de-DE" dirty="0"/>
              <a:t>)</a:t>
            </a:r>
          </a:p>
          <a:p>
            <a:r>
              <a:rPr lang="de-DE" dirty="0"/>
              <a:t>	* Download per State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  <a:p>
            <a:endParaRPr lang="de-DE" dirty="0"/>
          </a:p>
          <a:p>
            <a:r>
              <a:rPr lang="de-DE" dirty="0"/>
              <a:t>* Population</a:t>
            </a:r>
          </a:p>
          <a:p>
            <a:r>
              <a:rPr lang="de-DE" dirty="0"/>
              <a:t>	* County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/>
              <a:t>	* 2011 - 2017</a:t>
            </a:r>
          </a:p>
          <a:p>
            <a:r>
              <a:rPr lang="de-DE" dirty="0"/>
              <a:t>	*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religion</a:t>
            </a:r>
            <a:r>
              <a:rPr lang="de-DE" dirty="0"/>
              <a:t>, </a:t>
            </a:r>
            <a:r>
              <a:rPr lang="de-DE" dirty="0" err="1"/>
              <a:t>sexes</a:t>
            </a:r>
            <a:r>
              <a:rPr lang="de-DE" dirty="0"/>
              <a:t> etc.</a:t>
            </a:r>
          </a:p>
          <a:p>
            <a:r>
              <a:rPr lang="de-DE" dirty="0"/>
              <a:t>	* Download per State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84901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Naveen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2016 Teradata</a:t>
            </a:r>
          </a:p>
        </p:txBody>
      </p:sp>
    </p:spTree>
    <p:extLst>
      <p:ext uri="{BB962C8B-B14F-4D97-AF65-F5344CB8AC3E}">
        <p14:creationId xmlns:p14="http://schemas.microsoft.com/office/powerpoint/2010/main" val="78233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1765762"/>
            <a:ext cx="9144000" cy="1611980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7772400" y="47629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254125"/>
            <a:ext cx="2438400" cy="321001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267716"/>
            <a:ext cx="53340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0038"/>
            <a:ext cx="8229600" cy="7190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7200" y="731520"/>
            <a:ext cx="8220220" cy="307571"/>
          </a:xfrm>
        </p:spPr>
        <p:txBody>
          <a:bodyPr/>
          <a:lstStyle>
            <a:lvl1pPr marL="0" indent="0">
              <a:buNone/>
              <a:defRPr sz="1600">
                <a:solidFill>
                  <a:srgbClr val="5F606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67709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49238" y="1112498"/>
            <a:ext cx="8655050" cy="3567112"/>
            <a:chOff x="249238" y="1112498"/>
            <a:chExt cx="8655050" cy="3567112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249238" y="1112498"/>
              <a:ext cx="8655050" cy="3567112"/>
              <a:chOff x="249238" y="1919288"/>
              <a:chExt cx="8655050" cy="3567112"/>
            </a:xfrm>
          </p:grpSpPr>
          <p:sp>
            <p:nvSpPr>
              <p:cNvPr id="7" name="Oval 122"/>
              <p:cNvSpPr>
                <a:spLocks noChangeArrowheads="1"/>
              </p:cNvSpPr>
              <p:nvPr/>
            </p:nvSpPr>
            <p:spPr bwMode="auto">
              <a:xfrm>
                <a:off x="249238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123"/>
              <p:cNvSpPr>
                <a:spLocks noChangeArrowheads="1"/>
              </p:cNvSpPr>
              <p:nvPr/>
            </p:nvSpPr>
            <p:spPr bwMode="auto">
              <a:xfrm>
                <a:off x="638176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124"/>
              <p:cNvSpPr>
                <a:spLocks noChangeArrowheads="1"/>
              </p:cNvSpPr>
              <p:nvPr/>
            </p:nvSpPr>
            <p:spPr bwMode="auto">
              <a:xfrm>
                <a:off x="1042540" y="1933378"/>
                <a:ext cx="59635" cy="6072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125"/>
              <p:cNvSpPr>
                <a:spLocks noChangeArrowheads="1"/>
              </p:cNvSpPr>
              <p:nvPr/>
            </p:nvSpPr>
            <p:spPr bwMode="auto">
              <a:xfrm>
                <a:off x="1417638" y="1919288"/>
                <a:ext cx="87313" cy="88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26"/>
              <p:cNvSpPr>
                <a:spLocks noChangeArrowheads="1"/>
              </p:cNvSpPr>
              <p:nvPr/>
            </p:nvSpPr>
            <p:spPr bwMode="auto">
              <a:xfrm>
                <a:off x="1825935" y="1938647"/>
                <a:ext cx="50182" cy="501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7"/>
              <p:cNvSpPr>
                <a:spLocks noChangeArrowheads="1"/>
              </p:cNvSpPr>
              <p:nvPr/>
            </p:nvSpPr>
            <p:spPr bwMode="auto">
              <a:xfrm>
                <a:off x="2210940" y="1933378"/>
                <a:ext cx="59635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128"/>
              <p:cNvSpPr>
                <a:spLocks noChangeArrowheads="1"/>
              </p:cNvSpPr>
              <p:nvPr/>
            </p:nvSpPr>
            <p:spPr bwMode="auto">
              <a:xfrm>
                <a:off x="2586038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29"/>
              <p:cNvSpPr>
                <a:spLocks noChangeArrowheads="1"/>
              </p:cNvSpPr>
              <p:nvPr/>
            </p:nvSpPr>
            <p:spPr bwMode="auto">
              <a:xfrm>
                <a:off x="2993990" y="1938647"/>
                <a:ext cx="49285" cy="501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30"/>
              <p:cNvSpPr>
                <a:spLocks noChangeArrowheads="1"/>
              </p:cNvSpPr>
              <p:nvPr/>
            </p:nvSpPr>
            <p:spPr bwMode="auto">
              <a:xfrm>
                <a:off x="3363913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31"/>
              <p:cNvSpPr>
                <a:spLocks noChangeArrowheads="1"/>
              </p:cNvSpPr>
              <p:nvPr/>
            </p:nvSpPr>
            <p:spPr bwMode="auto">
              <a:xfrm>
                <a:off x="3766941" y="1933378"/>
                <a:ext cx="60720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32"/>
              <p:cNvSpPr>
                <a:spLocks noChangeArrowheads="1"/>
              </p:cNvSpPr>
              <p:nvPr/>
            </p:nvSpPr>
            <p:spPr bwMode="auto">
              <a:xfrm>
                <a:off x="4143376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33"/>
              <p:cNvSpPr>
                <a:spLocks noChangeArrowheads="1"/>
              </p:cNvSpPr>
              <p:nvPr/>
            </p:nvSpPr>
            <p:spPr bwMode="auto">
              <a:xfrm>
                <a:off x="4532313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34"/>
              <p:cNvSpPr>
                <a:spLocks noChangeArrowheads="1"/>
              </p:cNvSpPr>
              <p:nvPr/>
            </p:nvSpPr>
            <p:spPr bwMode="auto">
              <a:xfrm>
                <a:off x="4936677" y="1933378"/>
                <a:ext cx="59635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35"/>
              <p:cNvSpPr>
                <a:spLocks noChangeArrowheads="1"/>
              </p:cNvSpPr>
              <p:nvPr/>
            </p:nvSpPr>
            <p:spPr bwMode="auto">
              <a:xfrm>
                <a:off x="5311776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136"/>
              <p:cNvSpPr>
                <a:spLocks noChangeArrowheads="1"/>
              </p:cNvSpPr>
              <p:nvPr/>
            </p:nvSpPr>
            <p:spPr bwMode="auto">
              <a:xfrm>
                <a:off x="5700713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37"/>
              <p:cNvSpPr>
                <a:spLocks noChangeArrowheads="1"/>
              </p:cNvSpPr>
              <p:nvPr/>
            </p:nvSpPr>
            <p:spPr bwMode="auto">
              <a:xfrm>
                <a:off x="6108665" y="1938647"/>
                <a:ext cx="49285" cy="501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38"/>
              <p:cNvSpPr>
                <a:spLocks noChangeArrowheads="1"/>
              </p:cNvSpPr>
              <p:nvPr/>
            </p:nvSpPr>
            <p:spPr bwMode="auto">
              <a:xfrm>
                <a:off x="6478588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39"/>
              <p:cNvSpPr>
                <a:spLocks noChangeArrowheads="1"/>
              </p:cNvSpPr>
              <p:nvPr/>
            </p:nvSpPr>
            <p:spPr bwMode="auto">
              <a:xfrm>
                <a:off x="6886885" y="1938647"/>
                <a:ext cx="50182" cy="501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40"/>
              <p:cNvSpPr>
                <a:spLocks noChangeArrowheads="1"/>
              </p:cNvSpPr>
              <p:nvPr/>
            </p:nvSpPr>
            <p:spPr bwMode="auto">
              <a:xfrm>
                <a:off x="7258051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141"/>
              <p:cNvSpPr>
                <a:spLocks noChangeArrowheads="1"/>
              </p:cNvSpPr>
              <p:nvPr/>
            </p:nvSpPr>
            <p:spPr bwMode="auto">
              <a:xfrm>
                <a:off x="7646988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42"/>
              <p:cNvSpPr>
                <a:spLocks noChangeArrowheads="1"/>
              </p:cNvSpPr>
              <p:nvPr/>
            </p:nvSpPr>
            <p:spPr bwMode="auto">
              <a:xfrm>
                <a:off x="8051352" y="1933378"/>
                <a:ext cx="59635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43"/>
              <p:cNvSpPr>
                <a:spLocks noChangeArrowheads="1"/>
              </p:cNvSpPr>
              <p:nvPr/>
            </p:nvSpPr>
            <p:spPr bwMode="auto">
              <a:xfrm>
                <a:off x="8426451" y="1919288"/>
                <a:ext cx="87313" cy="88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144"/>
              <p:cNvSpPr>
                <a:spLocks noChangeArrowheads="1"/>
              </p:cNvSpPr>
              <p:nvPr/>
            </p:nvSpPr>
            <p:spPr bwMode="auto">
              <a:xfrm>
                <a:off x="8815388" y="1919288"/>
                <a:ext cx="88900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51"/>
              <p:cNvSpPr>
                <a:spLocks noChangeArrowheads="1"/>
              </p:cNvSpPr>
              <p:nvPr/>
            </p:nvSpPr>
            <p:spPr bwMode="auto">
              <a:xfrm>
                <a:off x="263077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152"/>
              <p:cNvSpPr>
                <a:spLocks noChangeArrowheads="1"/>
              </p:cNvSpPr>
              <p:nvPr/>
            </p:nvSpPr>
            <p:spPr bwMode="auto">
              <a:xfrm>
                <a:off x="652015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53"/>
              <p:cNvSpPr>
                <a:spLocks noChangeArrowheads="1"/>
              </p:cNvSpPr>
              <p:nvPr/>
            </p:nvSpPr>
            <p:spPr bwMode="auto">
              <a:xfrm>
                <a:off x="1028701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54"/>
              <p:cNvSpPr>
                <a:spLocks noChangeArrowheads="1"/>
              </p:cNvSpPr>
              <p:nvPr/>
            </p:nvSpPr>
            <p:spPr bwMode="auto">
              <a:xfrm>
                <a:off x="1431477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55"/>
              <p:cNvSpPr>
                <a:spLocks noChangeArrowheads="1"/>
              </p:cNvSpPr>
              <p:nvPr/>
            </p:nvSpPr>
            <p:spPr bwMode="auto">
              <a:xfrm>
                <a:off x="1806576" y="2308225"/>
                <a:ext cx="88900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156"/>
              <p:cNvSpPr>
                <a:spLocks noChangeArrowheads="1"/>
              </p:cNvSpPr>
              <p:nvPr/>
            </p:nvSpPr>
            <p:spPr bwMode="auto">
              <a:xfrm>
                <a:off x="2197101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57"/>
              <p:cNvSpPr>
                <a:spLocks noChangeArrowheads="1"/>
              </p:cNvSpPr>
              <p:nvPr/>
            </p:nvSpPr>
            <p:spPr bwMode="auto">
              <a:xfrm>
                <a:off x="2586038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58"/>
              <p:cNvSpPr>
                <a:spLocks noChangeArrowheads="1"/>
              </p:cNvSpPr>
              <p:nvPr/>
            </p:nvSpPr>
            <p:spPr bwMode="auto">
              <a:xfrm>
                <a:off x="2974976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59"/>
              <p:cNvSpPr>
                <a:spLocks noChangeArrowheads="1"/>
              </p:cNvSpPr>
              <p:nvPr/>
            </p:nvSpPr>
            <p:spPr bwMode="auto">
              <a:xfrm>
                <a:off x="3363913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60"/>
              <p:cNvSpPr>
                <a:spLocks noChangeArrowheads="1"/>
              </p:cNvSpPr>
              <p:nvPr/>
            </p:nvSpPr>
            <p:spPr bwMode="auto">
              <a:xfrm>
                <a:off x="3772210" y="2327239"/>
                <a:ext cx="50182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161"/>
              <p:cNvSpPr>
                <a:spLocks noChangeArrowheads="1"/>
              </p:cNvSpPr>
              <p:nvPr/>
            </p:nvSpPr>
            <p:spPr bwMode="auto">
              <a:xfrm>
                <a:off x="4157215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Oval 162"/>
              <p:cNvSpPr>
                <a:spLocks noChangeArrowheads="1"/>
              </p:cNvSpPr>
              <p:nvPr/>
            </p:nvSpPr>
            <p:spPr bwMode="auto">
              <a:xfrm>
                <a:off x="4532313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63"/>
              <p:cNvSpPr>
                <a:spLocks noChangeArrowheads="1"/>
              </p:cNvSpPr>
              <p:nvPr/>
            </p:nvSpPr>
            <p:spPr bwMode="auto">
              <a:xfrm>
                <a:off x="4936677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164"/>
              <p:cNvSpPr>
                <a:spLocks noChangeArrowheads="1"/>
              </p:cNvSpPr>
              <p:nvPr/>
            </p:nvSpPr>
            <p:spPr bwMode="auto">
              <a:xfrm>
                <a:off x="5311776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Oval 165"/>
              <p:cNvSpPr>
                <a:spLocks noChangeArrowheads="1"/>
              </p:cNvSpPr>
              <p:nvPr/>
            </p:nvSpPr>
            <p:spPr bwMode="auto">
              <a:xfrm>
                <a:off x="5714552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66"/>
              <p:cNvSpPr>
                <a:spLocks noChangeArrowheads="1"/>
              </p:cNvSpPr>
              <p:nvPr/>
            </p:nvSpPr>
            <p:spPr bwMode="auto">
              <a:xfrm>
                <a:off x="6103490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167"/>
              <p:cNvSpPr>
                <a:spLocks noChangeArrowheads="1"/>
              </p:cNvSpPr>
              <p:nvPr/>
            </p:nvSpPr>
            <p:spPr bwMode="auto">
              <a:xfrm>
                <a:off x="6478588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168"/>
              <p:cNvSpPr>
                <a:spLocks noChangeArrowheads="1"/>
              </p:cNvSpPr>
              <p:nvPr/>
            </p:nvSpPr>
            <p:spPr bwMode="auto">
              <a:xfrm>
                <a:off x="6881616" y="2322064"/>
                <a:ext cx="60720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69"/>
              <p:cNvSpPr>
                <a:spLocks noChangeArrowheads="1"/>
              </p:cNvSpPr>
              <p:nvPr/>
            </p:nvSpPr>
            <p:spPr bwMode="auto">
              <a:xfrm>
                <a:off x="7258051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70"/>
              <p:cNvSpPr>
                <a:spLocks noChangeArrowheads="1"/>
              </p:cNvSpPr>
              <p:nvPr/>
            </p:nvSpPr>
            <p:spPr bwMode="auto">
              <a:xfrm>
                <a:off x="7660827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71"/>
              <p:cNvSpPr>
                <a:spLocks noChangeArrowheads="1"/>
              </p:cNvSpPr>
              <p:nvPr/>
            </p:nvSpPr>
            <p:spPr bwMode="auto">
              <a:xfrm>
                <a:off x="8037513" y="2308225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172"/>
              <p:cNvSpPr>
                <a:spLocks noChangeArrowheads="1"/>
              </p:cNvSpPr>
              <p:nvPr/>
            </p:nvSpPr>
            <p:spPr bwMode="auto">
              <a:xfrm>
                <a:off x="8440290" y="23220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173"/>
              <p:cNvSpPr>
                <a:spLocks noChangeArrowheads="1"/>
              </p:cNvSpPr>
              <p:nvPr/>
            </p:nvSpPr>
            <p:spPr bwMode="auto">
              <a:xfrm>
                <a:off x="8815388" y="2308225"/>
                <a:ext cx="88900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180"/>
              <p:cNvSpPr>
                <a:spLocks noChangeArrowheads="1"/>
              </p:cNvSpPr>
              <p:nvPr/>
            </p:nvSpPr>
            <p:spPr bwMode="auto">
              <a:xfrm>
                <a:off x="249238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181"/>
              <p:cNvSpPr>
                <a:spLocks noChangeArrowheads="1"/>
              </p:cNvSpPr>
              <p:nvPr/>
            </p:nvSpPr>
            <p:spPr bwMode="auto">
              <a:xfrm>
                <a:off x="638176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82"/>
              <p:cNvSpPr>
                <a:spLocks noChangeArrowheads="1"/>
              </p:cNvSpPr>
              <p:nvPr/>
            </p:nvSpPr>
            <p:spPr bwMode="auto">
              <a:xfrm>
                <a:off x="1042540" y="2707827"/>
                <a:ext cx="59635" cy="59635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Oval 183"/>
              <p:cNvSpPr>
                <a:spLocks noChangeArrowheads="1"/>
              </p:cNvSpPr>
              <p:nvPr/>
            </p:nvSpPr>
            <p:spPr bwMode="auto">
              <a:xfrm>
                <a:off x="1417638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84"/>
              <p:cNvSpPr>
                <a:spLocks noChangeArrowheads="1"/>
              </p:cNvSpPr>
              <p:nvPr/>
            </p:nvSpPr>
            <p:spPr bwMode="auto">
              <a:xfrm>
                <a:off x="1806576" y="2693988"/>
                <a:ext cx="88900" cy="87313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Oval 185"/>
              <p:cNvSpPr>
                <a:spLocks noChangeArrowheads="1"/>
              </p:cNvSpPr>
              <p:nvPr/>
            </p:nvSpPr>
            <p:spPr bwMode="auto">
              <a:xfrm>
                <a:off x="2197101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86"/>
              <p:cNvSpPr>
                <a:spLocks noChangeArrowheads="1"/>
              </p:cNvSpPr>
              <p:nvPr/>
            </p:nvSpPr>
            <p:spPr bwMode="auto">
              <a:xfrm>
                <a:off x="2586038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87"/>
              <p:cNvSpPr>
                <a:spLocks noChangeArrowheads="1"/>
              </p:cNvSpPr>
              <p:nvPr/>
            </p:nvSpPr>
            <p:spPr bwMode="auto">
              <a:xfrm>
                <a:off x="2974976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88"/>
              <p:cNvSpPr>
                <a:spLocks noChangeArrowheads="1"/>
              </p:cNvSpPr>
              <p:nvPr/>
            </p:nvSpPr>
            <p:spPr bwMode="auto">
              <a:xfrm>
                <a:off x="3363913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89"/>
              <p:cNvSpPr>
                <a:spLocks noChangeArrowheads="1"/>
              </p:cNvSpPr>
              <p:nvPr/>
            </p:nvSpPr>
            <p:spPr bwMode="auto">
              <a:xfrm>
                <a:off x="3752851" y="2693988"/>
                <a:ext cx="88900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90"/>
              <p:cNvSpPr>
                <a:spLocks noChangeArrowheads="1"/>
              </p:cNvSpPr>
              <p:nvPr/>
            </p:nvSpPr>
            <p:spPr bwMode="auto">
              <a:xfrm>
                <a:off x="4157215" y="2707827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91"/>
              <p:cNvSpPr>
                <a:spLocks noChangeArrowheads="1"/>
              </p:cNvSpPr>
              <p:nvPr/>
            </p:nvSpPr>
            <p:spPr bwMode="auto">
              <a:xfrm>
                <a:off x="4532313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92"/>
              <p:cNvSpPr>
                <a:spLocks noChangeArrowheads="1"/>
              </p:cNvSpPr>
              <p:nvPr/>
            </p:nvSpPr>
            <p:spPr bwMode="auto">
              <a:xfrm>
                <a:off x="4936677" y="2707827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193"/>
              <p:cNvSpPr>
                <a:spLocks noChangeArrowheads="1"/>
              </p:cNvSpPr>
              <p:nvPr/>
            </p:nvSpPr>
            <p:spPr bwMode="auto">
              <a:xfrm>
                <a:off x="5311776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94"/>
              <p:cNvSpPr>
                <a:spLocks noChangeArrowheads="1"/>
              </p:cNvSpPr>
              <p:nvPr/>
            </p:nvSpPr>
            <p:spPr bwMode="auto">
              <a:xfrm>
                <a:off x="5700713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95"/>
              <p:cNvSpPr>
                <a:spLocks noChangeArrowheads="1"/>
              </p:cNvSpPr>
              <p:nvPr/>
            </p:nvSpPr>
            <p:spPr bwMode="auto">
              <a:xfrm>
                <a:off x="6089651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196"/>
              <p:cNvSpPr>
                <a:spLocks noChangeArrowheads="1"/>
              </p:cNvSpPr>
              <p:nvPr/>
            </p:nvSpPr>
            <p:spPr bwMode="auto">
              <a:xfrm>
                <a:off x="6492427" y="2707827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197"/>
              <p:cNvSpPr>
                <a:spLocks noChangeArrowheads="1"/>
              </p:cNvSpPr>
              <p:nvPr/>
            </p:nvSpPr>
            <p:spPr bwMode="auto">
              <a:xfrm>
                <a:off x="6867526" y="2693988"/>
                <a:ext cx="88900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198"/>
              <p:cNvSpPr>
                <a:spLocks noChangeArrowheads="1"/>
              </p:cNvSpPr>
              <p:nvPr/>
            </p:nvSpPr>
            <p:spPr bwMode="auto">
              <a:xfrm>
                <a:off x="7258051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199"/>
              <p:cNvSpPr>
                <a:spLocks noChangeArrowheads="1"/>
              </p:cNvSpPr>
              <p:nvPr/>
            </p:nvSpPr>
            <p:spPr bwMode="auto">
              <a:xfrm>
                <a:off x="7666002" y="2713002"/>
                <a:ext cx="49285" cy="49285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200"/>
              <p:cNvSpPr>
                <a:spLocks noChangeArrowheads="1"/>
              </p:cNvSpPr>
              <p:nvPr/>
            </p:nvSpPr>
            <p:spPr bwMode="auto">
              <a:xfrm>
                <a:off x="8037513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201"/>
              <p:cNvSpPr>
                <a:spLocks noChangeArrowheads="1"/>
              </p:cNvSpPr>
              <p:nvPr/>
            </p:nvSpPr>
            <p:spPr bwMode="auto">
              <a:xfrm>
                <a:off x="8426451" y="2693988"/>
                <a:ext cx="87313" cy="8731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202"/>
              <p:cNvSpPr>
                <a:spLocks noChangeArrowheads="1"/>
              </p:cNvSpPr>
              <p:nvPr/>
            </p:nvSpPr>
            <p:spPr bwMode="auto">
              <a:xfrm>
                <a:off x="8829478" y="2707827"/>
                <a:ext cx="60720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210"/>
              <p:cNvSpPr>
                <a:spLocks noChangeArrowheads="1"/>
              </p:cNvSpPr>
              <p:nvPr/>
            </p:nvSpPr>
            <p:spPr bwMode="auto">
              <a:xfrm>
                <a:off x="263077" y="3093589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211"/>
              <p:cNvSpPr>
                <a:spLocks noChangeArrowheads="1"/>
              </p:cNvSpPr>
              <p:nvPr/>
            </p:nvSpPr>
            <p:spPr bwMode="auto">
              <a:xfrm>
                <a:off x="638176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212"/>
              <p:cNvSpPr>
                <a:spLocks noChangeArrowheads="1"/>
              </p:cNvSpPr>
              <p:nvPr/>
            </p:nvSpPr>
            <p:spPr bwMode="auto">
              <a:xfrm>
                <a:off x="1028701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213"/>
              <p:cNvSpPr>
                <a:spLocks noChangeArrowheads="1"/>
              </p:cNvSpPr>
              <p:nvPr/>
            </p:nvSpPr>
            <p:spPr bwMode="auto">
              <a:xfrm>
                <a:off x="1417638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214"/>
              <p:cNvSpPr>
                <a:spLocks noChangeArrowheads="1"/>
              </p:cNvSpPr>
              <p:nvPr/>
            </p:nvSpPr>
            <p:spPr bwMode="auto">
              <a:xfrm>
                <a:off x="1806576" y="3079750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215"/>
              <p:cNvSpPr>
                <a:spLocks noChangeArrowheads="1"/>
              </p:cNvSpPr>
              <p:nvPr/>
            </p:nvSpPr>
            <p:spPr bwMode="auto">
              <a:xfrm>
                <a:off x="2197101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216"/>
              <p:cNvSpPr>
                <a:spLocks noChangeArrowheads="1"/>
              </p:cNvSpPr>
              <p:nvPr/>
            </p:nvSpPr>
            <p:spPr bwMode="auto">
              <a:xfrm>
                <a:off x="2586038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217"/>
              <p:cNvSpPr>
                <a:spLocks noChangeArrowheads="1"/>
              </p:cNvSpPr>
              <p:nvPr/>
            </p:nvSpPr>
            <p:spPr bwMode="auto">
              <a:xfrm>
                <a:off x="2974976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218"/>
              <p:cNvSpPr>
                <a:spLocks noChangeArrowheads="1"/>
              </p:cNvSpPr>
              <p:nvPr/>
            </p:nvSpPr>
            <p:spPr bwMode="auto">
              <a:xfrm>
                <a:off x="3363913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219"/>
              <p:cNvSpPr>
                <a:spLocks noChangeArrowheads="1"/>
              </p:cNvSpPr>
              <p:nvPr/>
            </p:nvSpPr>
            <p:spPr bwMode="auto">
              <a:xfrm>
                <a:off x="3772210" y="3098764"/>
                <a:ext cx="50182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220"/>
              <p:cNvSpPr>
                <a:spLocks noChangeArrowheads="1"/>
              </p:cNvSpPr>
              <p:nvPr/>
            </p:nvSpPr>
            <p:spPr bwMode="auto">
              <a:xfrm>
                <a:off x="4143376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Oval 221"/>
              <p:cNvSpPr>
                <a:spLocks noChangeArrowheads="1"/>
              </p:cNvSpPr>
              <p:nvPr/>
            </p:nvSpPr>
            <p:spPr bwMode="auto">
              <a:xfrm>
                <a:off x="4532313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222"/>
              <p:cNvSpPr>
                <a:spLocks noChangeArrowheads="1"/>
              </p:cNvSpPr>
              <p:nvPr/>
            </p:nvSpPr>
            <p:spPr bwMode="auto">
              <a:xfrm>
                <a:off x="4922838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223"/>
              <p:cNvSpPr>
                <a:spLocks noChangeArrowheads="1"/>
              </p:cNvSpPr>
              <p:nvPr/>
            </p:nvSpPr>
            <p:spPr bwMode="auto">
              <a:xfrm>
                <a:off x="5311776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224"/>
              <p:cNvSpPr>
                <a:spLocks noChangeArrowheads="1"/>
              </p:cNvSpPr>
              <p:nvPr/>
            </p:nvSpPr>
            <p:spPr bwMode="auto">
              <a:xfrm>
                <a:off x="5700713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225"/>
              <p:cNvSpPr>
                <a:spLocks noChangeArrowheads="1"/>
              </p:cNvSpPr>
              <p:nvPr/>
            </p:nvSpPr>
            <p:spPr bwMode="auto">
              <a:xfrm>
                <a:off x="6089651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226"/>
              <p:cNvSpPr>
                <a:spLocks noChangeArrowheads="1"/>
              </p:cNvSpPr>
              <p:nvPr/>
            </p:nvSpPr>
            <p:spPr bwMode="auto">
              <a:xfrm>
                <a:off x="6478588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227"/>
              <p:cNvSpPr>
                <a:spLocks noChangeArrowheads="1"/>
              </p:cNvSpPr>
              <p:nvPr/>
            </p:nvSpPr>
            <p:spPr bwMode="auto">
              <a:xfrm>
                <a:off x="6867526" y="3079750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228"/>
              <p:cNvSpPr>
                <a:spLocks noChangeArrowheads="1"/>
              </p:cNvSpPr>
              <p:nvPr/>
            </p:nvSpPr>
            <p:spPr bwMode="auto">
              <a:xfrm>
                <a:off x="7271890" y="3093589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229"/>
              <p:cNvSpPr>
                <a:spLocks noChangeArrowheads="1"/>
              </p:cNvSpPr>
              <p:nvPr/>
            </p:nvSpPr>
            <p:spPr bwMode="auto">
              <a:xfrm>
                <a:off x="7646988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230"/>
              <p:cNvSpPr>
                <a:spLocks noChangeArrowheads="1"/>
              </p:cNvSpPr>
              <p:nvPr/>
            </p:nvSpPr>
            <p:spPr bwMode="auto">
              <a:xfrm>
                <a:off x="8051352" y="3093589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231"/>
              <p:cNvSpPr>
                <a:spLocks noChangeArrowheads="1"/>
              </p:cNvSpPr>
              <p:nvPr/>
            </p:nvSpPr>
            <p:spPr bwMode="auto">
              <a:xfrm>
                <a:off x="8426451" y="307975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Oval 232"/>
              <p:cNvSpPr>
                <a:spLocks noChangeArrowheads="1"/>
              </p:cNvSpPr>
              <p:nvPr/>
            </p:nvSpPr>
            <p:spPr bwMode="auto">
              <a:xfrm>
                <a:off x="8815388" y="3079750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239"/>
              <p:cNvSpPr>
                <a:spLocks noChangeArrowheads="1"/>
              </p:cNvSpPr>
              <p:nvPr/>
            </p:nvSpPr>
            <p:spPr bwMode="auto">
              <a:xfrm>
                <a:off x="268252" y="3486114"/>
                <a:ext cx="49285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240"/>
              <p:cNvSpPr>
                <a:spLocks noChangeArrowheads="1"/>
              </p:cNvSpPr>
              <p:nvPr/>
            </p:nvSpPr>
            <p:spPr bwMode="auto">
              <a:xfrm>
                <a:off x="652015" y="3480939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241"/>
              <p:cNvSpPr>
                <a:spLocks noChangeArrowheads="1"/>
              </p:cNvSpPr>
              <p:nvPr/>
            </p:nvSpPr>
            <p:spPr bwMode="auto">
              <a:xfrm>
                <a:off x="1028701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242"/>
              <p:cNvSpPr>
                <a:spLocks noChangeArrowheads="1"/>
              </p:cNvSpPr>
              <p:nvPr/>
            </p:nvSpPr>
            <p:spPr bwMode="auto">
              <a:xfrm>
                <a:off x="1431477" y="3480939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243"/>
              <p:cNvSpPr>
                <a:spLocks noChangeArrowheads="1"/>
              </p:cNvSpPr>
              <p:nvPr/>
            </p:nvSpPr>
            <p:spPr bwMode="auto">
              <a:xfrm>
                <a:off x="1806576" y="3467100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244"/>
              <p:cNvSpPr>
                <a:spLocks noChangeArrowheads="1"/>
              </p:cNvSpPr>
              <p:nvPr/>
            </p:nvSpPr>
            <p:spPr bwMode="auto">
              <a:xfrm>
                <a:off x="2197101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245"/>
              <p:cNvSpPr>
                <a:spLocks noChangeArrowheads="1"/>
              </p:cNvSpPr>
              <p:nvPr/>
            </p:nvSpPr>
            <p:spPr bwMode="auto">
              <a:xfrm>
                <a:off x="2586038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246"/>
              <p:cNvSpPr>
                <a:spLocks noChangeArrowheads="1"/>
              </p:cNvSpPr>
              <p:nvPr/>
            </p:nvSpPr>
            <p:spPr bwMode="auto">
              <a:xfrm>
                <a:off x="2974976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247"/>
              <p:cNvSpPr>
                <a:spLocks noChangeArrowheads="1"/>
              </p:cNvSpPr>
              <p:nvPr/>
            </p:nvSpPr>
            <p:spPr bwMode="auto">
              <a:xfrm>
                <a:off x="3363913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248"/>
              <p:cNvSpPr>
                <a:spLocks noChangeArrowheads="1"/>
              </p:cNvSpPr>
              <p:nvPr/>
            </p:nvSpPr>
            <p:spPr bwMode="auto">
              <a:xfrm>
                <a:off x="3752851" y="3467100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49"/>
              <p:cNvSpPr>
                <a:spLocks noChangeArrowheads="1"/>
              </p:cNvSpPr>
              <p:nvPr/>
            </p:nvSpPr>
            <p:spPr bwMode="auto">
              <a:xfrm>
                <a:off x="4143376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250"/>
              <p:cNvSpPr>
                <a:spLocks noChangeArrowheads="1"/>
              </p:cNvSpPr>
              <p:nvPr/>
            </p:nvSpPr>
            <p:spPr bwMode="auto">
              <a:xfrm>
                <a:off x="4532313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251"/>
              <p:cNvSpPr>
                <a:spLocks noChangeArrowheads="1"/>
              </p:cNvSpPr>
              <p:nvPr/>
            </p:nvSpPr>
            <p:spPr bwMode="auto">
              <a:xfrm>
                <a:off x="4922838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252"/>
              <p:cNvSpPr>
                <a:spLocks noChangeArrowheads="1"/>
              </p:cNvSpPr>
              <p:nvPr/>
            </p:nvSpPr>
            <p:spPr bwMode="auto">
              <a:xfrm>
                <a:off x="5325615" y="3480939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253"/>
              <p:cNvSpPr>
                <a:spLocks noChangeArrowheads="1"/>
              </p:cNvSpPr>
              <p:nvPr/>
            </p:nvSpPr>
            <p:spPr bwMode="auto">
              <a:xfrm>
                <a:off x="5700713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254"/>
              <p:cNvSpPr>
                <a:spLocks noChangeArrowheads="1"/>
              </p:cNvSpPr>
              <p:nvPr/>
            </p:nvSpPr>
            <p:spPr bwMode="auto">
              <a:xfrm>
                <a:off x="6089651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55"/>
              <p:cNvSpPr>
                <a:spLocks noChangeArrowheads="1"/>
              </p:cNvSpPr>
              <p:nvPr/>
            </p:nvSpPr>
            <p:spPr bwMode="auto">
              <a:xfrm>
                <a:off x="6478588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256"/>
              <p:cNvSpPr>
                <a:spLocks noChangeArrowheads="1"/>
              </p:cNvSpPr>
              <p:nvPr/>
            </p:nvSpPr>
            <p:spPr bwMode="auto">
              <a:xfrm>
                <a:off x="6867526" y="3467100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257"/>
              <p:cNvSpPr>
                <a:spLocks noChangeArrowheads="1"/>
              </p:cNvSpPr>
              <p:nvPr/>
            </p:nvSpPr>
            <p:spPr bwMode="auto">
              <a:xfrm>
                <a:off x="7258051" y="3467100"/>
                <a:ext cx="87313" cy="87312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258"/>
              <p:cNvSpPr>
                <a:spLocks noChangeArrowheads="1"/>
              </p:cNvSpPr>
              <p:nvPr/>
            </p:nvSpPr>
            <p:spPr bwMode="auto">
              <a:xfrm>
                <a:off x="7646988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259"/>
              <p:cNvSpPr>
                <a:spLocks noChangeArrowheads="1"/>
              </p:cNvSpPr>
              <p:nvPr/>
            </p:nvSpPr>
            <p:spPr bwMode="auto">
              <a:xfrm>
                <a:off x="8037513" y="3467100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260"/>
              <p:cNvSpPr>
                <a:spLocks noChangeArrowheads="1"/>
              </p:cNvSpPr>
              <p:nvPr/>
            </p:nvSpPr>
            <p:spPr bwMode="auto">
              <a:xfrm>
                <a:off x="8440290" y="3480939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261"/>
              <p:cNvSpPr>
                <a:spLocks noChangeArrowheads="1"/>
              </p:cNvSpPr>
              <p:nvPr/>
            </p:nvSpPr>
            <p:spPr bwMode="auto">
              <a:xfrm>
                <a:off x="8834747" y="3486114"/>
                <a:ext cx="50182" cy="49285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268"/>
              <p:cNvSpPr>
                <a:spLocks noChangeArrowheads="1"/>
              </p:cNvSpPr>
              <p:nvPr/>
            </p:nvSpPr>
            <p:spPr bwMode="auto">
              <a:xfrm>
                <a:off x="249238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69"/>
              <p:cNvSpPr>
                <a:spLocks noChangeArrowheads="1"/>
              </p:cNvSpPr>
              <p:nvPr/>
            </p:nvSpPr>
            <p:spPr bwMode="auto">
              <a:xfrm>
                <a:off x="657226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27" name="Oval 270"/>
              <p:cNvSpPr>
                <a:spLocks noChangeArrowheads="1"/>
              </p:cNvSpPr>
              <p:nvPr/>
            </p:nvSpPr>
            <p:spPr bwMode="auto">
              <a:xfrm>
                <a:off x="1042540" y="3866953"/>
                <a:ext cx="59635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271"/>
              <p:cNvSpPr>
                <a:spLocks noChangeArrowheads="1"/>
              </p:cNvSpPr>
              <p:nvPr/>
            </p:nvSpPr>
            <p:spPr bwMode="auto">
              <a:xfrm>
                <a:off x="1417638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272"/>
              <p:cNvSpPr>
                <a:spLocks noChangeArrowheads="1"/>
              </p:cNvSpPr>
              <p:nvPr/>
            </p:nvSpPr>
            <p:spPr bwMode="auto">
              <a:xfrm>
                <a:off x="1806576" y="3852863"/>
                <a:ext cx="88900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273"/>
              <p:cNvSpPr>
                <a:spLocks noChangeArrowheads="1"/>
              </p:cNvSpPr>
              <p:nvPr/>
            </p:nvSpPr>
            <p:spPr bwMode="auto">
              <a:xfrm>
                <a:off x="2197101" y="3852863"/>
                <a:ext cx="87313" cy="88900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274"/>
              <p:cNvSpPr>
                <a:spLocks noChangeArrowheads="1"/>
              </p:cNvSpPr>
              <p:nvPr/>
            </p:nvSpPr>
            <p:spPr bwMode="auto">
              <a:xfrm>
                <a:off x="2586038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275"/>
              <p:cNvSpPr>
                <a:spLocks noChangeArrowheads="1"/>
              </p:cNvSpPr>
              <p:nvPr/>
            </p:nvSpPr>
            <p:spPr bwMode="auto">
              <a:xfrm>
                <a:off x="2974976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276"/>
              <p:cNvSpPr>
                <a:spLocks noChangeArrowheads="1"/>
              </p:cNvSpPr>
              <p:nvPr/>
            </p:nvSpPr>
            <p:spPr bwMode="auto">
              <a:xfrm>
                <a:off x="3363913" y="3852863"/>
                <a:ext cx="87313" cy="88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277"/>
              <p:cNvSpPr>
                <a:spLocks noChangeArrowheads="1"/>
              </p:cNvSpPr>
              <p:nvPr/>
            </p:nvSpPr>
            <p:spPr bwMode="auto">
              <a:xfrm>
                <a:off x="3752851" y="3852863"/>
                <a:ext cx="88900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278"/>
              <p:cNvSpPr>
                <a:spLocks noChangeArrowheads="1"/>
              </p:cNvSpPr>
              <p:nvPr/>
            </p:nvSpPr>
            <p:spPr bwMode="auto">
              <a:xfrm>
                <a:off x="4143376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279"/>
              <p:cNvSpPr>
                <a:spLocks noChangeArrowheads="1"/>
              </p:cNvSpPr>
              <p:nvPr/>
            </p:nvSpPr>
            <p:spPr bwMode="auto">
              <a:xfrm>
                <a:off x="4532313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280"/>
              <p:cNvSpPr>
                <a:spLocks noChangeArrowheads="1"/>
              </p:cNvSpPr>
              <p:nvPr/>
            </p:nvSpPr>
            <p:spPr bwMode="auto">
              <a:xfrm>
                <a:off x="4922838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281"/>
              <p:cNvSpPr>
                <a:spLocks noChangeArrowheads="1"/>
              </p:cNvSpPr>
              <p:nvPr/>
            </p:nvSpPr>
            <p:spPr bwMode="auto">
              <a:xfrm>
                <a:off x="5311776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282"/>
              <p:cNvSpPr>
                <a:spLocks noChangeArrowheads="1"/>
              </p:cNvSpPr>
              <p:nvPr/>
            </p:nvSpPr>
            <p:spPr bwMode="auto">
              <a:xfrm>
                <a:off x="5700713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283"/>
              <p:cNvSpPr>
                <a:spLocks noChangeArrowheads="1"/>
              </p:cNvSpPr>
              <p:nvPr/>
            </p:nvSpPr>
            <p:spPr bwMode="auto">
              <a:xfrm>
                <a:off x="6089651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284"/>
              <p:cNvSpPr>
                <a:spLocks noChangeArrowheads="1"/>
              </p:cNvSpPr>
              <p:nvPr/>
            </p:nvSpPr>
            <p:spPr bwMode="auto">
              <a:xfrm>
                <a:off x="6478588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285"/>
              <p:cNvSpPr>
                <a:spLocks noChangeArrowheads="1"/>
              </p:cNvSpPr>
              <p:nvPr/>
            </p:nvSpPr>
            <p:spPr bwMode="auto">
              <a:xfrm>
                <a:off x="6867526" y="3852863"/>
                <a:ext cx="88900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286"/>
              <p:cNvSpPr>
                <a:spLocks noChangeArrowheads="1"/>
              </p:cNvSpPr>
              <p:nvPr/>
            </p:nvSpPr>
            <p:spPr bwMode="auto">
              <a:xfrm>
                <a:off x="7277065" y="3872222"/>
                <a:ext cx="49285" cy="501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287"/>
              <p:cNvSpPr>
                <a:spLocks noChangeArrowheads="1"/>
              </p:cNvSpPr>
              <p:nvPr/>
            </p:nvSpPr>
            <p:spPr bwMode="auto">
              <a:xfrm>
                <a:off x="7660827" y="3866953"/>
                <a:ext cx="59635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288"/>
              <p:cNvSpPr>
                <a:spLocks noChangeArrowheads="1"/>
              </p:cNvSpPr>
              <p:nvPr/>
            </p:nvSpPr>
            <p:spPr bwMode="auto">
              <a:xfrm>
                <a:off x="8037513" y="3852863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289"/>
              <p:cNvSpPr>
                <a:spLocks noChangeArrowheads="1"/>
              </p:cNvSpPr>
              <p:nvPr/>
            </p:nvSpPr>
            <p:spPr bwMode="auto">
              <a:xfrm>
                <a:off x="8440290" y="3866953"/>
                <a:ext cx="59635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Oval 290"/>
              <p:cNvSpPr>
                <a:spLocks noChangeArrowheads="1"/>
              </p:cNvSpPr>
              <p:nvPr/>
            </p:nvSpPr>
            <p:spPr bwMode="auto">
              <a:xfrm>
                <a:off x="8815388" y="3852863"/>
                <a:ext cx="88900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297"/>
              <p:cNvSpPr>
                <a:spLocks noChangeArrowheads="1"/>
              </p:cNvSpPr>
              <p:nvPr/>
            </p:nvSpPr>
            <p:spPr bwMode="auto">
              <a:xfrm>
                <a:off x="268252" y="4257984"/>
                <a:ext cx="49285" cy="501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298"/>
              <p:cNvSpPr>
                <a:spLocks noChangeArrowheads="1"/>
              </p:cNvSpPr>
              <p:nvPr/>
            </p:nvSpPr>
            <p:spPr bwMode="auto">
              <a:xfrm>
                <a:off x="638176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299"/>
              <p:cNvSpPr>
                <a:spLocks noChangeArrowheads="1"/>
              </p:cNvSpPr>
              <p:nvPr/>
            </p:nvSpPr>
            <p:spPr bwMode="auto">
              <a:xfrm>
                <a:off x="1028701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300"/>
              <p:cNvSpPr>
                <a:spLocks noChangeArrowheads="1"/>
              </p:cNvSpPr>
              <p:nvPr/>
            </p:nvSpPr>
            <p:spPr bwMode="auto">
              <a:xfrm>
                <a:off x="1417638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301"/>
              <p:cNvSpPr>
                <a:spLocks noChangeArrowheads="1"/>
              </p:cNvSpPr>
              <p:nvPr/>
            </p:nvSpPr>
            <p:spPr bwMode="auto">
              <a:xfrm>
                <a:off x="1806576" y="4238625"/>
                <a:ext cx="88900" cy="88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302"/>
              <p:cNvSpPr>
                <a:spLocks noChangeArrowheads="1"/>
              </p:cNvSpPr>
              <p:nvPr/>
            </p:nvSpPr>
            <p:spPr bwMode="auto">
              <a:xfrm>
                <a:off x="2197101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303"/>
              <p:cNvSpPr>
                <a:spLocks noChangeArrowheads="1"/>
              </p:cNvSpPr>
              <p:nvPr/>
            </p:nvSpPr>
            <p:spPr bwMode="auto">
              <a:xfrm>
                <a:off x="2607292" y="4260265"/>
                <a:ext cx="44805" cy="456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304"/>
              <p:cNvSpPr>
                <a:spLocks noChangeArrowheads="1"/>
              </p:cNvSpPr>
              <p:nvPr/>
            </p:nvSpPr>
            <p:spPr bwMode="auto">
              <a:xfrm>
                <a:off x="2974976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305"/>
              <p:cNvSpPr>
                <a:spLocks noChangeArrowheads="1"/>
              </p:cNvSpPr>
              <p:nvPr/>
            </p:nvSpPr>
            <p:spPr bwMode="auto">
              <a:xfrm>
                <a:off x="3363913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306"/>
              <p:cNvSpPr>
                <a:spLocks noChangeArrowheads="1"/>
              </p:cNvSpPr>
              <p:nvPr/>
            </p:nvSpPr>
            <p:spPr bwMode="auto">
              <a:xfrm>
                <a:off x="3752851" y="4238625"/>
                <a:ext cx="88900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307"/>
              <p:cNvSpPr>
                <a:spLocks noChangeArrowheads="1"/>
              </p:cNvSpPr>
              <p:nvPr/>
            </p:nvSpPr>
            <p:spPr bwMode="auto">
              <a:xfrm>
                <a:off x="4143376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308"/>
              <p:cNvSpPr>
                <a:spLocks noChangeArrowheads="1"/>
              </p:cNvSpPr>
              <p:nvPr/>
            </p:nvSpPr>
            <p:spPr bwMode="auto">
              <a:xfrm>
                <a:off x="4532313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309"/>
              <p:cNvSpPr>
                <a:spLocks noChangeArrowheads="1"/>
              </p:cNvSpPr>
              <p:nvPr/>
            </p:nvSpPr>
            <p:spPr bwMode="auto">
              <a:xfrm>
                <a:off x="4922838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310"/>
              <p:cNvSpPr>
                <a:spLocks noChangeArrowheads="1"/>
              </p:cNvSpPr>
              <p:nvPr/>
            </p:nvSpPr>
            <p:spPr bwMode="auto">
              <a:xfrm>
                <a:off x="5325615" y="4252715"/>
                <a:ext cx="59635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311"/>
              <p:cNvSpPr>
                <a:spLocks noChangeArrowheads="1"/>
              </p:cNvSpPr>
              <p:nvPr/>
            </p:nvSpPr>
            <p:spPr bwMode="auto">
              <a:xfrm>
                <a:off x="5719727" y="4257984"/>
                <a:ext cx="49285" cy="501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312"/>
              <p:cNvSpPr>
                <a:spLocks noChangeArrowheads="1"/>
              </p:cNvSpPr>
              <p:nvPr/>
            </p:nvSpPr>
            <p:spPr bwMode="auto">
              <a:xfrm>
                <a:off x="6089651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313"/>
              <p:cNvSpPr>
                <a:spLocks noChangeArrowheads="1"/>
              </p:cNvSpPr>
              <p:nvPr/>
            </p:nvSpPr>
            <p:spPr bwMode="auto">
              <a:xfrm>
                <a:off x="6497602" y="4257984"/>
                <a:ext cx="49285" cy="501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314"/>
              <p:cNvSpPr>
                <a:spLocks noChangeArrowheads="1"/>
              </p:cNvSpPr>
              <p:nvPr/>
            </p:nvSpPr>
            <p:spPr bwMode="auto">
              <a:xfrm>
                <a:off x="6867526" y="4238625"/>
                <a:ext cx="88900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315"/>
              <p:cNvSpPr>
                <a:spLocks noChangeArrowheads="1"/>
              </p:cNvSpPr>
              <p:nvPr/>
            </p:nvSpPr>
            <p:spPr bwMode="auto">
              <a:xfrm>
                <a:off x="7271890" y="4252715"/>
                <a:ext cx="59635" cy="60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316"/>
              <p:cNvSpPr>
                <a:spLocks noChangeArrowheads="1"/>
              </p:cNvSpPr>
              <p:nvPr/>
            </p:nvSpPr>
            <p:spPr bwMode="auto">
              <a:xfrm>
                <a:off x="7646988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317"/>
              <p:cNvSpPr>
                <a:spLocks noChangeArrowheads="1"/>
              </p:cNvSpPr>
              <p:nvPr/>
            </p:nvSpPr>
            <p:spPr bwMode="auto">
              <a:xfrm>
                <a:off x="8037513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318"/>
              <p:cNvSpPr>
                <a:spLocks noChangeArrowheads="1"/>
              </p:cNvSpPr>
              <p:nvPr/>
            </p:nvSpPr>
            <p:spPr bwMode="auto">
              <a:xfrm>
                <a:off x="8426451" y="4238625"/>
                <a:ext cx="87313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319"/>
              <p:cNvSpPr>
                <a:spLocks noChangeArrowheads="1"/>
              </p:cNvSpPr>
              <p:nvPr/>
            </p:nvSpPr>
            <p:spPr bwMode="auto">
              <a:xfrm>
                <a:off x="8815388" y="4238625"/>
                <a:ext cx="88900" cy="889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326"/>
              <p:cNvSpPr>
                <a:spLocks noChangeArrowheads="1"/>
              </p:cNvSpPr>
              <p:nvPr/>
            </p:nvSpPr>
            <p:spPr bwMode="auto">
              <a:xfrm>
                <a:off x="249238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327"/>
              <p:cNvSpPr>
                <a:spLocks noChangeArrowheads="1"/>
              </p:cNvSpPr>
              <p:nvPr/>
            </p:nvSpPr>
            <p:spPr bwMode="auto">
              <a:xfrm>
                <a:off x="638176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328"/>
              <p:cNvSpPr>
                <a:spLocks noChangeArrowheads="1"/>
              </p:cNvSpPr>
              <p:nvPr/>
            </p:nvSpPr>
            <p:spPr bwMode="auto">
              <a:xfrm>
                <a:off x="1042540" y="4641402"/>
                <a:ext cx="59635" cy="596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329"/>
              <p:cNvSpPr>
                <a:spLocks noChangeArrowheads="1"/>
              </p:cNvSpPr>
              <p:nvPr/>
            </p:nvSpPr>
            <p:spPr bwMode="auto">
              <a:xfrm>
                <a:off x="1417638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330"/>
              <p:cNvSpPr>
                <a:spLocks noChangeArrowheads="1"/>
              </p:cNvSpPr>
              <p:nvPr/>
            </p:nvSpPr>
            <p:spPr bwMode="auto">
              <a:xfrm>
                <a:off x="1828216" y="4648817"/>
                <a:ext cx="45620" cy="448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331"/>
              <p:cNvSpPr>
                <a:spLocks noChangeArrowheads="1"/>
              </p:cNvSpPr>
              <p:nvPr/>
            </p:nvSpPr>
            <p:spPr bwMode="auto">
              <a:xfrm>
                <a:off x="2197101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332"/>
              <p:cNvSpPr>
                <a:spLocks noChangeArrowheads="1"/>
              </p:cNvSpPr>
              <p:nvPr/>
            </p:nvSpPr>
            <p:spPr bwMode="auto">
              <a:xfrm>
                <a:off x="2586038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333"/>
              <p:cNvSpPr>
                <a:spLocks noChangeArrowheads="1"/>
              </p:cNvSpPr>
              <p:nvPr/>
            </p:nvSpPr>
            <p:spPr bwMode="auto">
              <a:xfrm>
                <a:off x="2974976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334"/>
              <p:cNvSpPr>
                <a:spLocks noChangeArrowheads="1"/>
              </p:cNvSpPr>
              <p:nvPr/>
            </p:nvSpPr>
            <p:spPr bwMode="auto">
              <a:xfrm>
                <a:off x="3385167" y="4648817"/>
                <a:ext cx="44805" cy="44805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335"/>
              <p:cNvSpPr>
                <a:spLocks noChangeArrowheads="1"/>
              </p:cNvSpPr>
              <p:nvPr/>
            </p:nvSpPr>
            <p:spPr bwMode="auto">
              <a:xfrm>
                <a:off x="3766941" y="4641402"/>
                <a:ext cx="60720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336"/>
              <p:cNvSpPr>
                <a:spLocks noChangeArrowheads="1"/>
              </p:cNvSpPr>
              <p:nvPr/>
            </p:nvSpPr>
            <p:spPr bwMode="auto">
              <a:xfrm>
                <a:off x="4143376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337"/>
              <p:cNvSpPr>
                <a:spLocks noChangeArrowheads="1"/>
              </p:cNvSpPr>
              <p:nvPr/>
            </p:nvSpPr>
            <p:spPr bwMode="auto">
              <a:xfrm>
                <a:off x="4546152" y="4641402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38"/>
              <p:cNvSpPr>
                <a:spLocks noChangeArrowheads="1"/>
              </p:cNvSpPr>
              <p:nvPr/>
            </p:nvSpPr>
            <p:spPr bwMode="auto">
              <a:xfrm>
                <a:off x="4922838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339"/>
              <p:cNvSpPr>
                <a:spLocks noChangeArrowheads="1"/>
              </p:cNvSpPr>
              <p:nvPr/>
            </p:nvSpPr>
            <p:spPr bwMode="auto">
              <a:xfrm>
                <a:off x="5330790" y="4646577"/>
                <a:ext cx="49285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340"/>
              <p:cNvSpPr>
                <a:spLocks noChangeArrowheads="1"/>
              </p:cNvSpPr>
              <p:nvPr/>
            </p:nvSpPr>
            <p:spPr bwMode="auto">
              <a:xfrm>
                <a:off x="5700713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341"/>
              <p:cNvSpPr>
                <a:spLocks noChangeArrowheads="1"/>
              </p:cNvSpPr>
              <p:nvPr/>
            </p:nvSpPr>
            <p:spPr bwMode="auto">
              <a:xfrm>
                <a:off x="6103490" y="4641402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342"/>
              <p:cNvSpPr>
                <a:spLocks noChangeArrowheads="1"/>
              </p:cNvSpPr>
              <p:nvPr/>
            </p:nvSpPr>
            <p:spPr bwMode="auto">
              <a:xfrm>
                <a:off x="6478588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343"/>
              <p:cNvSpPr>
                <a:spLocks noChangeArrowheads="1"/>
              </p:cNvSpPr>
              <p:nvPr/>
            </p:nvSpPr>
            <p:spPr bwMode="auto">
              <a:xfrm>
                <a:off x="6867526" y="4627563"/>
                <a:ext cx="88900" cy="873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344"/>
              <p:cNvSpPr>
                <a:spLocks noChangeArrowheads="1"/>
              </p:cNvSpPr>
              <p:nvPr/>
            </p:nvSpPr>
            <p:spPr bwMode="auto">
              <a:xfrm>
                <a:off x="7271890" y="4641402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345"/>
              <p:cNvSpPr>
                <a:spLocks noChangeArrowheads="1"/>
              </p:cNvSpPr>
              <p:nvPr/>
            </p:nvSpPr>
            <p:spPr bwMode="auto">
              <a:xfrm>
                <a:off x="7666002" y="4646577"/>
                <a:ext cx="49285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46"/>
              <p:cNvSpPr>
                <a:spLocks noChangeArrowheads="1"/>
              </p:cNvSpPr>
              <p:nvPr/>
            </p:nvSpPr>
            <p:spPr bwMode="auto">
              <a:xfrm>
                <a:off x="8037513" y="4627563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47"/>
              <p:cNvSpPr>
                <a:spLocks noChangeArrowheads="1"/>
              </p:cNvSpPr>
              <p:nvPr/>
            </p:nvSpPr>
            <p:spPr bwMode="auto">
              <a:xfrm>
                <a:off x="8440290" y="4641402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348"/>
              <p:cNvSpPr>
                <a:spLocks noChangeArrowheads="1"/>
              </p:cNvSpPr>
              <p:nvPr/>
            </p:nvSpPr>
            <p:spPr bwMode="auto">
              <a:xfrm>
                <a:off x="8815388" y="4627563"/>
                <a:ext cx="88900" cy="87312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355"/>
              <p:cNvSpPr>
                <a:spLocks noChangeArrowheads="1"/>
              </p:cNvSpPr>
              <p:nvPr/>
            </p:nvSpPr>
            <p:spPr bwMode="auto">
              <a:xfrm>
                <a:off x="263077" y="50271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356"/>
              <p:cNvSpPr>
                <a:spLocks noChangeArrowheads="1"/>
              </p:cNvSpPr>
              <p:nvPr/>
            </p:nvSpPr>
            <p:spPr bwMode="auto">
              <a:xfrm>
                <a:off x="638176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357"/>
              <p:cNvSpPr>
                <a:spLocks noChangeArrowheads="1"/>
              </p:cNvSpPr>
              <p:nvPr/>
            </p:nvSpPr>
            <p:spPr bwMode="auto">
              <a:xfrm>
                <a:off x="1042540" y="50271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358"/>
              <p:cNvSpPr>
                <a:spLocks noChangeArrowheads="1"/>
              </p:cNvSpPr>
              <p:nvPr/>
            </p:nvSpPr>
            <p:spPr bwMode="auto">
              <a:xfrm>
                <a:off x="1417638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359"/>
              <p:cNvSpPr>
                <a:spLocks noChangeArrowheads="1"/>
              </p:cNvSpPr>
              <p:nvPr/>
            </p:nvSpPr>
            <p:spPr bwMode="auto">
              <a:xfrm>
                <a:off x="1806576" y="5013325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360"/>
              <p:cNvSpPr>
                <a:spLocks noChangeArrowheads="1"/>
              </p:cNvSpPr>
              <p:nvPr/>
            </p:nvSpPr>
            <p:spPr bwMode="auto">
              <a:xfrm>
                <a:off x="2197101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361"/>
              <p:cNvSpPr>
                <a:spLocks noChangeArrowheads="1"/>
              </p:cNvSpPr>
              <p:nvPr/>
            </p:nvSpPr>
            <p:spPr bwMode="auto">
              <a:xfrm>
                <a:off x="2607292" y="5034579"/>
                <a:ext cx="44805" cy="448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362"/>
              <p:cNvSpPr>
                <a:spLocks noChangeArrowheads="1"/>
              </p:cNvSpPr>
              <p:nvPr/>
            </p:nvSpPr>
            <p:spPr bwMode="auto">
              <a:xfrm>
                <a:off x="2974976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363"/>
              <p:cNvSpPr>
                <a:spLocks noChangeArrowheads="1"/>
              </p:cNvSpPr>
              <p:nvPr/>
            </p:nvSpPr>
            <p:spPr bwMode="auto">
              <a:xfrm>
                <a:off x="3363913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364"/>
              <p:cNvSpPr>
                <a:spLocks noChangeArrowheads="1"/>
              </p:cNvSpPr>
              <p:nvPr/>
            </p:nvSpPr>
            <p:spPr bwMode="auto">
              <a:xfrm>
                <a:off x="3752851" y="5013325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365"/>
              <p:cNvSpPr>
                <a:spLocks noChangeArrowheads="1"/>
              </p:cNvSpPr>
              <p:nvPr/>
            </p:nvSpPr>
            <p:spPr bwMode="auto">
              <a:xfrm>
                <a:off x="4162390" y="5032339"/>
                <a:ext cx="49285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366"/>
              <p:cNvSpPr>
                <a:spLocks noChangeArrowheads="1"/>
              </p:cNvSpPr>
              <p:nvPr/>
            </p:nvSpPr>
            <p:spPr bwMode="auto">
              <a:xfrm>
                <a:off x="4532313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367"/>
              <p:cNvSpPr>
                <a:spLocks noChangeArrowheads="1"/>
              </p:cNvSpPr>
              <p:nvPr/>
            </p:nvSpPr>
            <p:spPr bwMode="auto">
              <a:xfrm>
                <a:off x="4922838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368"/>
              <p:cNvSpPr>
                <a:spLocks noChangeArrowheads="1"/>
              </p:cNvSpPr>
              <p:nvPr/>
            </p:nvSpPr>
            <p:spPr bwMode="auto">
              <a:xfrm>
                <a:off x="5325615" y="5027164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369"/>
              <p:cNvSpPr>
                <a:spLocks noChangeArrowheads="1"/>
              </p:cNvSpPr>
              <p:nvPr/>
            </p:nvSpPr>
            <p:spPr bwMode="auto">
              <a:xfrm>
                <a:off x="5700713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370"/>
              <p:cNvSpPr>
                <a:spLocks noChangeArrowheads="1"/>
              </p:cNvSpPr>
              <p:nvPr/>
            </p:nvSpPr>
            <p:spPr bwMode="auto">
              <a:xfrm>
                <a:off x="6108665" y="5032339"/>
                <a:ext cx="49285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371"/>
              <p:cNvSpPr>
                <a:spLocks noChangeArrowheads="1"/>
              </p:cNvSpPr>
              <p:nvPr/>
            </p:nvSpPr>
            <p:spPr bwMode="auto">
              <a:xfrm>
                <a:off x="6478588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372"/>
              <p:cNvSpPr>
                <a:spLocks noChangeArrowheads="1"/>
              </p:cNvSpPr>
              <p:nvPr/>
            </p:nvSpPr>
            <p:spPr bwMode="auto">
              <a:xfrm>
                <a:off x="6867526" y="5013325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373"/>
              <p:cNvSpPr>
                <a:spLocks noChangeArrowheads="1"/>
              </p:cNvSpPr>
              <p:nvPr/>
            </p:nvSpPr>
            <p:spPr bwMode="auto">
              <a:xfrm>
                <a:off x="7258051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374"/>
              <p:cNvSpPr>
                <a:spLocks noChangeArrowheads="1"/>
              </p:cNvSpPr>
              <p:nvPr/>
            </p:nvSpPr>
            <p:spPr bwMode="auto">
              <a:xfrm>
                <a:off x="7646988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375"/>
              <p:cNvSpPr>
                <a:spLocks noChangeArrowheads="1"/>
              </p:cNvSpPr>
              <p:nvPr/>
            </p:nvSpPr>
            <p:spPr bwMode="auto">
              <a:xfrm>
                <a:off x="8037513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376"/>
              <p:cNvSpPr>
                <a:spLocks noChangeArrowheads="1"/>
              </p:cNvSpPr>
              <p:nvPr/>
            </p:nvSpPr>
            <p:spPr bwMode="auto">
              <a:xfrm>
                <a:off x="8426451" y="5013325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377"/>
              <p:cNvSpPr>
                <a:spLocks noChangeArrowheads="1"/>
              </p:cNvSpPr>
              <p:nvPr/>
            </p:nvSpPr>
            <p:spPr bwMode="auto">
              <a:xfrm>
                <a:off x="8829478" y="5027164"/>
                <a:ext cx="60720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386"/>
              <p:cNvSpPr>
                <a:spLocks noChangeArrowheads="1"/>
              </p:cNvSpPr>
              <p:nvPr/>
            </p:nvSpPr>
            <p:spPr bwMode="auto">
              <a:xfrm>
                <a:off x="1028701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387"/>
              <p:cNvSpPr>
                <a:spLocks noChangeArrowheads="1"/>
              </p:cNvSpPr>
              <p:nvPr/>
            </p:nvSpPr>
            <p:spPr bwMode="auto">
              <a:xfrm>
                <a:off x="1450527" y="5412927"/>
                <a:ext cx="59635" cy="59635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388"/>
              <p:cNvSpPr>
                <a:spLocks noChangeArrowheads="1"/>
              </p:cNvSpPr>
              <p:nvPr/>
            </p:nvSpPr>
            <p:spPr bwMode="auto">
              <a:xfrm>
                <a:off x="1806576" y="5399088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389"/>
              <p:cNvSpPr>
                <a:spLocks noChangeArrowheads="1"/>
              </p:cNvSpPr>
              <p:nvPr/>
            </p:nvSpPr>
            <p:spPr bwMode="auto">
              <a:xfrm>
                <a:off x="2218355" y="5420342"/>
                <a:ext cx="44805" cy="4480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390"/>
              <p:cNvSpPr>
                <a:spLocks noChangeArrowheads="1"/>
              </p:cNvSpPr>
              <p:nvPr/>
            </p:nvSpPr>
            <p:spPr bwMode="auto">
              <a:xfrm>
                <a:off x="2586038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391"/>
              <p:cNvSpPr>
                <a:spLocks noChangeArrowheads="1"/>
              </p:cNvSpPr>
              <p:nvPr/>
            </p:nvSpPr>
            <p:spPr bwMode="auto">
              <a:xfrm>
                <a:off x="2974976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392"/>
              <p:cNvSpPr>
                <a:spLocks noChangeArrowheads="1"/>
              </p:cNvSpPr>
              <p:nvPr/>
            </p:nvSpPr>
            <p:spPr bwMode="auto">
              <a:xfrm>
                <a:off x="3377752" y="5412927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393"/>
              <p:cNvSpPr>
                <a:spLocks noChangeArrowheads="1"/>
              </p:cNvSpPr>
              <p:nvPr/>
            </p:nvSpPr>
            <p:spPr bwMode="auto">
              <a:xfrm>
                <a:off x="3752851" y="5399088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394"/>
              <p:cNvSpPr>
                <a:spLocks noChangeArrowheads="1"/>
              </p:cNvSpPr>
              <p:nvPr/>
            </p:nvSpPr>
            <p:spPr bwMode="auto">
              <a:xfrm>
                <a:off x="4162426" y="5399088"/>
                <a:ext cx="87313" cy="87312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395"/>
              <p:cNvSpPr>
                <a:spLocks noChangeArrowheads="1"/>
              </p:cNvSpPr>
              <p:nvPr/>
            </p:nvSpPr>
            <p:spPr bwMode="auto">
              <a:xfrm>
                <a:off x="4546152" y="5412927"/>
                <a:ext cx="59635" cy="59635"/>
              </a:xfrm>
              <a:prstGeom prst="ellipse">
                <a:avLst/>
              </a:prstGeom>
              <a:solidFill>
                <a:srgbClr val="DFDFE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396"/>
              <p:cNvSpPr>
                <a:spLocks noChangeArrowheads="1"/>
              </p:cNvSpPr>
              <p:nvPr/>
            </p:nvSpPr>
            <p:spPr bwMode="auto">
              <a:xfrm>
                <a:off x="4922838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397"/>
              <p:cNvSpPr>
                <a:spLocks noChangeArrowheads="1"/>
              </p:cNvSpPr>
              <p:nvPr/>
            </p:nvSpPr>
            <p:spPr bwMode="auto">
              <a:xfrm>
                <a:off x="5311776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398"/>
              <p:cNvSpPr>
                <a:spLocks noChangeArrowheads="1"/>
              </p:cNvSpPr>
              <p:nvPr/>
            </p:nvSpPr>
            <p:spPr bwMode="auto">
              <a:xfrm>
                <a:off x="5714552" y="5412927"/>
                <a:ext cx="59635" cy="59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399"/>
              <p:cNvSpPr>
                <a:spLocks noChangeArrowheads="1"/>
              </p:cNvSpPr>
              <p:nvPr/>
            </p:nvSpPr>
            <p:spPr bwMode="auto">
              <a:xfrm>
                <a:off x="6089651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400"/>
              <p:cNvSpPr>
                <a:spLocks noChangeArrowheads="1"/>
              </p:cNvSpPr>
              <p:nvPr/>
            </p:nvSpPr>
            <p:spPr bwMode="auto">
              <a:xfrm>
                <a:off x="6478588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401"/>
              <p:cNvSpPr>
                <a:spLocks noChangeArrowheads="1"/>
              </p:cNvSpPr>
              <p:nvPr/>
            </p:nvSpPr>
            <p:spPr bwMode="auto">
              <a:xfrm>
                <a:off x="6867526" y="5399088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402"/>
              <p:cNvSpPr>
                <a:spLocks noChangeArrowheads="1"/>
              </p:cNvSpPr>
              <p:nvPr/>
            </p:nvSpPr>
            <p:spPr bwMode="auto">
              <a:xfrm>
                <a:off x="7258051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403"/>
              <p:cNvSpPr>
                <a:spLocks noChangeArrowheads="1"/>
              </p:cNvSpPr>
              <p:nvPr/>
            </p:nvSpPr>
            <p:spPr bwMode="auto">
              <a:xfrm>
                <a:off x="7666002" y="5418102"/>
                <a:ext cx="49285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404"/>
              <p:cNvSpPr>
                <a:spLocks noChangeArrowheads="1"/>
              </p:cNvSpPr>
              <p:nvPr/>
            </p:nvSpPr>
            <p:spPr bwMode="auto">
              <a:xfrm>
                <a:off x="8037513" y="5399088"/>
                <a:ext cx="87313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405"/>
              <p:cNvSpPr>
                <a:spLocks noChangeArrowheads="1"/>
              </p:cNvSpPr>
              <p:nvPr/>
            </p:nvSpPr>
            <p:spPr bwMode="auto">
              <a:xfrm>
                <a:off x="8445465" y="5418102"/>
                <a:ext cx="49285" cy="492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406"/>
              <p:cNvSpPr>
                <a:spLocks noChangeArrowheads="1"/>
              </p:cNvSpPr>
              <p:nvPr/>
            </p:nvSpPr>
            <p:spPr bwMode="auto">
              <a:xfrm>
                <a:off x="8815388" y="5399088"/>
                <a:ext cx="88900" cy="873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0" name="Oval 384"/>
            <p:cNvSpPr>
              <a:spLocks noChangeArrowheads="1"/>
            </p:cNvSpPr>
            <p:nvPr userDrawn="1"/>
          </p:nvSpPr>
          <p:spPr bwMode="auto">
            <a:xfrm>
              <a:off x="263077" y="460613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25249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359152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2706256" y="316894"/>
            <a:ext cx="4959783" cy="70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Think Big Analytics Case Study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2706256" y="1174984"/>
            <a:ext cx="5946642" cy="501915"/>
          </a:xfrm>
        </p:spPr>
        <p:txBody>
          <a:bodyPr anchor="b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case study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2700338" y="1866900"/>
            <a:ext cx="5967412" cy="2784475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/>
            </a:lvl1pPr>
            <a:lvl2pPr marL="22860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/>
            </a:lvl2pPr>
            <a:lvl3pPr marL="45720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/>
            </a:lvl3pPr>
            <a:lvl4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/>
            </a:lvl4pPr>
            <a:lvl5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/>
            </a:lvl5pPr>
          </a:lstStyle>
          <a:p>
            <a:pPr lvl="0">
              <a:lnSpc>
                <a:spcPct val="103000"/>
              </a:lnSpc>
              <a:defRPr/>
            </a:pPr>
            <a:r>
              <a:rPr lang="en-US" dirty="0"/>
              <a:t>This is placeholder text. This text can be replaced with your own text. </a:t>
            </a:r>
            <a:br>
              <a:rPr lang="en-US" dirty="0"/>
            </a:br>
            <a:r>
              <a:rPr lang="en-US" dirty="0"/>
              <a:t>(120 words max)</a:t>
            </a:r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Business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© 2018 Teradata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1" y="320039"/>
            <a:ext cx="8229600" cy="704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2719" y="723977"/>
            <a:ext cx="8220456" cy="308580"/>
          </a:xfrm>
        </p:spPr>
        <p:txBody>
          <a:bodyPr/>
          <a:lstStyle>
            <a:lvl1pPr marL="0" indent="0">
              <a:buNone/>
              <a:defRPr sz="1600">
                <a:solidFill>
                  <a:srgbClr val="5F606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23" hasCustomPrompt="1"/>
          </p:nvPr>
        </p:nvSpPr>
        <p:spPr>
          <a:xfrm>
            <a:off x="460918" y="1590376"/>
            <a:ext cx="2560320" cy="2031727"/>
          </a:xfrm>
        </p:spPr>
        <p:txBody>
          <a:bodyPr/>
          <a:lstStyle>
            <a:lvl1pPr marL="119063" indent="-1190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00" b="0" baseline="0"/>
            </a:lvl1pPr>
            <a:lvl2pPr marL="166688" indent="-1651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00"/>
            </a:lvl2pPr>
            <a:lvl3pPr marL="225425" indent="-1111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000"/>
            </a:lvl3pPr>
          </a:lstStyle>
          <a:p>
            <a:pPr lvl="0"/>
            <a:r>
              <a:rPr lang="en-US" dirty="0"/>
              <a:t>This is placeholder text. This text can be replaced with your own text. (20 words max)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1258736"/>
            <a:ext cx="2560320" cy="225425"/>
          </a:xfrm>
        </p:spPr>
        <p:txBody>
          <a:bodyPr/>
          <a:lstStyle>
            <a:lvl1pPr marL="0" indent="0">
              <a:buNone/>
              <a:defRPr sz="1300" b="1"/>
            </a:lvl1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7" hasCustomPrompt="1"/>
          </p:nvPr>
        </p:nvSpPr>
        <p:spPr>
          <a:xfrm>
            <a:off x="3283864" y="1590376"/>
            <a:ext cx="2560320" cy="2031727"/>
          </a:xfrm>
        </p:spPr>
        <p:txBody>
          <a:bodyPr/>
          <a:lstStyle>
            <a:lvl1pPr marL="119063" indent="-1190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00" b="0" baseline="0"/>
            </a:lvl1pPr>
            <a:lvl2pPr marL="166688" indent="-1651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00"/>
            </a:lvl2pPr>
            <a:lvl3pPr marL="225425" indent="-1111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000"/>
            </a:lvl3pPr>
          </a:lstStyle>
          <a:p>
            <a:pPr lvl="0"/>
            <a:r>
              <a:rPr lang="en-US" dirty="0"/>
              <a:t>This is placeholder text. This text can be replaced with your own text. (20 words max)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280146" y="1258736"/>
            <a:ext cx="2560320" cy="225425"/>
          </a:xfrm>
        </p:spPr>
        <p:txBody>
          <a:bodyPr/>
          <a:lstStyle>
            <a:lvl1pPr marL="0" indent="0">
              <a:buNone/>
              <a:defRPr sz="1300" b="1"/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29" hasCustomPrompt="1"/>
          </p:nvPr>
        </p:nvSpPr>
        <p:spPr>
          <a:xfrm>
            <a:off x="6106809" y="1590376"/>
            <a:ext cx="2560320" cy="2031727"/>
          </a:xfrm>
        </p:spPr>
        <p:txBody>
          <a:bodyPr/>
          <a:lstStyle>
            <a:lvl1pPr marL="119063" indent="-1190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00" b="0" baseline="0"/>
            </a:lvl1pPr>
            <a:lvl2pPr marL="166688" indent="-1651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00"/>
            </a:lvl2pPr>
            <a:lvl3pPr marL="225425" indent="-1111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000"/>
            </a:lvl3pPr>
          </a:lstStyle>
          <a:p>
            <a:pPr lvl="0"/>
            <a:r>
              <a:rPr lang="en-US" dirty="0"/>
              <a:t>This is placeholder text. This text can be replaced with your own text. (20 words max)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6103091" y="1258736"/>
            <a:ext cx="2560320" cy="225425"/>
          </a:xfrm>
        </p:spPr>
        <p:txBody>
          <a:bodyPr/>
          <a:lstStyle>
            <a:lvl1pPr marL="0" indent="0">
              <a:buNone/>
              <a:defRPr sz="1300" b="1"/>
            </a:lvl1pPr>
          </a:lstStyle>
          <a:p>
            <a:pPr lvl="0"/>
            <a:r>
              <a:rPr lang="en-US" dirty="0"/>
              <a:t>Benefits</a:t>
            </a:r>
          </a:p>
        </p:txBody>
      </p:sp>
      <p:cxnSp>
        <p:nvCxnSpPr>
          <p:cNvPr id="18" name="Shape 239"/>
          <p:cNvCxnSpPr/>
          <p:nvPr userDrawn="1"/>
        </p:nvCxnSpPr>
        <p:spPr>
          <a:xfrm>
            <a:off x="462203" y="3784600"/>
            <a:ext cx="8256347" cy="0"/>
          </a:xfrm>
          <a:prstGeom prst="straightConnector1">
            <a:avLst/>
          </a:prstGeom>
          <a:noFill/>
          <a:ln w="635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object 4"/>
          <p:cNvSpPr txBox="1">
            <a:spLocks/>
          </p:cNvSpPr>
          <p:nvPr userDrawn="1"/>
        </p:nvSpPr>
        <p:spPr>
          <a:xfrm>
            <a:off x="1049373" y="4566429"/>
            <a:ext cx="7555675" cy="17953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Century Gothic" panose="020B0502020202020204" pitchFamily="34" charset="0"/>
              <a:buChar char="▪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Century Gothic" panose="020B0502020202020204" pitchFamily="34" charset="0"/>
              <a:buChar char="―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Century Gothic" panose="020B0502020202020204" pitchFamily="34" charset="0"/>
              <a:buChar char="―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Century Gothic" panose="020B05020202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Century Gothic" panose="020B05020202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spc="-8" dirty="0">
                <a:solidFill>
                  <a:schemeClr val="accent1"/>
                </a:solidFill>
                <a:cs typeface="Calibri"/>
              </a:rPr>
              <a:t>VELOCITY</a:t>
            </a:r>
            <a:r>
              <a:rPr lang="en-US" sz="1000" baseline="30000" dirty="0">
                <a:solidFill>
                  <a:schemeClr val="accent1"/>
                </a:solidFill>
              </a:rPr>
              <a:t>™</a:t>
            </a:r>
            <a:r>
              <a:rPr lang="en-US" sz="1000" b="1" spc="-8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1000" spc="-8" dirty="0">
                <a:solidFill>
                  <a:schemeClr val="accent1"/>
                </a:solidFill>
                <a:cs typeface="Calibri"/>
              </a:rPr>
              <a:t>–</a:t>
            </a:r>
            <a:r>
              <a:rPr lang="en-US" sz="1000" b="1" spc="-8" dirty="0">
                <a:solidFill>
                  <a:schemeClr val="accent1"/>
                </a:solidFill>
                <a:cs typeface="Calibri"/>
              </a:rPr>
              <a:t> </a:t>
            </a:r>
            <a:r>
              <a:rPr lang="en-US" sz="1000" spc="-8" dirty="0">
                <a:solidFill>
                  <a:schemeClr val="accent1"/>
                </a:solidFill>
                <a:cs typeface="Calibri"/>
              </a:rPr>
              <a:t>Analytics Ops </a:t>
            </a:r>
            <a:endParaRPr lang="en-US" sz="1000" dirty="0">
              <a:solidFill>
                <a:schemeClr val="accent1"/>
              </a:solidFill>
              <a:cs typeface="Calibri-Light"/>
            </a:endParaRPr>
          </a:p>
        </p:txBody>
      </p:sp>
      <p:cxnSp>
        <p:nvCxnSpPr>
          <p:cNvPr id="20" name="Shape 239"/>
          <p:cNvCxnSpPr/>
          <p:nvPr userDrawn="1"/>
        </p:nvCxnSpPr>
        <p:spPr>
          <a:xfrm>
            <a:off x="454949" y="4438650"/>
            <a:ext cx="8263691" cy="0"/>
          </a:xfrm>
          <a:prstGeom prst="straightConnector1">
            <a:avLst/>
          </a:prstGeom>
          <a:noFill/>
          <a:ln w="635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Picture Placeholder 32"/>
          <p:cNvSpPr>
            <a:spLocks noGrp="1"/>
          </p:cNvSpPr>
          <p:nvPr>
            <p:ph type="pic" sz="quarter" idx="31"/>
          </p:nvPr>
        </p:nvSpPr>
        <p:spPr>
          <a:xfrm>
            <a:off x="4531150" y="3882881"/>
            <a:ext cx="666323" cy="45938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/>
              <a:buNone/>
              <a:defRPr sz="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32"/>
          <p:cNvSpPr>
            <a:spLocks noGrp="1"/>
          </p:cNvSpPr>
          <p:nvPr>
            <p:ph type="pic" sz="quarter" idx="32"/>
          </p:nvPr>
        </p:nvSpPr>
        <p:spPr>
          <a:xfrm>
            <a:off x="5586167" y="3882881"/>
            <a:ext cx="666323" cy="45938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/>
              <a:buNone/>
              <a:defRPr sz="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32"/>
          <p:cNvSpPr>
            <a:spLocks noGrp="1"/>
          </p:cNvSpPr>
          <p:nvPr>
            <p:ph type="pic" sz="quarter" idx="33"/>
          </p:nvPr>
        </p:nvSpPr>
        <p:spPr>
          <a:xfrm>
            <a:off x="6641184" y="3882881"/>
            <a:ext cx="666323" cy="45938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/>
              <a:buNone/>
              <a:defRPr sz="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32"/>
          <p:cNvSpPr>
            <a:spLocks noGrp="1"/>
          </p:cNvSpPr>
          <p:nvPr>
            <p:ph type="pic" sz="quarter" idx="34"/>
          </p:nvPr>
        </p:nvSpPr>
        <p:spPr>
          <a:xfrm>
            <a:off x="7696200" y="3882881"/>
            <a:ext cx="666323" cy="45938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/>
              <a:buNone/>
              <a:defRPr sz="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" y="3907746"/>
            <a:ext cx="2670048" cy="225425"/>
          </a:xfrm>
        </p:spPr>
        <p:txBody>
          <a:bodyPr/>
          <a:lstStyle>
            <a:lvl1pPr marL="0" indent="0">
              <a:buNone/>
              <a:defRPr sz="1100" b="1"/>
            </a:lvl1pPr>
          </a:lstStyle>
          <a:p>
            <a:pPr lvl="0"/>
            <a:r>
              <a:rPr lang="en-US" dirty="0"/>
              <a:t>Tools and Technologies</a:t>
            </a:r>
          </a:p>
        </p:txBody>
      </p:sp>
      <p:sp>
        <p:nvSpPr>
          <p:cNvPr id="30" name="Picture Placeholder 32"/>
          <p:cNvSpPr>
            <a:spLocks noGrp="1"/>
          </p:cNvSpPr>
          <p:nvPr>
            <p:ph type="pic" sz="quarter" idx="13"/>
          </p:nvPr>
        </p:nvSpPr>
        <p:spPr>
          <a:xfrm>
            <a:off x="3476133" y="3882881"/>
            <a:ext cx="666323" cy="459386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/>
              <a:buNone/>
              <a:defRPr sz="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1254125"/>
            <a:ext cx="9144000" cy="3075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4022331" y="1195761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3640400" y="1530998"/>
            <a:ext cx="0" cy="25220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06546" y="1930979"/>
            <a:ext cx="2489367" cy="167947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1463" y="1761325"/>
            <a:ext cx="4687887" cy="1980516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000"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009719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4046131" y="3523425"/>
            <a:ext cx="80264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5751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Think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1254125"/>
            <a:ext cx="9144000" cy="3075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4022331" y="1195761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3640400" y="1530998"/>
            <a:ext cx="0" cy="25220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1463" y="1761325"/>
            <a:ext cx="4687887" cy="1980516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000"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009719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4046131" y="3523425"/>
            <a:ext cx="80264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92149" y="4603138"/>
            <a:ext cx="554504" cy="54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430" y="4632951"/>
            <a:ext cx="765807" cy="2753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875768" y="1941321"/>
            <a:ext cx="1953158" cy="1662303"/>
            <a:chOff x="1408113" y="415925"/>
            <a:chExt cx="7974012" cy="6786563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108700" y="3381375"/>
              <a:ext cx="374650" cy="215900"/>
            </a:xfrm>
            <a:custGeom>
              <a:avLst/>
              <a:gdLst>
                <a:gd name="T0" fmla="*/ 1038 w 1039"/>
                <a:gd name="T1" fmla="*/ 300 h 601"/>
                <a:gd name="T2" fmla="*/ 1038 w 1039"/>
                <a:gd name="T3" fmla="*/ 300 h 601"/>
                <a:gd name="T4" fmla="*/ 1038 w 1039"/>
                <a:gd name="T5" fmla="*/ 277 h 601"/>
                <a:gd name="T6" fmla="*/ 622 w 1039"/>
                <a:gd name="T7" fmla="*/ 0 h 601"/>
                <a:gd name="T8" fmla="*/ 0 w 1039"/>
                <a:gd name="T9" fmla="*/ 0 h 601"/>
                <a:gd name="T10" fmla="*/ 0 w 1039"/>
                <a:gd name="T11" fmla="*/ 600 h 601"/>
                <a:gd name="T12" fmla="*/ 577 w 1039"/>
                <a:gd name="T13" fmla="*/ 600 h 601"/>
                <a:gd name="T14" fmla="*/ 1038 w 1039"/>
                <a:gd name="T15" fmla="*/ 30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9" h="601">
                  <a:moveTo>
                    <a:pt x="1038" y="300"/>
                  </a:moveTo>
                  <a:lnTo>
                    <a:pt x="1038" y="300"/>
                  </a:lnTo>
                  <a:cubicBezTo>
                    <a:pt x="1038" y="277"/>
                    <a:pt x="1038" y="277"/>
                    <a:pt x="1038" y="277"/>
                  </a:cubicBezTo>
                  <a:cubicBezTo>
                    <a:pt x="1038" y="92"/>
                    <a:pt x="876" y="0"/>
                    <a:pt x="6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577" y="600"/>
                    <a:pt x="577" y="600"/>
                    <a:pt x="577" y="600"/>
                  </a:cubicBezTo>
                  <a:cubicBezTo>
                    <a:pt x="738" y="600"/>
                    <a:pt x="1038" y="577"/>
                    <a:pt x="1038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6108700" y="3771900"/>
              <a:ext cx="423863" cy="223838"/>
            </a:xfrm>
            <a:custGeom>
              <a:avLst/>
              <a:gdLst>
                <a:gd name="T0" fmla="*/ 692 w 1177"/>
                <a:gd name="T1" fmla="*/ 0 h 622"/>
                <a:gd name="T2" fmla="*/ 692 w 1177"/>
                <a:gd name="T3" fmla="*/ 0 h 622"/>
                <a:gd name="T4" fmla="*/ 0 w 1177"/>
                <a:gd name="T5" fmla="*/ 0 h 622"/>
                <a:gd name="T6" fmla="*/ 0 w 1177"/>
                <a:gd name="T7" fmla="*/ 621 h 622"/>
                <a:gd name="T8" fmla="*/ 715 w 1177"/>
                <a:gd name="T9" fmla="*/ 621 h 622"/>
                <a:gd name="T10" fmla="*/ 1176 w 1177"/>
                <a:gd name="T11" fmla="*/ 321 h 622"/>
                <a:gd name="T12" fmla="*/ 1176 w 1177"/>
                <a:gd name="T13" fmla="*/ 299 h 622"/>
                <a:gd name="T14" fmla="*/ 692 w 1177"/>
                <a:gd name="T15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7" h="622">
                  <a:moveTo>
                    <a:pt x="692" y="0"/>
                  </a:moveTo>
                  <a:lnTo>
                    <a:pt x="69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715" y="621"/>
                    <a:pt x="715" y="621"/>
                    <a:pt x="715" y="621"/>
                  </a:cubicBezTo>
                  <a:cubicBezTo>
                    <a:pt x="876" y="621"/>
                    <a:pt x="1176" y="575"/>
                    <a:pt x="1176" y="321"/>
                  </a:cubicBezTo>
                  <a:cubicBezTo>
                    <a:pt x="1176" y="299"/>
                    <a:pt x="1176" y="299"/>
                    <a:pt x="1176" y="299"/>
                  </a:cubicBezTo>
                  <a:cubicBezTo>
                    <a:pt x="1176" y="46"/>
                    <a:pt x="899" y="0"/>
                    <a:pt x="69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7554913" y="3373438"/>
              <a:ext cx="631825" cy="639762"/>
            </a:xfrm>
            <a:custGeom>
              <a:avLst/>
              <a:gdLst>
                <a:gd name="T0" fmla="*/ 1546 w 1754"/>
                <a:gd name="T1" fmla="*/ 300 h 1777"/>
                <a:gd name="T2" fmla="*/ 1546 w 1754"/>
                <a:gd name="T3" fmla="*/ 300 h 1777"/>
                <a:gd name="T4" fmla="*/ 1523 w 1754"/>
                <a:gd name="T5" fmla="*/ 253 h 1777"/>
                <a:gd name="T6" fmla="*/ 808 w 1754"/>
                <a:gd name="T7" fmla="*/ 0 h 1777"/>
                <a:gd name="T8" fmla="*/ 0 w 1754"/>
                <a:gd name="T9" fmla="*/ 877 h 1777"/>
                <a:gd name="T10" fmla="*/ 0 w 1754"/>
                <a:gd name="T11" fmla="*/ 877 h 1777"/>
                <a:gd name="T12" fmla="*/ 853 w 1754"/>
                <a:gd name="T13" fmla="*/ 1776 h 1777"/>
                <a:gd name="T14" fmla="*/ 1454 w 1754"/>
                <a:gd name="T15" fmla="*/ 1591 h 1777"/>
                <a:gd name="T16" fmla="*/ 1454 w 1754"/>
                <a:gd name="T17" fmla="*/ 1176 h 1777"/>
                <a:gd name="T18" fmla="*/ 784 w 1754"/>
                <a:gd name="T19" fmla="*/ 1176 h 1777"/>
                <a:gd name="T20" fmla="*/ 784 w 1754"/>
                <a:gd name="T21" fmla="*/ 692 h 1777"/>
                <a:gd name="T22" fmla="*/ 1753 w 1754"/>
                <a:gd name="T23" fmla="*/ 692 h 1777"/>
                <a:gd name="T24" fmla="*/ 1708 w 1754"/>
                <a:gd name="T25" fmla="*/ 92 h 1777"/>
                <a:gd name="T26" fmla="*/ 1546 w 1754"/>
                <a:gd name="T27" fmla="*/ 300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4" h="1777">
                  <a:moveTo>
                    <a:pt x="1546" y="300"/>
                  </a:moveTo>
                  <a:lnTo>
                    <a:pt x="1546" y="300"/>
                  </a:lnTo>
                  <a:cubicBezTo>
                    <a:pt x="1523" y="253"/>
                    <a:pt x="1523" y="253"/>
                    <a:pt x="1523" y="253"/>
                  </a:cubicBezTo>
                  <a:cubicBezTo>
                    <a:pt x="1315" y="92"/>
                    <a:pt x="1130" y="0"/>
                    <a:pt x="808" y="0"/>
                  </a:cubicBezTo>
                  <a:cubicBezTo>
                    <a:pt x="369" y="0"/>
                    <a:pt x="0" y="392"/>
                    <a:pt x="0" y="877"/>
                  </a:cubicBezTo>
                  <a:lnTo>
                    <a:pt x="0" y="877"/>
                  </a:lnTo>
                  <a:cubicBezTo>
                    <a:pt x="0" y="1407"/>
                    <a:pt x="369" y="1776"/>
                    <a:pt x="853" y="1776"/>
                  </a:cubicBezTo>
                  <a:cubicBezTo>
                    <a:pt x="1084" y="1776"/>
                    <a:pt x="1292" y="1706"/>
                    <a:pt x="1454" y="1591"/>
                  </a:cubicBezTo>
                  <a:cubicBezTo>
                    <a:pt x="1454" y="1176"/>
                    <a:pt x="1454" y="1176"/>
                    <a:pt x="1454" y="1176"/>
                  </a:cubicBezTo>
                  <a:cubicBezTo>
                    <a:pt x="784" y="1176"/>
                    <a:pt x="784" y="1176"/>
                    <a:pt x="784" y="1176"/>
                  </a:cubicBezTo>
                  <a:cubicBezTo>
                    <a:pt x="784" y="692"/>
                    <a:pt x="784" y="692"/>
                    <a:pt x="784" y="692"/>
                  </a:cubicBezTo>
                  <a:cubicBezTo>
                    <a:pt x="1753" y="692"/>
                    <a:pt x="1753" y="692"/>
                    <a:pt x="1753" y="692"/>
                  </a:cubicBezTo>
                  <a:cubicBezTo>
                    <a:pt x="1753" y="484"/>
                    <a:pt x="1731" y="300"/>
                    <a:pt x="1708" y="92"/>
                  </a:cubicBezTo>
                  <a:lnTo>
                    <a:pt x="1546" y="3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1408113" y="415925"/>
              <a:ext cx="6770687" cy="6786563"/>
            </a:xfrm>
            <a:custGeom>
              <a:avLst/>
              <a:gdLst>
                <a:gd name="T0" fmla="*/ 17905 w 18807"/>
                <a:gd name="T1" fmla="*/ 7707 h 18853"/>
                <a:gd name="T2" fmla="*/ 16198 w 18807"/>
                <a:gd name="T3" fmla="*/ 5238 h 18853"/>
                <a:gd name="T4" fmla="*/ 139 w 18807"/>
                <a:gd name="T5" fmla="*/ 7776 h 18853"/>
                <a:gd name="T6" fmla="*/ 1200 w 18807"/>
                <a:gd name="T7" fmla="*/ 10406 h 18853"/>
                <a:gd name="T8" fmla="*/ 0 w 18807"/>
                <a:gd name="T9" fmla="*/ 9415 h 18853"/>
                <a:gd name="T10" fmla="*/ 16521 w 18807"/>
                <a:gd name="T11" fmla="*/ 9092 h 18853"/>
                <a:gd name="T12" fmla="*/ 4408 w 18807"/>
                <a:gd name="T13" fmla="*/ 9230 h 18853"/>
                <a:gd name="T14" fmla="*/ 2584 w 18807"/>
                <a:gd name="T15" fmla="*/ 7776 h 18853"/>
                <a:gd name="T16" fmla="*/ 4408 w 18807"/>
                <a:gd name="T17" fmla="*/ 7776 h 18853"/>
                <a:gd name="T18" fmla="*/ 5838 w 18807"/>
                <a:gd name="T19" fmla="*/ 10406 h 18853"/>
                <a:gd name="T20" fmla="*/ 5838 w 18807"/>
                <a:gd name="T21" fmla="*/ 10406 h 18853"/>
                <a:gd name="T22" fmla="*/ 6992 w 18807"/>
                <a:gd name="T23" fmla="*/ 8261 h 18853"/>
                <a:gd name="T24" fmla="*/ 6992 w 18807"/>
                <a:gd name="T25" fmla="*/ 7776 h 18853"/>
                <a:gd name="T26" fmla="*/ 8930 w 18807"/>
                <a:gd name="T27" fmla="*/ 10406 h 18853"/>
                <a:gd name="T28" fmla="*/ 10061 w 18807"/>
                <a:gd name="T29" fmla="*/ 9691 h 18853"/>
                <a:gd name="T30" fmla="*/ 10061 w 18807"/>
                <a:gd name="T31" fmla="*/ 7776 h 18853"/>
                <a:gd name="T32" fmla="*/ 10822 w 18807"/>
                <a:gd name="T33" fmla="*/ 8930 h 18853"/>
                <a:gd name="T34" fmla="*/ 14790 w 18807"/>
                <a:gd name="T35" fmla="*/ 9691 h 18853"/>
                <a:gd name="T36" fmla="*/ 13729 w 18807"/>
                <a:gd name="T37" fmla="*/ 7754 h 18853"/>
                <a:gd name="T38" fmla="*/ 14329 w 18807"/>
                <a:gd name="T39" fmla="*/ 9022 h 18853"/>
                <a:gd name="T40" fmla="*/ 15967 w 18807"/>
                <a:gd name="T41" fmla="*/ 10452 h 18853"/>
                <a:gd name="T42" fmla="*/ 15967 w 18807"/>
                <a:gd name="T43" fmla="*/ 10452 h 18853"/>
                <a:gd name="T44" fmla="*/ 15760 w 18807"/>
                <a:gd name="T45" fmla="*/ 6392 h 18853"/>
                <a:gd name="T46" fmla="*/ 3600 w 18807"/>
                <a:gd name="T47" fmla="*/ 12137 h 18853"/>
                <a:gd name="T48" fmla="*/ 3992 w 18807"/>
                <a:gd name="T49" fmla="*/ 13129 h 18853"/>
                <a:gd name="T50" fmla="*/ 3600 w 18807"/>
                <a:gd name="T51" fmla="*/ 12137 h 18853"/>
                <a:gd name="T52" fmla="*/ 3485 w 18807"/>
                <a:gd name="T53" fmla="*/ 12922 h 18853"/>
                <a:gd name="T54" fmla="*/ 5031 w 18807"/>
                <a:gd name="T55" fmla="*/ 12160 h 18853"/>
                <a:gd name="T56" fmla="*/ 5930 w 18807"/>
                <a:gd name="T57" fmla="*/ 13429 h 18853"/>
                <a:gd name="T58" fmla="*/ 4823 w 18807"/>
                <a:gd name="T59" fmla="*/ 13429 h 18853"/>
                <a:gd name="T60" fmla="*/ 7222 w 18807"/>
                <a:gd name="T61" fmla="*/ 12137 h 18853"/>
                <a:gd name="T62" fmla="*/ 6807 w 18807"/>
                <a:gd name="T63" fmla="*/ 13129 h 18853"/>
                <a:gd name="T64" fmla="*/ 7338 w 18807"/>
                <a:gd name="T65" fmla="*/ 12922 h 18853"/>
                <a:gd name="T66" fmla="*/ 7338 w 18807"/>
                <a:gd name="T67" fmla="*/ 12922 h 18853"/>
                <a:gd name="T68" fmla="*/ 8469 w 18807"/>
                <a:gd name="T69" fmla="*/ 13244 h 18853"/>
                <a:gd name="T70" fmla="*/ 8238 w 18807"/>
                <a:gd name="T71" fmla="*/ 12160 h 18853"/>
                <a:gd name="T72" fmla="*/ 9554 w 18807"/>
                <a:gd name="T73" fmla="*/ 12160 h 18853"/>
                <a:gd name="T74" fmla="*/ 10015 w 18807"/>
                <a:gd name="T75" fmla="*/ 12922 h 18853"/>
                <a:gd name="T76" fmla="*/ 11260 w 18807"/>
                <a:gd name="T77" fmla="*/ 12368 h 18853"/>
                <a:gd name="T78" fmla="*/ 11906 w 18807"/>
                <a:gd name="T79" fmla="*/ 12160 h 18853"/>
                <a:gd name="T80" fmla="*/ 11260 w 18807"/>
                <a:gd name="T81" fmla="*/ 13429 h 18853"/>
                <a:gd name="T82" fmla="*/ 12598 w 18807"/>
                <a:gd name="T83" fmla="*/ 12160 h 18853"/>
                <a:gd name="T84" fmla="*/ 13129 w 18807"/>
                <a:gd name="T85" fmla="*/ 12806 h 18853"/>
                <a:gd name="T86" fmla="*/ 14283 w 18807"/>
                <a:gd name="T87" fmla="*/ 12344 h 18853"/>
                <a:gd name="T88" fmla="*/ 13360 w 18807"/>
                <a:gd name="T89" fmla="*/ 12806 h 18853"/>
                <a:gd name="T90" fmla="*/ 13775 w 18807"/>
                <a:gd name="T91" fmla="*/ 13452 h 18853"/>
                <a:gd name="T92" fmla="*/ 14859 w 18807"/>
                <a:gd name="T93" fmla="*/ 13083 h 18853"/>
                <a:gd name="T94" fmla="*/ 15206 w 18807"/>
                <a:gd name="T95" fmla="*/ 12898 h 18853"/>
                <a:gd name="T96" fmla="*/ 15667 w 18807"/>
                <a:gd name="T97" fmla="*/ 12298 h 18853"/>
                <a:gd name="T98" fmla="*/ 14998 w 18807"/>
                <a:gd name="T99" fmla="*/ 12483 h 18853"/>
                <a:gd name="T100" fmla="*/ 15252 w 18807"/>
                <a:gd name="T101" fmla="*/ 13452 h 18853"/>
                <a:gd name="T102" fmla="*/ 16106 w 18807"/>
                <a:gd name="T103" fmla="*/ 13383 h 18853"/>
                <a:gd name="T104" fmla="*/ 15990 w 18807"/>
                <a:gd name="T105" fmla="*/ 13152 h 18853"/>
                <a:gd name="T106" fmla="*/ 16406 w 18807"/>
                <a:gd name="T107" fmla="*/ 13383 h 18853"/>
                <a:gd name="T108" fmla="*/ 16336 w 18807"/>
                <a:gd name="T109" fmla="*/ 13337 h 18853"/>
                <a:gd name="T110" fmla="*/ 16221 w 18807"/>
                <a:gd name="T111" fmla="*/ 13152 h 18853"/>
                <a:gd name="T112" fmla="*/ 16451 w 18807"/>
                <a:gd name="T113" fmla="*/ 13152 h 18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807" h="18853">
                  <a:moveTo>
                    <a:pt x="16521" y="9092"/>
                  </a:moveTo>
                  <a:lnTo>
                    <a:pt x="16521" y="9092"/>
                  </a:lnTo>
                  <a:lnTo>
                    <a:pt x="16521" y="9092"/>
                  </a:lnTo>
                  <a:cubicBezTo>
                    <a:pt x="16521" y="8307"/>
                    <a:pt x="17121" y="7707"/>
                    <a:pt x="17905" y="7707"/>
                  </a:cubicBezTo>
                  <a:cubicBezTo>
                    <a:pt x="18229" y="7707"/>
                    <a:pt x="18482" y="7754"/>
                    <a:pt x="18736" y="7915"/>
                  </a:cubicBezTo>
                  <a:cubicBezTo>
                    <a:pt x="18621" y="7176"/>
                    <a:pt x="18413" y="6484"/>
                    <a:pt x="18137" y="5815"/>
                  </a:cubicBezTo>
                  <a:cubicBezTo>
                    <a:pt x="17952" y="6115"/>
                    <a:pt x="17629" y="6300"/>
                    <a:pt x="17259" y="6300"/>
                  </a:cubicBezTo>
                  <a:cubicBezTo>
                    <a:pt x="16683" y="6300"/>
                    <a:pt x="16198" y="5838"/>
                    <a:pt x="16198" y="5238"/>
                  </a:cubicBezTo>
                  <a:cubicBezTo>
                    <a:pt x="16198" y="4661"/>
                    <a:pt x="16683" y="4199"/>
                    <a:pt x="17259" y="4199"/>
                  </a:cubicBezTo>
                  <a:cubicBezTo>
                    <a:pt x="17259" y="4199"/>
                    <a:pt x="17259" y="4199"/>
                    <a:pt x="17282" y="4199"/>
                  </a:cubicBezTo>
                  <a:cubicBezTo>
                    <a:pt x="15575" y="1661"/>
                    <a:pt x="12691" y="0"/>
                    <a:pt x="9415" y="0"/>
                  </a:cubicBezTo>
                  <a:cubicBezTo>
                    <a:pt x="4777" y="0"/>
                    <a:pt x="923" y="3346"/>
                    <a:pt x="139" y="7776"/>
                  </a:cubicBezTo>
                  <a:cubicBezTo>
                    <a:pt x="2077" y="7776"/>
                    <a:pt x="2077" y="7776"/>
                    <a:pt x="2077" y="7776"/>
                  </a:cubicBezTo>
                  <a:cubicBezTo>
                    <a:pt x="2077" y="8053"/>
                    <a:pt x="2077" y="8053"/>
                    <a:pt x="2077" y="8053"/>
                  </a:cubicBezTo>
                  <a:cubicBezTo>
                    <a:pt x="1200" y="8053"/>
                    <a:pt x="1200" y="8053"/>
                    <a:pt x="1200" y="8053"/>
                  </a:cubicBezTo>
                  <a:cubicBezTo>
                    <a:pt x="1200" y="10406"/>
                    <a:pt x="1200" y="10406"/>
                    <a:pt x="1200" y="10406"/>
                  </a:cubicBezTo>
                  <a:cubicBezTo>
                    <a:pt x="900" y="10406"/>
                    <a:pt x="900" y="10406"/>
                    <a:pt x="900" y="10406"/>
                  </a:cubicBezTo>
                  <a:cubicBezTo>
                    <a:pt x="900" y="8053"/>
                    <a:pt x="900" y="8053"/>
                    <a:pt x="900" y="8053"/>
                  </a:cubicBezTo>
                  <a:cubicBezTo>
                    <a:pt x="92" y="8053"/>
                    <a:pt x="92" y="8053"/>
                    <a:pt x="92" y="8053"/>
                  </a:cubicBezTo>
                  <a:cubicBezTo>
                    <a:pt x="23" y="8492"/>
                    <a:pt x="0" y="8954"/>
                    <a:pt x="0" y="9415"/>
                  </a:cubicBezTo>
                  <a:cubicBezTo>
                    <a:pt x="0" y="14629"/>
                    <a:pt x="4223" y="18852"/>
                    <a:pt x="9415" y="18852"/>
                  </a:cubicBezTo>
                  <a:cubicBezTo>
                    <a:pt x="14352" y="18852"/>
                    <a:pt x="18413" y="15068"/>
                    <a:pt x="18806" y="10221"/>
                  </a:cubicBezTo>
                  <a:cubicBezTo>
                    <a:pt x="18598" y="10360"/>
                    <a:pt x="18298" y="10498"/>
                    <a:pt x="17928" y="10498"/>
                  </a:cubicBezTo>
                  <a:cubicBezTo>
                    <a:pt x="17098" y="10498"/>
                    <a:pt x="16521" y="9898"/>
                    <a:pt x="16521" y="9092"/>
                  </a:cubicBezTo>
                  <a:close/>
                  <a:moveTo>
                    <a:pt x="4684" y="10406"/>
                  </a:moveTo>
                  <a:lnTo>
                    <a:pt x="4684" y="10406"/>
                  </a:lnTo>
                  <a:cubicBezTo>
                    <a:pt x="4408" y="10406"/>
                    <a:pt x="4408" y="10406"/>
                    <a:pt x="4408" y="10406"/>
                  </a:cubicBezTo>
                  <a:cubicBezTo>
                    <a:pt x="4408" y="9230"/>
                    <a:pt x="4408" y="9230"/>
                    <a:pt x="4408" y="9230"/>
                  </a:cubicBezTo>
                  <a:cubicBezTo>
                    <a:pt x="2884" y="9230"/>
                    <a:pt x="2884" y="9230"/>
                    <a:pt x="2884" y="9230"/>
                  </a:cubicBezTo>
                  <a:cubicBezTo>
                    <a:pt x="2884" y="10406"/>
                    <a:pt x="2884" y="10406"/>
                    <a:pt x="2884" y="10406"/>
                  </a:cubicBezTo>
                  <a:cubicBezTo>
                    <a:pt x="2584" y="10406"/>
                    <a:pt x="2584" y="10406"/>
                    <a:pt x="2584" y="10406"/>
                  </a:cubicBezTo>
                  <a:cubicBezTo>
                    <a:pt x="2584" y="7776"/>
                    <a:pt x="2584" y="7776"/>
                    <a:pt x="2584" y="7776"/>
                  </a:cubicBezTo>
                  <a:cubicBezTo>
                    <a:pt x="2884" y="7776"/>
                    <a:pt x="2884" y="7776"/>
                    <a:pt x="2884" y="7776"/>
                  </a:cubicBezTo>
                  <a:cubicBezTo>
                    <a:pt x="2884" y="8954"/>
                    <a:pt x="2884" y="8954"/>
                    <a:pt x="2884" y="8954"/>
                  </a:cubicBezTo>
                  <a:cubicBezTo>
                    <a:pt x="4408" y="8954"/>
                    <a:pt x="4408" y="8954"/>
                    <a:pt x="4408" y="8954"/>
                  </a:cubicBezTo>
                  <a:cubicBezTo>
                    <a:pt x="4408" y="7776"/>
                    <a:pt x="4408" y="7776"/>
                    <a:pt x="4408" y="7776"/>
                  </a:cubicBezTo>
                  <a:cubicBezTo>
                    <a:pt x="4684" y="7776"/>
                    <a:pt x="4684" y="7776"/>
                    <a:pt x="4684" y="7776"/>
                  </a:cubicBezTo>
                  <a:lnTo>
                    <a:pt x="4684" y="10406"/>
                  </a:lnTo>
                  <a:close/>
                  <a:moveTo>
                    <a:pt x="5838" y="10406"/>
                  </a:moveTo>
                  <a:lnTo>
                    <a:pt x="5838" y="10406"/>
                  </a:lnTo>
                  <a:cubicBezTo>
                    <a:pt x="5561" y="10406"/>
                    <a:pt x="5561" y="10406"/>
                    <a:pt x="5561" y="10406"/>
                  </a:cubicBezTo>
                  <a:cubicBezTo>
                    <a:pt x="5561" y="7776"/>
                    <a:pt x="5561" y="7776"/>
                    <a:pt x="5561" y="7776"/>
                  </a:cubicBezTo>
                  <a:cubicBezTo>
                    <a:pt x="5838" y="7776"/>
                    <a:pt x="5838" y="7776"/>
                    <a:pt x="5838" y="7776"/>
                  </a:cubicBezTo>
                  <a:lnTo>
                    <a:pt x="5838" y="10406"/>
                  </a:lnTo>
                  <a:close/>
                  <a:moveTo>
                    <a:pt x="8930" y="10406"/>
                  </a:moveTo>
                  <a:lnTo>
                    <a:pt x="8930" y="10406"/>
                  </a:lnTo>
                  <a:cubicBezTo>
                    <a:pt x="8676" y="10406"/>
                    <a:pt x="8676" y="10406"/>
                    <a:pt x="8676" y="10406"/>
                  </a:cubicBezTo>
                  <a:cubicBezTo>
                    <a:pt x="6992" y="8261"/>
                    <a:pt x="6992" y="8261"/>
                    <a:pt x="6992" y="8261"/>
                  </a:cubicBezTo>
                  <a:cubicBezTo>
                    <a:pt x="6992" y="10406"/>
                    <a:pt x="6992" y="10406"/>
                    <a:pt x="6992" y="10406"/>
                  </a:cubicBezTo>
                  <a:cubicBezTo>
                    <a:pt x="6715" y="10406"/>
                    <a:pt x="6715" y="10406"/>
                    <a:pt x="6715" y="10406"/>
                  </a:cubicBezTo>
                  <a:cubicBezTo>
                    <a:pt x="6715" y="7776"/>
                    <a:pt x="6715" y="7776"/>
                    <a:pt x="6715" y="7776"/>
                  </a:cubicBezTo>
                  <a:cubicBezTo>
                    <a:pt x="6992" y="7776"/>
                    <a:pt x="6992" y="7776"/>
                    <a:pt x="6992" y="7776"/>
                  </a:cubicBezTo>
                  <a:cubicBezTo>
                    <a:pt x="8631" y="9876"/>
                    <a:pt x="8631" y="9876"/>
                    <a:pt x="8631" y="9876"/>
                  </a:cubicBezTo>
                  <a:cubicBezTo>
                    <a:pt x="8631" y="7776"/>
                    <a:pt x="8631" y="7776"/>
                    <a:pt x="8631" y="7776"/>
                  </a:cubicBezTo>
                  <a:cubicBezTo>
                    <a:pt x="8930" y="7776"/>
                    <a:pt x="8930" y="7776"/>
                    <a:pt x="8930" y="7776"/>
                  </a:cubicBezTo>
                  <a:lnTo>
                    <a:pt x="8930" y="10406"/>
                  </a:lnTo>
                  <a:close/>
                  <a:moveTo>
                    <a:pt x="11606" y="10406"/>
                  </a:moveTo>
                  <a:lnTo>
                    <a:pt x="11606" y="10406"/>
                  </a:lnTo>
                  <a:cubicBezTo>
                    <a:pt x="10615" y="9138"/>
                    <a:pt x="10615" y="9138"/>
                    <a:pt x="10615" y="9138"/>
                  </a:cubicBezTo>
                  <a:cubicBezTo>
                    <a:pt x="10061" y="9691"/>
                    <a:pt x="10061" y="9691"/>
                    <a:pt x="10061" y="9691"/>
                  </a:cubicBezTo>
                  <a:cubicBezTo>
                    <a:pt x="10061" y="10406"/>
                    <a:pt x="10061" y="10406"/>
                    <a:pt x="10061" y="10406"/>
                  </a:cubicBezTo>
                  <a:cubicBezTo>
                    <a:pt x="9761" y="10406"/>
                    <a:pt x="9761" y="10406"/>
                    <a:pt x="9761" y="10406"/>
                  </a:cubicBezTo>
                  <a:cubicBezTo>
                    <a:pt x="9761" y="7776"/>
                    <a:pt x="9761" y="7776"/>
                    <a:pt x="9761" y="7776"/>
                  </a:cubicBezTo>
                  <a:cubicBezTo>
                    <a:pt x="10061" y="7776"/>
                    <a:pt x="10061" y="7776"/>
                    <a:pt x="10061" y="7776"/>
                  </a:cubicBezTo>
                  <a:cubicBezTo>
                    <a:pt x="10061" y="9346"/>
                    <a:pt x="10061" y="9346"/>
                    <a:pt x="10061" y="9346"/>
                  </a:cubicBezTo>
                  <a:cubicBezTo>
                    <a:pt x="11560" y="7776"/>
                    <a:pt x="11560" y="7776"/>
                    <a:pt x="11560" y="7776"/>
                  </a:cubicBezTo>
                  <a:cubicBezTo>
                    <a:pt x="11929" y="7776"/>
                    <a:pt x="11929" y="7776"/>
                    <a:pt x="11929" y="7776"/>
                  </a:cubicBezTo>
                  <a:cubicBezTo>
                    <a:pt x="10822" y="8930"/>
                    <a:pt x="10822" y="8930"/>
                    <a:pt x="10822" y="8930"/>
                  </a:cubicBezTo>
                  <a:cubicBezTo>
                    <a:pt x="11975" y="10406"/>
                    <a:pt x="11975" y="10406"/>
                    <a:pt x="11975" y="10406"/>
                  </a:cubicBezTo>
                  <a:lnTo>
                    <a:pt x="11606" y="10406"/>
                  </a:lnTo>
                  <a:close/>
                  <a:moveTo>
                    <a:pt x="14790" y="9691"/>
                  </a:moveTo>
                  <a:lnTo>
                    <a:pt x="14790" y="9691"/>
                  </a:lnTo>
                  <a:cubicBezTo>
                    <a:pt x="14790" y="10153"/>
                    <a:pt x="14398" y="10452"/>
                    <a:pt x="13775" y="10452"/>
                  </a:cubicBezTo>
                  <a:cubicBezTo>
                    <a:pt x="12529" y="10452"/>
                    <a:pt x="12529" y="10452"/>
                    <a:pt x="12529" y="10452"/>
                  </a:cubicBezTo>
                  <a:cubicBezTo>
                    <a:pt x="12529" y="7754"/>
                    <a:pt x="12529" y="7754"/>
                    <a:pt x="12529" y="7754"/>
                  </a:cubicBezTo>
                  <a:cubicBezTo>
                    <a:pt x="13729" y="7754"/>
                    <a:pt x="13729" y="7754"/>
                    <a:pt x="13729" y="7754"/>
                  </a:cubicBezTo>
                  <a:cubicBezTo>
                    <a:pt x="14052" y="7754"/>
                    <a:pt x="14283" y="7822"/>
                    <a:pt x="14444" y="7984"/>
                  </a:cubicBezTo>
                  <a:cubicBezTo>
                    <a:pt x="14583" y="8123"/>
                    <a:pt x="14629" y="8261"/>
                    <a:pt x="14629" y="8445"/>
                  </a:cubicBezTo>
                  <a:cubicBezTo>
                    <a:pt x="14629" y="8468"/>
                    <a:pt x="14629" y="8468"/>
                    <a:pt x="14629" y="8468"/>
                  </a:cubicBezTo>
                  <a:cubicBezTo>
                    <a:pt x="14629" y="8699"/>
                    <a:pt x="14537" y="8907"/>
                    <a:pt x="14329" y="9022"/>
                  </a:cubicBezTo>
                  <a:cubicBezTo>
                    <a:pt x="14629" y="9161"/>
                    <a:pt x="14790" y="9369"/>
                    <a:pt x="14790" y="9667"/>
                  </a:cubicBezTo>
                  <a:lnTo>
                    <a:pt x="14790" y="9691"/>
                  </a:lnTo>
                  <a:close/>
                  <a:moveTo>
                    <a:pt x="15967" y="10452"/>
                  </a:moveTo>
                  <a:lnTo>
                    <a:pt x="15967" y="10452"/>
                  </a:lnTo>
                  <a:cubicBezTo>
                    <a:pt x="15436" y="10452"/>
                    <a:pt x="15436" y="10452"/>
                    <a:pt x="15436" y="10452"/>
                  </a:cubicBezTo>
                  <a:cubicBezTo>
                    <a:pt x="15436" y="7754"/>
                    <a:pt x="15436" y="7754"/>
                    <a:pt x="15436" y="7754"/>
                  </a:cubicBezTo>
                  <a:cubicBezTo>
                    <a:pt x="15967" y="7754"/>
                    <a:pt x="15967" y="7754"/>
                    <a:pt x="15967" y="7754"/>
                  </a:cubicBezTo>
                  <a:lnTo>
                    <a:pt x="15967" y="10452"/>
                  </a:lnTo>
                  <a:close/>
                  <a:moveTo>
                    <a:pt x="15760" y="7061"/>
                  </a:moveTo>
                  <a:lnTo>
                    <a:pt x="15760" y="7061"/>
                  </a:lnTo>
                  <a:cubicBezTo>
                    <a:pt x="15575" y="7061"/>
                    <a:pt x="15413" y="6923"/>
                    <a:pt x="15413" y="6715"/>
                  </a:cubicBezTo>
                  <a:cubicBezTo>
                    <a:pt x="15413" y="6530"/>
                    <a:pt x="15575" y="6392"/>
                    <a:pt x="15760" y="6392"/>
                  </a:cubicBezTo>
                  <a:cubicBezTo>
                    <a:pt x="15944" y="6392"/>
                    <a:pt x="16106" y="6530"/>
                    <a:pt x="16106" y="6715"/>
                  </a:cubicBezTo>
                  <a:cubicBezTo>
                    <a:pt x="16106" y="6923"/>
                    <a:pt x="15944" y="7061"/>
                    <a:pt x="15760" y="7061"/>
                  </a:cubicBezTo>
                  <a:close/>
                  <a:moveTo>
                    <a:pt x="3600" y="12137"/>
                  </a:moveTo>
                  <a:lnTo>
                    <a:pt x="3600" y="12137"/>
                  </a:lnTo>
                  <a:cubicBezTo>
                    <a:pt x="3807" y="12137"/>
                    <a:pt x="3807" y="12137"/>
                    <a:pt x="3807" y="12137"/>
                  </a:cubicBezTo>
                  <a:cubicBezTo>
                    <a:pt x="4361" y="13429"/>
                    <a:pt x="4361" y="13429"/>
                    <a:pt x="4361" y="13429"/>
                  </a:cubicBezTo>
                  <a:cubicBezTo>
                    <a:pt x="4131" y="13429"/>
                    <a:pt x="4131" y="13429"/>
                    <a:pt x="4131" y="13429"/>
                  </a:cubicBezTo>
                  <a:cubicBezTo>
                    <a:pt x="3992" y="13129"/>
                    <a:pt x="3992" y="13129"/>
                    <a:pt x="3992" y="13129"/>
                  </a:cubicBezTo>
                  <a:cubicBezTo>
                    <a:pt x="3392" y="13129"/>
                    <a:pt x="3392" y="13129"/>
                    <a:pt x="3392" y="13129"/>
                  </a:cubicBezTo>
                  <a:cubicBezTo>
                    <a:pt x="3253" y="13429"/>
                    <a:pt x="3253" y="13429"/>
                    <a:pt x="3253" y="13429"/>
                  </a:cubicBezTo>
                  <a:cubicBezTo>
                    <a:pt x="3023" y="13429"/>
                    <a:pt x="3023" y="13429"/>
                    <a:pt x="3023" y="13429"/>
                  </a:cubicBezTo>
                  <a:lnTo>
                    <a:pt x="3600" y="12137"/>
                  </a:lnTo>
                  <a:close/>
                  <a:moveTo>
                    <a:pt x="3923" y="12922"/>
                  </a:moveTo>
                  <a:lnTo>
                    <a:pt x="3923" y="12922"/>
                  </a:lnTo>
                  <a:cubicBezTo>
                    <a:pt x="3692" y="12414"/>
                    <a:pt x="3692" y="12414"/>
                    <a:pt x="3692" y="12414"/>
                  </a:cubicBezTo>
                  <a:cubicBezTo>
                    <a:pt x="3485" y="12922"/>
                    <a:pt x="3485" y="12922"/>
                    <a:pt x="3485" y="12922"/>
                  </a:cubicBezTo>
                  <a:lnTo>
                    <a:pt x="3923" y="12922"/>
                  </a:lnTo>
                  <a:close/>
                  <a:moveTo>
                    <a:pt x="4823" y="12160"/>
                  </a:moveTo>
                  <a:lnTo>
                    <a:pt x="4823" y="12160"/>
                  </a:lnTo>
                  <a:cubicBezTo>
                    <a:pt x="5031" y="12160"/>
                    <a:pt x="5031" y="12160"/>
                    <a:pt x="5031" y="12160"/>
                  </a:cubicBezTo>
                  <a:cubicBezTo>
                    <a:pt x="5723" y="13037"/>
                    <a:pt x="5723" y="13037"/>
                    <a:pt x="5723" y="13037"/>
                  </a:cubicBezTo>
                  <a:cubicBezTo>
                    <a:pt x="5723" y="12160"/>
                    <a:pt x="5723" y="12160"/>
                    <a:pt x="5723" y="12160"/>
                  </a:cubicBezTo>
                  <a:cubicBezTo>
                    <a:pt x="5930" y="12160"/>
                    <a:pt x="5930" y="12160"/>
                    <a:pt x="5930" y="12160"/>
                  </a:cubicBezTo>
                  <a:cubicBezTo>
                    <a:pt x="5930" y="13429"/>
                    <a:pt x="5930" y="13429"/>
                    <a:pt x="5930" y="13429"/>
                  </a:cubicBezTo>
                  <a:cubicBezTo>
                    <a:pt x="5746" y="13429"/>
                    <a:pt x="5746" y="13429"/>
                    <a:pt x="5746" y="13429"/>
                  </a:cubicBezTo>
                  <a:cubicBezTo>
                    <a:pt x="5054" y="12529"/>
                    <a:pt x="5054" y="12529"/>
                    <a:pt x="5054" y="12529"/>
                  </a:cubicBezTo>
                  <a:cubicBezTo>
                    <a:pt x="5054" y="13429"/>
                    <a:pt x="5054" y="13429"/>
                    <a:pt x="5054" y="13429"/>
                  </a:cubicBezTo>
                  <a:cubicBezTo>
                    <a:pt x="4823" y="13429"/>
                    <a:pt x="4823" y="13429"/>
                    <a:pt x="4823" y="13429"/>
                  </a:cubicBezTo>
                  <a:lnTo>
                    <a:pt x="4823" y="12160"/>
                  </a:lnTo>
                  <a:close/>
                  <a:moveTo>
                    <a:pt x="7015" y="12137"/>
                  </a:moveTo>
                  <a:lnTo>
                    <a:pt x="7015" y="12137"/>
                  </a:lnTo>
                  <a:cubicBezTo>
                    <a:pt x="7222" y="12137"/>
                    <a:pt x="7222" y="12137"/>
                    <a:pt x="7222" y="12137"/>
                  </a:cubicBezTo>
                  <a:cubicBezTo>
                    <a:pt x="7776" y="13429"/>
                    <a:pt x="7776" y="13429"/>
                    <a:pt x="7776" y="13429"/>
                  </a:cubicBezTo>
                  <a:cubicBezTo>
                    <a:pt x="7546" y="13429"/>
                    <a:pt x="7546" y="13429"/>
                    <a:pt x="7546" y="13429"/>
                  </a:cubicBezTo>
                  <a:cubicBezTo>
                    <a:pt x="7407" y="13129"/>
                    <a:pt x="7407" y="13129"/>
                    <a:pt x="7407" y="13129"/>
                  </a:cubicBezTo>
                  <a:cubicBezTo>
                    <a:pt x="6807" y="13129"/>
                    <a:pt x="6807" y="13129"/>
                    <a:pt x="6807" y="13129"/>
                  </a:cubicBezTo>
                  <a:cubicBezTo>
                    <a:pt x="6669" y="13429"/>
                    <a:pt x="6669" y="13429"/>
                    <a:pt x="6669" y="13429"/>
                  </a:cubicBezTo>
                  <a:cubicBezTo>
                    <a:pt x="6438" y="13429"/>
                    <a:pt x="6438" y="13429"/>
                    <a:pt x="6438" y="13429"/>
                  </a:cubicBezTo>
                  <a:lnTo>
                    <a:pt x="7015" y="12137"/>
                  </a:lnTo>
                  <a:close/>
                  <a:moveTo>
                    <a:pt x="7338" y="12922"/>
                  </a:moveTo>
                  <a:lnTo>
                    <a:pt x="7338" y="12922"/>
                  </a:lnTo>
                  <a:cubicBezTo>
                    <a:pt x="7107" y="12414"/>
                    <a:pt x="7107" y="12414"/>
                    <a:pt x="7107" y="12414"/>
                  </a:cubicBezTo>
                  <a:cubicBezTo>
                    <a:pt x="6877" y="12922"/>
                    <a:pt x="6877" y="12922"/>
                    <a:pt x="6877" y="12922"/>
                  </a:cubicBezTo>
                  <a:lnTo>
                    <a:pt x="7338" y="12922"/>
                  </a:lnTo>
                  <a:close/>
                  <a:moveTo>
                    <a:pt x="8238" y="12160"/>
                  </a:moveTo>
                  <a:lnTo>
                    <a:pt x="8238" y="12160"/>
                  </a:lnTo>
                  <a:cubicBezTo>
                    <a:pt x="8469" y="12160"/>
                    <a:pt x="8469" y="12160"/>
                    <a:pt x="8469" y="12160"/>
                  </a:cubicBezTo>
                  <a:cubicBezTo>
                    <a:pt x="8469" y="13244"/>
                    <a:pt x="8469" y="13244"/>
                    <a:pt x="8469" y="13244"/>
                  </a:cubicBezTo>
                  <a:cubicBezTo>
                    <a:pt x="9138" y="13244"/>
                    <a:pt x="9138" y="13244"/>
                    <a:pt x="9138" y="13244"/>
                  </a:cubicBezTo>
                  <a:cubicBezTo>
                    <a:pt x="9138" y="13429"/>
                    <a:pt x="9138" y="13429"/>
                    <a:pt x="9138" y="13429"/>
                  </a:cubicBezTo>
                  <a:cubicBezTo>
                    <a:pt x="8238" y="13429"/>
                    <a:pt x="8238" y="13429"/>
                    <a:pt x="8238" y="13429"/>
                  </a:cubicBezTo>
                  <a:lnTo>
                    <a:pt x="8238" y="12160"/>
                  </a:lnTo>
                  <a:close/>
                  <a:moveTo>
                    <a:pt x="9784" y="12945"/>
                  </a:moveTo>
                  <a:lnTo>
                    <a:pt x="9784" y="12945"/>
                  </a:lnTo>
                  <a:cubicBezTo>
                    <a:pt x="9277" y="12160"/>
                    <a:pt x="9277" y="12160"/>
                    <a:pt x="9277" y="12160"/>
                  </a:cubicBezTo>
                  <a:cubicBezTo>
                    <a:pt x="9554" y="12160"/>
                    <a:pt x="9554" y="12160"/>
                    <a:pt x="9554" y="12160"/>
                  </a:cubicBezTo>
                  <a:cubicBezTo>
                    <a:pt x="9899" y="12713"/>
                    <a:pt x="9899" y="12713"/>
                    <a:pt x="9899" y="12713"/>
                  </a:cubicBezTo>
                  <a:cubicBezTo>
                    <a:pt x="10268" y="12160"/>
                    <a:pt x="10268" y="12160"/>
                    <a:pt x="10268" y="12160"/>
                  </a:cubicBezTo>
                  <a:cubicBezTo>
                    <a:pt x="10522" y="12160"/>
                    <a:pt x="10522" y="12160"/>
                    <a:pt x="10522" y="12160"/>
                  </a:cubicBezTo>
                  <a:cubicBezTo>
                    <a:pt x="10015" y="12922"/>
                    <a:pt x="10015" y="12922"/>
                    <a:pt x="10015" y="12922"/>
                  </a:cubicBezTo>
                  <a:cubicBezTo>
                    <a:pt x="10015" y="13429"/>
                    <a:pt x="10015" y="13429"/>
                    <a:pt x="10015" y="13429"/>
                  </a:cubicBezTo>
                  <a:cubicBezTo>
                    <a:pt x="9784" y="13429"/>
                    <a:pt x="9784" y="13429"/>
                    <a:pt x="9784" y="13429"/>
                  </a:cubicBezTo>
                  <a:lnTo>
                    <a:pt x="9784" y="12945"/>
                  </a:lnTo>
                  <a:close/>
                  <a:moveTo>
                    <a:pt x="11260" y="12368"/>
                  </a:moveTo>
                  <a:lnTo>
                    <a:pt x="11260" y="12368"/>
                  </a:lnTo>
                  <a:cubicBezTo>
                    <a:pt x="10869" y="12368"/>
                    <a:pt x="10869" y="12368"/>
                    <a:pt x="10869" y="12368"/>
                  </a:cubicBezTo>
                  <a:cubicBezTo>
                    <a:pt x="10869" y="12160"/>
                    <a:pt x="10869" y="12160"/>
                    <a:pt x="10869" y="12160"/>
                  </a:cubicBezTo>
                  <a:cubicBezTo>
                    <a:pt x="11906" y="12160"/>
                    <a:pt x="11906" y="12160"/>
                    <a:pt x="11906" y="12160"/>
                  </a:cubicBezTo>
                  <a:cubicBezTo>
                    <a:pt x="11906" y="12368"/>
                    <a:pt x="11906" y="12368"/>
                    <a:pt x="11906" y="12368"/>
                  </a:cubicBezTo>
                  <a:cubicBezTo>
                    <a:pt x="11491" y="12368"/>
                    <a:pt x="11491" y="12368"/>
                    <a:pt x="11491" y="12368"/>
                  </a:cubicBezTo>
                  <a:cubicBezTo>
                    <a:pt x="11491" y="13429"/>
                    <a:pt x="11491" y="13429"/>
                    <a:pt x="11491" y="13429"/>
                  </a:cubicBezTo>
                  <a:cubicBezTo>
                    <a:pt x="11260" y="13429"/>
                    <a:pt x="11260" y="13429"/>
                    <a:pt x="11260" y="13429"/>
                  </a:cubicBezTo>
                  <a:lnTo>
                    <a:pt x="11260" y="12368"/>
                  </a:lnTo>
                  <a:close/>
                  <a:moveTo>
                    <a:pt x="12367" y="12160"/>
                  </a:moveTo>
                  <a:lnTo>
                    <a:pt x="12367" y="12160"/>
                  </a:lnTo>
                  <a:cubicBezTo>
                    <a:pt x="12598" y="12160"/>
                    <a:pt x="12598" y="12160"/>
                    <a:pt x="12598" y="12160"/>
                  </a:cubicBezTo>
                  <a:cubicBezTo>
                    <a:pt x="12598" y="13429"/>
                    <a:pt x="12598" y="13429"/>
                    <a:pt x="12598" y="13429"/>
                  </a:cubicBezTo>
                  <a:cubicBezTo>
                    <a:pt x="12367" y="13429"/>
                    <a:pt x="12367" y="13429"/>
                    <a:pt x="12367" y="13429"/>
                  </a:cubicBezTo>
                  <a:lnTo>
                    <a:pt x="12367" y="12160"/>
                  </a:lnTo>
                  <a:close/>
                  <a:moveTo>
                    <a:pt x="13129" y="12806"/>
                  </a:moveTo>
                  <a:lnTo>
                    <a:pt x="13129" y="12806"/>
                  </a:lnTo>
                  <a:lnTo>
                    <a:pt x="13129" y="12806"/>
                  </a:lnTo>
                  <a:cubicBezTo>
                    <a:pt x="13129" y="12437"/>
                    <a:pt x="13406" y="12137"/>
                    <a:pt x="13798" y="12137"/>
                  </a:cubicBezTo>
                  <a:cubicBezTo>
                    <a:pt x="14029" y="12137"/>
                    <a:pt x="14168" y="12206"/>
                    <a:pt x="14283" y="12344"/>
                  </a:cubicBezTo>
                  <a:cubicBezTo>
                    <a:pt x="14144" y="12506"/>
                    <a:pt x="14144" y="12506"/>
                    <a:pt x="14144" y="12506"/>
                  </a:cubicBezTo>
                  <a:cubicBezTo>
                    <a:pt x="14052" y="12414"/>
                    <a:pt x="13936" y="12344"/>
                    <a:pt x="13775" y="12344"/>
                  </a:cubicBezTo>
                  <a:cubicBezTo>
                    <a:pt x="13544" y="12344"/>
                    <a:pt x="13360" y="12552"/>
                    <a:pt x="13360" y="12783"/>
                  </a:cubicBezTo>
                  <a:cubicBezTo>
                    <a:pt x="13360" y="12806"/>
                    <a:pt x="13360" y="12806"/>
                    <a:pt x="13360" y="12806"/>
                  </a:cubicBezTo>
                  <a:cubicBezTo>
                    <a:pt x="13360" y="13060"/>
                    <a:pt x="13544" y="13244"/>
                    <a:pt x="13775" y="13244"/>
                  </a:cubicBezTo>
                  <a:cubicBezTo>
                    <a:pt x="13936" y="13244"/>
                    <a:pt x="14052" y="13199"/>
                    <a:pt x="14144" y="13083"/>
                  </a:cubicBezTo>
                  <a:cubicBezTo>
                    <a:pt x="14306" y="13244"/>
                    <a:pt x="14306" y="13244"/>
                    <a:pt x="14306" y="13244"/>
                  </a:cubicBezTo>
                  <a:cubicBezTo>
                    <a:pt x="14168" y="13383"/>
                    <a:pt x="14029" y="13452"/>
                    <a:pt x="13775" y="13452"/>
                  </a:cubicBezTo>
                  <a:cubicBezTo>
                    <a:pt x="13406" y="13452"/>
                    <a:pt x="13129" y="13175"/>
                    <a:pt x="13129" y="12806"/>
                  </a:cubicBezTo>
                  <a:close/>
                  <a:moveTo>
                    <a:pt x="14721" y="13244"/>
                  </a:moveTo>
                  <a:lnTo>
                    <a:pt x="14721" y="13244"/>
                  </a:lnTo>
                  <a:cubicBezTo>
                    <a:pt x="14859" y="13083"/>
                    <a:pt x="14859" y="13083"/>
                    <a:pt x="14859" y="13083"/>
                  </a:cubicBezTo>
                  <a:cubicBezTo>
                    <a:pt x="14975" y="13199"/>
                    <a:pt x="15091" y="13267"/>
                    <a:pt x="15252" y="13267"/>
                  </a:cubicBezTo>
                  <a:cubicBezTo>
                    <a:pt x="15390" y="13267"/>
                    <a:pt x="15483" y="13199"/>
                    <a:pt x="15483" y="13106"/>
                  </a:cubicBezTo>
                  <a:cubicBezTo>
                    <a:pt x="15483" y="13083"/>
                    <a:pt x="15483" y="13083"/>
                    <a:pt x="15483" y="13083"/>
                  </a:cubicBezTo>
                  <a:cubicBezTo>
                    <a:pt x="15483" y="12990"/>
                    <a:pt x="15436" y="12945"/>
                    <a:pt x="15206" y="12898"/>
                  </a:cubicBezTo>
                  <a:cubicBezTo>
                    <a:pt x="14929" y="12829"/>
                    <a:pt x="14767" y="12760"/>
                    <a:pt x="14767" y="12506"/>
                  </a:cubicBezTo>
                  <a:lnTo>
                    <a:pt x="14767" y="12506"/>
                  </a:lnTo>
                  <a:cubicBezTo>
                    <a:pt x="14767" y="12298"/>
                    <a:pt x="14952" y="12137"/>
                    <a:pt x="15206" y="12137"/>
                  </a:cubicBezTo>
                  <a:cubicBezTo>
                    <a:pt x="15390" y="12137"/>
                    <a:pt x="15552" y="12183"/>
                    <a:pt x="15667" y="12298"/>
                  </a:cubicBezTo>
                  <a:cubicBezTo>
                    <a:pt x="15552" y="12460"/>
                    <a:pt x="15552" y="12460"/>
                    <a:pt x="15552" y="12460"/>
                  </a:cubicBezTo>
                  <a:cubicBezTo>
                    <a:pt x="15436" y="12391"/>
                    <a:pt x="15321" y="12344"/>
                    <a:pt x="15206" y="12344"/>
                  </a:cubicBezTo>
                  <a:cubicBezTo>
                    <a:pt x="15067" y="12344"/>
                    <a:pt x="14998" y="12414"/>
                    <a:pt x="14998" y="12483"/>
                  </a:cubicBezTo>
                  <a:lnTo>
                    <a:pt x="14998" y="12483"/>
                  </a:lnTo>
                  <a:cubicBezTo>
                    <a:pt x="14998" y="12598"/>
                    <a:pt x="15044" y="12645"/>
                    <a:pt x="15298" y="12691"/>
                  </a:cubicBezTo>
                  <a:cubicBezTo>
                    <a:pt x="15575" y="12760"/>
                    <a:pt x="15713" y="12852"/>
                    <a:pt x="15713" y="13060"/>
                  </a:cubicBezTo>
                  <a:cubicBezTo>
                    <a:pt x="15713" y="13083"/>
                    <a:pt x="15713" y="13083"/>
                    <a:pt x="15713" y="13083"/>
                  </a:cubicBezTo>
                  <a:cubicBezTo>
                    <a:pt x="15713" y="13314"/>
                    <a:pt x="15528" y="13452"/>
                    <a:pt x="15252" y="13452"/>
                  </a:cubicBezTo>
                  <a:cubicBezTo>
                    <a:pt x="15067" y="13452"/>
                    <a:pt x="14882" y="13383"/>
                    <a:pt x="14721" y="13244"/>
                  </a:cubicBezTo>
                  <a:close/>
                  <a:moveTo>
                    <a:pt x="16106" y="13199"/>
                  </a:moveTo>
                  <a:lnTo>
                    <a:pt x="16106" y="13199"/>
                  </a:lnTo>
                  <a:cubicBezTo>
                    <a:pt x="16106" y="13383"/>
                    <a:pt x="16106" y="13383"/>
                    <a:pt x="16106" y="13383"/>
                  </a:cubicBezTo>
                  <a:cubicBezTo>
                    <a:pt x="16059" y="13383"/>
                    <a:pt x="16059" y="13383"/>
                    <a:pt x="16059" y="13383"/>
                  </a:cubicBezTo>
                  <a:cubicBezTo>
                    <a:pt x="16059" y="13199"/>
                    <a:pt x="16059" y="13199"/>
                    <a:pt x="16059" y="13199"/>
                  </a:cubicBezTo>
                  <a:cubicBezTo>
                    <a:pt x="15990" y="13199"/>
                    <a:pt x="15990" y="13199"/>
                    <a:pt x="15990" y="13199"/>
                  </a:cubicBezTo>
                  <a:cubicBezTo>
                    <a:pt x="15990" y="13152"/>
                    <a:pt x="15990" y="13152"/>
                    <a:pt x="15990" y="13152"/>
                  </a:cubicBezTo>
                  <a:cubicBezTo>
                    <a:pt x="16175" y="13152"/>
                    <a:pt x="16175" y="13152"/>
                    <a:pt x="16175" y="13152"/>
                  </a:cubicBezTo>
                  <a:cubicBezTo>
                    <a:pt x="16175" y="13199"/>
                    <a:pt x="16175" y="13199"/>
                    <a:pt x="16175" y="13199"/>
                  </a:cubicBezTo>
                  <a:lnTo>
                    <a:pt x="16106" y="13199"/>
                  </a:lnTo>
                  <a:close/>
                  <a:moveTo>
                    <a:pt x="16406" y="13383"/>
                  </a:moveTo>
                  <a:lnTo>
                    <a:pt x="16406" y="13383"/>
                  </a:lnTo>
                  <a:cubicBezTo>
                    <a:pt x="16406" y="13244"/>
                    <a:pt x="16406" y="13244"/>
                    <a:pt x="16406" y="13244"/>
                  </a:cubicBezTo>
                  <a:cubicBezTo>
                    <a:pt x="16336" y="13337"/>
                    <a:pt x="16336" y="13337"/>
                    <a:pt x="16336" y="13337"/>
                  </a:cubicBezTo>
                  <a:lnTo>
                    <a:pt x="16336" y="13337"/>
                  </a:lnTo>
                  <a:cubicBezTo>
                    <a:pt x="16267" y="13244"/>
                    <a:pt x="16267" y="13244"/>
                    <a:pt x="16267" y="13244"/>
                  </a:cubicBezTo>
                  <a:cubicBezTo>
                    <a:pt x="16267" y="13383"/>
                    <a:pt x="16267" y="13383"/>
                    <a:pt x="16267" y="13383"/>
                  </a:cubicBezTo>
                  <a:cubicBezTo>
                    <a:pt x="16221" y="13383"/>
                    <a:pt x="16221" y="13383"/>
                    <a:pt x="16221" y="13383"/>
                  </a:cubicBezTo>
                  <a:cubicBezTo>
                    <a:pt x="16221" y="13152"/>
                    <a:pt x="16221" y="13152"/>
                    <a:pt x="16221" y="13152"/>
                  </a:cubicBezTo>
                  <a:cubicBezTo>
                    <a:pt x="16291" y="13152"/>
                    <a:pt x="16291" y="13152"/>
                    <a:pt x="16291" y="13152"/>
                  </a:cubicBezTo>
                  <a:cubicBezTo>
                    <a:pt x="16336" y="13244"/>
                    <a:pt x="16336" y="13244"/>
                    <a:pt x="16336" y="13244"/>
                  </a:cubicBezTo>
                  <a:cubicBezTo>
                    <a:pt x="16406" y="13152"/>
                    <a:pt x="16406" y="13152"/>
                    <a:pt x="16406" y="13152"/>
                  </a:cubicBezTo>
                  <a:cubicBezTo>
                    <a:pt x="16451" y="13152"/>
                    <a:pt x="16451" y="13152"/>
                    <a:pt x="16451" y="13152"/>
                  </a:cubicBezTo>
                  <a:cubicBezTo>
                    <a:pt x="16451" y="13383"/>
                    <a:pt x="16451" y="13383"/>
                    <a:pt x="16451" y="13383"/>
                  </a:cubicBezTo>
                  <a:lnTo>
                    <a:pt x="16406" y="133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8043863" y="631825"/>
              <a:ext cx="1338262" cy="1330325"/>
            </a:xfrm>
            <a:custGeom>
              <a:avLst/>
              <a:gdLst>
                <a:gd name="T0" fmla="*/ 1869 w 3716"/>
                <a:gd name="T1" fmla="*/ 0 h 3694"/>
                <a:gd name="T2" fmla="*/ 1869 w 3716"/>
                <a:gd name="T3" fmla="*/ 0 h 3694"/>
                <a:gd name="T4" fmla="*/ 0 w 3716"/>
                <a:gd name="T5" fmla="*/ 1847 h 3694"/>
                <a:gd name="T6" fmla="*/ 1869 w 3716"/>
                <a:gd name="T7" fmla="*/ 3693 h 3694"/>
                <a:gd name="T8" fmla="*/ 3715 w 3716"/>
                <a:gd name="T9" fmla="*/ 1847 h 3694"/>
                <a:gd name="T10" fmla="*/ 1869 w 3716"/>
                <a:gd name="T11" fmla="*/ 0 h 3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6" h="3694">
                  <a:moveTo>
                    <a:pt x="1869" y="0"/>
                  </a:moveTo>
                  <a:lnTo>
                    <a:pt x="1869" y="0"/>
                  </a:lnTo>
                  <a:cubicBezTo>
                    <a:pt x="831" y="0"/>
                    <a:pt x="0" y="831"/>
                    <a:pt x="0" y="1847"/>
                  </a:cubicBezTo>
                  <a:cubicBezTo>
                    <a:pt x="0" y="2862"/>
                    <a:pt x="831" y="3693"/>
                    <a:pt x="1869" y="3693"/>
                  </a:cubicBezTo>
                  <a:cubicBezTo>
                    <a:pt x="2885" y="3693"/>
                    <a:pt x="3715" y="2862"/>
                    <a:pt x="3715" y="1847"/>
                  </a:cubicBezTo>
                  <a:cubicBezTo>
                    <a:pt x="3715" y="831"/>
                    <a:pt x="2885" y="0"/>
                    <a:pt x="186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17203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1254125"/>
            <a:ext cx="9144000" cy="3075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254125"/>
            <a:ext cx="9144000" cy="3075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40117" y="3523425"/>
            <a:ext cx="80264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372636" y="1530998"/>
            <a:ext cx="0" cy="25220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3699" y="1761325"/>
            <a:ext cx="2029968" cy="1980516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000"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17487" y="4009719"/>
            <a:ext cx="2027325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source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716317" y="1195761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99713" y="1195761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9808" y="3523425"/>
            <a:ext cx="80264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97095" y="1761324"/>
            <a:ext cx="2029968" cy="1993029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000" b="1" i="1">
                <a:solidFill>
                  <a:srgbClr val="3C3C3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57395" y="1530998"/>
            <a:ext cx="0" cy="25220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1" y="4009719"/>
            <a:ext cx="2015658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source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6615881" y="3523425"/>
            <a:ext cx="80264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248400" y="1530998"/>
            <a:ext cx="0" cy="25220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689463" y="1761325"/>
            <a:ext cx="2029968" cy="1980516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000"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693251" y="4009719"/>
            <a:ext cx="2027325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source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6592081" y="1195761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5742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257961"/>
            <a:ext cx="9144000" cy="4398556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15529"/>
            <a:ext cx="4564063" cy="400110"/>
          </a:xfrm>
          <a:solidFill>
            <a:srgbClr val="00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548640" tIns="91440" bIns="91440" rtlCol="0" anchor="t" anchorCtr="0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b="1" ker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523556"/>
            <a:ext cx="5847397" cy="996427"/>
          </a:xfrm>
          <a:solidFill>
            <a:schemeClr val="accent1">
              <a:alpha val="90000"/>
            </a:schemeClr>
          </a:solidFill>
        </p:spPr>
        <p:txBody>
          <a:bodyPr wrap="square" lIns="548640" tIns="320040" rIns="182880" bIns="320040" anchor="b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6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38464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254125"/>
            <a:ext cx="9144000" cy="30758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7963" y="1195761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8058" y="3523425"/>
            <a:ext cx="80264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6000" b="1" spc="-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97095" y="1761324"/>
            <a:ext cx="7436597" cy="1993029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000" b="1" i="1">
                <a:solidFill>
                  <a:srgbClr val="3C3C3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009719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7395" y="1530998"/>
            <a:ext cx="0" cy="25220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343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auto">
          <a:xfrm>
            <a:off x="7744121" y="4659439"/>
            <a:ext cx="1056208" cy="236465"/>
            <a:chOff x="5137" y="4139"/>
            <a:chExt cx="335" cy="75"/>
          </a:xfrm>
          <a:solidFill>
            <a:schemeClr val="bg1"/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 noChangeAspect="1"/>
          </p:cNvGrpSpPr>
          <p:nvPr userDrawn="1"/>
        </p:nvGrpSpPr>
        <p:grpSpPr>
          <a:xfrm>
            <a:off x="407627" y="4544786"/>
            <a:ext cx="547941" cy="466344"/>
            <a:chOff x="1408113" y="415925"/>
            <a:chExt cx="7974012" cy="6786563"/>
          </a:xfrm>
          <a:solidFill>
            <a:schemeClr val="bg1"/>
          </a:solidFill>
        </p:grpSpPr>
        <p:sp>
          <p:nvSpPr>
            <p:cNvPr id="38" name="Freeform 1"/>
            <p:cNvSpPr>
              <a:spLocks noChangeArrowheads="1"/>
            </p:cNvSpPr>
            <p:nvPr/>
          </p:nvSpPr>
          <p:spPr bwMode="auto">
            <a:xfrm>
              <a:off x="6108700" y="3381375"/>
              <a:ext cx="374650" cy="215900"/>
            </a:xfrm>
            <a:custGeom>
              <a:avLst/>
              <a:gdLst>
                <a:gd name="T0" fmla="*/ 1038 w 1039"/>
                <a:gd name="T1" fmla="*/ 300 h 601"/>
                <a:gd name="T2" fmla="*/ 1038 w 1039"/>
                <a:gd name="T3" fmla="*/ 300 h 601"/>
                <a:gd name="T4" fmla="*/ 1038 w 1039"/>
                <a:gd name="T5" fmla="*/ 277 h 601"/>
                <a:gd name="T6" fmla="*/ 622 w 1039"/>
                <a:gd name="T7" fmla="*/ 0 h 601"/>
                <a:gd name="T8" fmla="*/ 0 w 1039"/>
                <a:gd name="T9" fmla="*/ 0 h 601"/>
                <a:gd name="T10" fmla="*/ 0 w 1039"/>
                <a:gd name="T11" fmla="*/ 600 h 601"/>
                <a:gd name="T12" fmla="*/ 577 w 1039"/>
                <a:gd name="T13" fmla="*/ 600 h 601"/>
                <a:gd name="T14" fmla="*/ 1038 w 1039"/>
                <a:gd name="T15" fmla="*/ 30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9" h="601">
                  <a:moveTo>
                    <a:pt x="1038" y="300"/>
                  </a:moveTo>
                  <a:lnTo>
                    <a:pt x="1038" y="300"/>
                  </a:lnTo>
                  <a:cubicBezTo>
                    <a:pt x="1038" y="277"/>
                    <a:pt x="1038" y="277"/>
                    <a:pt x="1038" y="277"/>
                  </a:cubicBezTo>
                  <a:cubicBezTo>
                    <a:pt x="1038" y="92"/>
                    <a:pt x="876" y="0"/>
                    <a:pt x="6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577" y="600"/>
                    <a:pt x="577" y="600"/>
                    <a:pt x="577" y="600"/>
                  </a:cubicBezTo>
                  <a:cubicBezTo>
                    <a:pt x="738" y="600"/>
                    <a:pt x="1038" y="577"/>
                    <a:pt x="1038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2"/>
            <p:cNvSpPr>
              <a:spLocks noChangeArrowheads="1"/>
            </p:cNvSpPr>
            <p:nvPr/>
          </p:nvSpPr>
          <p:spPr bwMode="auto">
            <a:xfrm>
              <a:off x="6108700" y="3771900"/>
              <a:ext cx="423863" cy="223838"/>
            </a:xfrm>
            <a:custGeom>
              <a:avLst/>
              <a:gdLst>
                <a:gd name="T0" fmla="*/ 692 w 1177"/>
                <a:gd name="T1" fmla="*/ 0 h 622"/>
                <a:gd name="T2" fmla="*/ 692 w 1177"/>
                <a:gd name="T3" fmla="*/ 0 h 622"/>
                <a:gd name="T4" fmla="*/ 0 w 1177"/>
                <a:gd name="T5" fmla="*/ 0 h 622"/>
                <a:gd name="T6" fmla="*/ 0 w 1177"/>
                <a:gd name="T7" fmla="*/ 621 h 622"/>
                <a:gd name="T8" fmla="*/ 715 w 1177"/>
                <a:gd name="T9" fmla="*/ 621 h 622"/>
                <a:gd name="T10" fmla="*/ 1176 w 1177"/>
                <a:gd name="T11" fmla="*/ 321 h 622"/>
                <a:gd name="T12" fmla="*/ 1176 w 1177"/>
                <a:gd name="T13" fmla="*/ 299 h 622"/>
                <a:gd name="T14" fmla="*/ 692 w 1177"/>
                <a:gd name="T15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7" h="622">
                  <a:moveTo>
                    <a:pt x="692" y="0"/>
                  </a:moveTo>
                  <a:lnTo>
                    <a:pt x="69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715" y="621"/>
                    <a:pt x="715" y="621"/>
                    <a:pt x="715" y="621"/>
                  </a:cubicBezTo>
                  <a:cubicBezTo>
                    <a:pt x="876" y="621"/>
                    <a:pt x="1176" y="575"/>
                    <a:pt x="1176" y="321"/>
                  </a:cubicBezTo>
                  <a:cubicBezTo>
                    <a:pt x="1176" y="299"/>
                    <a:pt x="1176" y="299"/>
                    <a:pt x="1176" y="299"/>
                  </a:cubicBezTo>
                  <a:cubicBezTo>
                    <a:pt x="1176" y="46"/>
                    <a:pt x="899" y="0"/>
                    <a:pt x="69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"/>
            <p:cNvSpPr>
              <a:spLocks noChangeArrowheads="1"/>
            </p:cNvSpPr>
            <p:nvPr/>
          </p:nvSpPr>
          <p:spPr bwMode="auto">
            <a:xfrm>
              <a:off x="7554913" y="3373438"/>
              <a:ext cx="631825" cy="639762"/>
            </a:xfrm>
            <a:custGeom>
              <a:avLst/>
              <a:gdLst>
                <a:gd name="T0" fmla="*/ 1546 w 1754"/>
                <a:gd name="T1" fmla="*/ 300 h 1777"/>
                <a:gd name="T2" fmla="*/ 1546 w 1754"/>
                <a:gd name="T3" fmla="*/ 300 h 1777"/>
                <a:gd name="T4" fmla="*/ 1523 w 1754"/>
                <a:gd name="T5" fmla="*/ 253 h 1777"/>
                <a:gd name="T6" fmla="*/ 808 w 1754"/>
                <a:gd name="T7" fmla="*/ 0 h 1777"/>
                <a:gd name="T8" fmla="*/ 0 w 1754"/>
                <a:gd name="T9" fmla="*/ 877 h 1777"/>
                <a:gd name="T10" fmla="*/ 0 w 1754"/>
                <a:gd name="T11" fmla="*/ 877 h 1777"/>
                <a:gd name="T12" fmla="*/ 853 w 1754"/>
                <a:gd name="T13" fmla="*/ 1776 h 1777"/>
                <a:gd name="T14" fmla="*/ 1454 w 1754"/>
                <a:gd name="T15" fmla="*/ 1591 h 1777"/>
                <a:gd name="T16" fmla="*/ 1454 w 1754"/>
                <a:gd name="T17" fmla="*/ 1176 h 1777"/>
                <a:gd name="T18" fmla="*/ 784 w 1754"/>
                <a:gd name="T19" fmla="*/ 1176 h 1777"/>
                <a:gd name="T20" fmla="*/ 784 w 1754"/>
                <a:gd name="T21" fmla="*/ 692 h 1777"/>
                <a:gd name="T22" fmla="*/ 1753 w 1754"/>
                <a:gd name="T23" fmla="*/ 692 h 1777"/>
                <a:gd name="T24" fmla="*/ 1708 w 1754"/>
                <a:gd name="T25" fmla="*/ 92 h 1777"/>
                <a:gd name="T26" fmla="*/ 1546 w 1754"/>
                <a:gd name="T27" fmla="*/ 300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4" h="1777">
                  <a:moveTo>
                    <a:pt x="1546" y="300"/>
                  </a:moveTo>
                  <a:lnTo>
                    <a:pt x="1546" y="300"/>
                  </a:lnTo>
                  <a:cubicBezTo>
                    <a:pt x="1523" y="253"/>
                    <a:pt x="1523" y="253"/>
                    <a:pt x="1523" y="253"/>
                  </a:cubicBezTo>
                  <a:cubicBezTo>
                    <a:pt x="1315" y="92"/>
                    <a:pt x="1130" y="0"/>
                    <a:pt x="808" y="0"/>
                  </a:cubicBezTo>
                  <a:cubicBezTo>
                    <a:pt x="369" y="0"/>
                    <a:pt x="0" y="392"/>
                    <a:pt x="0" y="877"/>
                  </a:cubicBezTo>
                  <a:lnTo>
                    <a:pt x="0" y="877"/>
                  </a:lnTo>
                  <a:cubicBezTo>
                    <a:pt x="0" y="1407"/>
                    <a:pt x="369" y="1776"/>
                    <a:pt x="853" y="1776"/>
                  </a:cubicBezTo>
                  <a:cubicBezTo>
                    <a:pt x="1084" y="1776"/>
                    <a:pt x="1292" y="1706"/>
                    <a:pt x="1454" y="1591"/>
                  </a:cubicBezTo>
                  <a:cubicBezTo>
                    <a:pt x="1454" y="1176"/>
                    <a:pt x="1454" y="1176"/>
                    <a:pt x="1454" y="1176"/>
                  </a:cubicBezTo>
                  <a:cubicBezTo>
                    <a:pt x="784" y="1176"/>
                    <a:pt x="784" y="1176"/>
                    <a:pt x="784" y="1176"/>
                  </a:cubicBezTo>
                  <a:cubicBezTo>
                    <a:pt x="784" y="692"/>
                    <a:pt x="784" y="692"/>
                    <a:pt x="784" y="692"/>
                  </a:cubicBezTo>
                  <a:cubicBezTo>
                    <a:pt x="1753" y="692"/>
                    <a:pt x="1753" y="692"/>
                    <a:pt x="1753" y="692"/>
                  </a:cubicBezTo>
                  <a:cubicBezTo>
                    <a:pt x="1753" y="484"/>
                    <a:pt x="1731" y="300"/>
                    <a:pt x="1708" y="92"/>
                  </a:cubicBezTo>
                  <a:lnTo>
                    <a:pt x="1546" y="3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"/>
            <p:cNvSpPr>
              <a:spLocks noChangeArrowheads="1"/>
            </p:cNvSpPr>
            <p:nvPr/>
          </p:nvSpPr>
          <p:spPr bwMode="auto">
            <a:xfrm>
              <a:off x="1408113" y="415925"/>
              <a:ext cx="6770687" cy="6786563"/>
            </a:xfrm>
            <a:custGeom>
              <a:avLst/>
              <a:gdLst>
                <a:gd name="T0" fmla="*/ 17905 w 18807"/>
                <a:gd name="T1" fmla="*/ 7707 h 18853"/>
                <a:gd name="T2" fmla="*/ 16198 w 18807"/>
                <a:gd name="T3" fmla="*/ 5238 h 18853"/>
                <a:gd name="T4" fmla="*/ 139 w 18807"/>
                <a:gd name="T5" fmla="*/ 7776 h 18853"/>
                <a:gd name="T6" fmla="*/ 1200 w 18807"/>
                <a:gd name="T7" fmla="*/ 10406 h 18853"/>
                <a:gd name="T8" fmla="*/ 0 w 18807"/>
                <a:gd name="T9" fmla="*/ 9415 h 18853"/>
                <a:gd name="T10" fmla="*/ 16521 w 18807"/>
                <a:gd name="T11" fmla="*/ 9092 h 18853"/>
                <a:gd name="T12" fmla="*/ 4408 w 18807"/>
                <a:gd name="T13" fmla="*/ 9230 h 18853"/>
                <a:gd name="T14" fmla="*/ 2584 w 18807"/>
                <a:gd name="T15" fmla="*/ 7776 h 18853"/>
                <a:gd name="T16" fmla="*/ 4408 w 18807"/>
                <a:gd name="T17" fmla="*/ 7776 h 18853"/>
                <a:gd name="T18" fmla="*/ 5838 w 18807"/>
                <a:gd name="T19" fmla="*/ 10406 h 18853"/>
                <a:gd name="T20" fmla="*/ 5838 w 18807"/>
                <a:gd name="T21" fmla="*/ 10406 h 18853"/>
                <a:gd name="T22" fmla="*/ 6992 w 18807"/>
                <a:gd name="T23" fmla="*/ 8261 h 18853"/>
                <a:gd name="T24" fmla="*/ 6992 w 18807"/>
                <a:gd name="T25" fmla="*/ 7776 h 18853"/>
                <a:gd name="T26" fmla="*/ 8930 w 18807"/>
                <a:gd name="T27" fmla="*/ 10406 h 18853"/>
                <a:gd name="T28" fmla="*/ 10061 w 18807"/>
                <a:gd name="T29" fmla="*/ 9691 h 18853"/>
                <a:gd name="T30" fmla="*/ 10061 w 18807"/>
                <a:gd name="T31" fmla="*/ 7776 h 18853"/>
                <a:gd name="T32" fmla="*/ 10822 w 18807"/>
                <a:gd name="T33" fmla="*/ 8930 h 18853"/>
                <a:gd name="T34" fmla="*/ 14790 w 18807"/>
                <a:gd name="T35" fmla="*/ 9691 h 18853"/>
                <a:gd name="T36" fmla="*/ 13729 w 18807"/>
                <a:gd name="T37" fmla="*/ 7754 h 18853"/>
                <a:gd name="T38" fmla="*/ 14329 w 18807"/>
                <a:gd name="T39" fmla="*/ 9022 h 18853"/>
                <a:gd name="T40" fmla="*/ 15967 w 18807"/>
                <a:gd name="T41" fmla="*/ 10452 h 18853"/>
                <a:gd name="T42" fmla="*/ 15967 w 18807"/>
                <a:gd name="T43" fmla="*/ 10452 h 18853"/>
                <a:gd name="T44" fmla="*/ 15760 w 18807"/>
                <a:gd name="T45" fmla="*/ 6392 h 18853"/>
                <a:gd name="T46" fmla="*/ 3600 w 18807"/>
                <a:gd name="T47" fmla="*/ 12137 h 18853"/>
                <a:gd name="T48" fmla="*/ 3992 w 18807"/>
                <a:gd name="T49" fmla="*/ 13129 h 18853"/>
                <a:gd name="T50" fmla="*/ 3600 w 18807"/>
                <a:gd name="T51" fmla="*/ 12137 h 18853"/>
                <a:gd name="T52" fmla="*/ 3485 w 18807"/>
                <a:gd name="T53" fmla="*/ 12922 h 18853"/>
                <a:gd name="T54" fmla="*/ 5031 w 18807"/>
                <a:gd name="T55" fmla="*/ 12160 h 18853"/>
                <a:gd name="T56" fmla="*/ 5930 w 18807"/>
                <a:gd name="T57" fmla="*/ 13429 h 18853"/>
                <a:gd name="T58" fmla="*/ 4823 w 18807"/>
                <a:gd name="T59" fmla="*/ 13429 h 18853"/>
                <a:gd name="T60" fmla="*/ 7222 w 18807"/>
                <a:gd name="T61" fmla="*/ 12137 h 18853"/>
                <a:gd name="T62" fmla="*/ 6807 w 18807"/>
                <a:gd name="T63" fmla="*/ 13129 h 18853"/>
                <a:gd name="T64" fmla="*/ 7338 w 18807"/>
                <a:gd name="T65" fmla="*/ 12922 h 18853"/>
                <a:gd name="T66" fmla="*/ 7338 w 18807"/>
                <a:gd name="T67" fmla="*/ 12922 h 18853"/>
                <a:gd name="T68" fmla="*/ 8469 w 18807"/>
                <a:gd name="T69" fmla="*/ 13244 h 18853"/>
                <a:gd name="T70" fmla="*/ 8238 w 18807"/>
                <a:gd name="T71" fmla="*/ 12160 h 18853"/>
                <a:gd name="T72" fmla="*/ 9554 w 18807"/>
                <a:gd name="T73" fmla="*/ 12160 h 18853"/>
                <a:gd name="T74" fmla="*/ 10015 w 18807"/>
                <a:gd name="T75" fmla="*/ 12922 h 18853"/>
                <a:gd name="T76" fmla="*/ 11260 w 18807"/>
                <a:gd name="T77" fmla="*/ 12368 h 18853"/>
                <a:gd name="T78" fmla="*/ 11906 w 18807"/>
                <a:gd name="T79" fmla="*/ 12160 h 18853"/>
                <a:gd name="T80" fmla="*/ 11260 w 18807"/>
                <a:gd name="T81" fmla="*/ 13429 h 18853"/>
                <a:gd name="T82" fmla="*/ 12598 w 18807"/>
                <a:gd name="T83" fmla="*/ 12160 h 18853"/>
                <a:gd name="T84" fmla="*/ 13129 w 18807"/>
                <a:gd name="T85" fmla="*/ 12806 h 18853"/>
                <a:gd name="T86" fmla="*/ 14283 w 18807"/>
                <a:gd name="T87" fmla="*/ 12344 h 18853"/>
                <a:gd name="T88" fmla="*/ 13360 w 18807"/>
                <a:gd name="T89" fmla="*/ 12806 h 18853"/>
                <a:gd name="T90" fmla="*/ 13775 w 18807"/>
                <a:gd name="T91" fmla="*/ 13452 h 18853"/>
                <a:gd name="T92" fmla="*/ 14859 w 18807"/>
                <a:gd name="T93" fmla="*/ 13083 h 18853"/>
                <a:gd name="T94" fmla="*/ 15206 w 18807"/>
                <a:gd name="T95" fmla="*/ 12898 h 18853"/>
                <a:gd name="T96" fmla="*/ 15667 w 18807"/>
                <a:gd name="T97" fmla="*/ 12298 h 18853"/>
                <a:gd name="T98" fmla="*/ 14998 w 18807"/>
                <a:gd name="T99" fmla="*/ 12483 h 18853"/>
                <a:gd name="T100" fmla="*/ 15252 w 18807"/>
                <a:gd name="T101" fmla="*/ 13452 h 18853"/>
                <a:gd name="T102" fmla="*/ 16106 w 18807"/>
                <a:gd name="T103" fmla="*/ 13383 h 18853"/>
                <a:gd name="T104" fmla="*/ 15990 w 18807"/>
                <a:gd name="T105" fmla="*/ 13152 h 18853"/>
                <a:gd name="T106" fmla="*/ 16406 w 18807"/>
                <a:gd name="T107" fmla="*/ 13383 h 18853"/>
                <a:gd name="T108" fmla="*/ 16336 w 18807"/>
                <a:gd name="T109" fmla="*/ 13337 h 18853"/>
                <a:gd name="T110" fmla="*/ 16221 w 18807"/>
                <a:gd name="T111" fmla="*/ 13152 h 18853"/>
                <a:gd name="T112" fmla="*/ 16451 w 18807"/>
                <a:gd name="T113" fmla="*/ 13152 h 18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807" h="18853">
                  <a:moveTo>
                    <a:pt x="16521" y="9092"/>
                  </a:moveTo>
                  <a:lnTo>
                    <a:pt x="16521" y="9092"/>
                  </a:lnTo>
                  <a:lnTo>
                    <a:pt x="16521" y="9092"/>
                  </a:lnTo>
                  <a:cubicBezTo>
                    <a:pt x="16521" y="8307"/>
                    <a:pt x="17121" y="7707"/>
                    <a:pt x="17905" y="7707"/>
                  </a:cubicBezTo>
                  <a:cubicBezTo>
                    <a:pt x="18229" y="7707"/>
                    <a:pt x="18482" y="7754"/>
                    <a:pt x="18736" y="7915"/>
                  </a:cubicBezTo>
                  <a:cubicBezTo>
                    <a:pt x="18621" y="7176"/>
                    <a:pt x="18413" y="6484"/>
                    <a:pt x="18137" y="5815"/>
                  </a:cubicBezTo>
                  <a:cubicBezTo>
                    <a:pt x="17952" y="6115"/>
                    <a:pt x="17629" y="6300"/>
                    <a:pt x="17259" y="6300"/>
                  </a:cubicBezTo>
                  <a:cubicBezTo>
                    <a:pt x="16683" y="6300"/>
                    <a:pt x="16198" y="5838"/>
                    <a:pt x="16198" y="5238"/>
                  </a:cubicBezTo>
                  <a:cubicBezTo>
                    <a:pt x="16198" y="4661"/>
                    <a:pt x="16683" y="4199"/>
                    <a:pt x="17259" y="4199"/>
                  </a:cubicBezTo>
                  <a:cubicBezTo>
                    <a:pt x="17259" y="4199"/>
                    <a:pt x="17259" y="4199"/>
                    <a:pt x="17282" y="4199"/>
                  </a:cubicBezTo>
                  <a:cubicBezTo>
                    <a:pt x="15575" y="1661"/>
                    <a:pt x="12691" y="0"/>
                    <a:pt x="9415" y="0"/>
                  </a:cubicBezTo>
                  <a:cubicBezTo>
                    <a:pt x="4777" y="0"/>
                    <a:pt x="923" y="3346"/>
                    <a:pt x="139" y="7776"/>
                  </a:cubicBezTo>
                  <a:cubicBezTo>
                    <a:pt x="2077" y="7776"/>
                    <a:pt x="2077" y="7776"/>
                    <a:pt x="2077" y="7776"/>
                  </a:cubicBezTo>
                  <a:cubicBezTo>
                    <a:pt x="2077" y="8053"/>
                    <a:pt x="2077" y="8053"/>
                    <a:pt x="2077" y="8053"/>
                  </a:cubicBezTo>
                  <a:cubicBezTo>
                    <a:pt x="1200" y="8053"/>
                    <a:pt x="1200" y="8053"/>
                    <a:pt x="1200" y="8053"/>
                  </a:cubicBezTo>
                  <a:cubicBezTo>
                    <a:pt x="1200" y="10406"/>
                    <a:pt x="1200" y="10406"/>
                    <a:pt x="1200" y="10406"/>
                  </a:cubicBezTo>
                  <a:cubicBezTo>
                    <a:pt x="900" y="10406"/>
                    <a:pt x="900" y="10406"/>
                    <a:pt x="900" y="10406"/>
                  </a:cubicBezTo>
                  <a:cubicBezTo>
                    <a:pt x="900" y="8053"/>
                    <a:pt x="900" y="8053"/>
                    <a:pt x="900" y="8053"/>
                  </a:cubicBezTo>
                  <a:cubicBezTo>
                    <a:pt x="92" y="8053"/>
                    <a:pt x="92" y="8053"/>
                    <a:pt x="92" y="8053"/>
                  </a:cubicBezTo>
                  <a:cubicBezTo>
                    <a:pt x="23" y="8492"/>
                    <a:pt x="0" y="8954"/>
                    <a:pt x="0" y="9415"/>
                  </a:cubicBezTo>
                  <a:cubicBezTo>
                    <a:pt x="0" y="14629"/>
                    <a:pt x="4223" y="18852"/>
                    <a:pt x="9415" y="18852"/>
                  </a:cubicBezTo>
                  <a:cubicBezTo>
                    <a:pt x="14352" y="18852"/>
                    <a:pt x="18413" y="15068"/>
                    <a:pt x="18806" y="10221"/>
                  </a:cubicBezTo>
                  <a:cubicBezTo>
                    <a:pt x="18598" y="10360"/>
                    <a:pt x="18298" y="10498"/>
                    <a:pt x="17928" y="10498"/>
                  </a:cubicBezTo>
                  <a:cubicBezTo>
                    <a:pt x="17098" y="10498"/>
                    <a:pt x="16521" y="9898"/>
                    <a:pt x="16521" y="9092"/>
                  </a:cubicBezTo>
                  <a:close/>
                  <a:moveTo>
                    <a:pt x="4684" y="10406"/>
                  </a:moveTo>
                  <a:lnTo>
                    <a:pt x="4684" y="10406"/>
                  </a:lnTo>
                  <a:cubicBezTo>
                    <a:pt x="4408" y="10406"/>
                    <a:pt x="4408" y="10406"/>
                    <a:pt x="4408" y="10406"/>
                  </a:cubicBezTo>
                  <a:cubicBezTo>
                    <a:pt x="4408" y="9230"/>
                    <a:pt x="4408" y="9230"/>
                    <a:pt x="4408" y="9230"/>
                  </a:cubicBezTo>
                  <a:cubicBezTo>
                    <a:pt x="2884" y="9230"/>
                    <a:pt x="2884" y="9230"/>
                    <a:pt x="2884" y="9230"/>
                  </a:cubicBezTo>
                  <a:cubicBezTo>
                    <a:pt x="2884" y="10406"/>
                    <a:pt x="2884" y="10406"/>
                    <a:pt x="2884" y="10406"/>
                  </a:cubicBezTo>
                  <a:cubicBezTo>
                    <a:pt x="2584" y="10406"/>
                    <a:pt x="2584" y="10406"/>
                    <a:pt x="2584" y="10406"/>
                  </a:cubicBezTo>
                  <a:cubicBezTo>
                    <a:pt x="2584" y="7776"/>
                    <a:pt x="2584" y="7776"/>
                    <a:pt x="2584" y="7776"/>
                  </a:cubicBezTo>
                  <a:cubicBezTo>
                    <a:pt x="2884" y="7776"/>
                    <a:pt x="2884" y="7776"/>
                    <a:pt x="2884" y="7776"/>
                  </a:cubicBezTo>
                  <a:cubicBezTo>
                    <a:pt x="2884" y="8954"/>
                    <a:pt x="2884" y="8954"/>
                    <a:pt x="2884" y="8954"/>
                  </a:cubicBezTo>
                  <a:cubicBezTo>
                    <a:pt x="4408" y="8954"/>
                    <a:pt x="4408" y="8954"/>
                    <a:pt x="4408" y="8954"/>
                  </a:cubicBezTo>
                  <a:cubicBezTo>
                    <a:pt x="4408" y="7776"/>
                    <a:pt x="4408" y="7776"/>
                    <a:pt x="4408" y="7776"/>
                  </a:cubicBezTo>
                  <a:cubicBezTo>
                    <a:pt x="4684" y="7776"/>
                    <a:pt x="4684" y="7776"/>
                    <a:pt x="4684" y="7776"/>
                  </a:cubicBezTo>
                  <a:lnTo>
                    <a:pt x="4684" y="10406"/>
                  </a:lnTo>
                  <a:close/>
                  <a:moveTo>
                    <a:pt x="5838" y="10406"/>
                  </a:moveTo>
                  <a:lnTo>
                    <a:pt x="5838" y="10406"/>
                  </a:lnTo>
                  <a:cubicBezTo>
                    <a:pt x="5561" y="10406"/>
                    <a:pt x="5561" y="10406"/>
                    <a:pt x="5561" y="10406"/>
                  </a:cubicBezTo>
                  <a:cubicBezTo>
                    <a:pt x="5561" y="7776"/>
                    <a:pt x="5561" y="7776"/>
                    <a:pt x="5561" y="7776"/>
                  </a:cubicBezTo>
                  <a:cubicBezTo>
                    <a:pt x="5838" y="7776"/>
                    <a:pt x="5838" y="7776"/>
                    <a:pt x="5838" y="7776"/>
                  </a:cubicBezTo>
                  <a:lnTo>
                    <a:pt x="5838" y="10406"/>
                  </a:lnTo>
                  <a:close/>
                  <a:moveTo>
                    <a:pt x="8930" y="10406"/>
                  </a:moveTo>
                  <a:lnTo>
                    <a:pt x="8930" y="10406"/>
                  </a:lnTo>
                  <a:cubicBezTo>
                    <a:pt x="8676" y="10406"/>
                    <a:pt x="8676" y="10406"/>
                    <a:pt x="8676" y="10406"/>
                  </a:cubicBezTo>
                  <a:cubicBezTo>
                    <a:pt x="6992" y="8261"/>
                    <a:pt x="6992" y="8261"/>
                    <a:pt x="6992" y="8261"/>
                  </a:cubicBezTo>
                  <a:cubicBezTo>
                    <a:pt x="6992" y="10406"/>
                    <a:pt x="6992" y="10406"/>
                    <a:pt x="6992" y="10406"/>
                  </a:cubicBezTo>
                  <a:cubicBezTo>
                    <a:pt x="6715" y="10406"/>
                    <a:pt x="6715" y="10406"/>
                    <a:pt x="6715" y="10406"/>
                  </a:cubicBezTo>
                  <a:cubicBezTo>
                    <a:pt x="6715" y="7776"/>
                    <a:pt x="6715" y="7776"/>
                    <a:pt x="6715" y="7776"/>
                  </a:cubicBezTo>
                  <a:cubicBezTo>
                    <a:pt x="6992" y="7776"/>
                    <a:pt x="6992" y="7776"/>
                    <a:pt x="6992" y="7776"/>
                  </a:cubicBezTo>
                  <a:cubicBezTo>
                    <a:pt x="8631" y="9876"/>
                    <a:pt x="8631" y="9876"/>
                    <a:pt x="8631" y="9876"/>
                  </a:cubicBezTo>
                  <a:cubicBezTo>
                    <a:pt x="8631" y="7776"/>
                    <a:pt x="8631" y="7776"/>
                    <a:pt x="8631" y="7776"/>
                  </a:cubicBezTo>
                  <a:cubicBezTo>
                    <a:pt x="8930" y="7776"/>
                    <a:pt x="8930" y="7776"/>
                    <a:pt x="8930" y="7776"/>
                  </a:cubicBezTo>
                  <a:lnTo>
                    <a:pt x="8930" y="10406"/>
                  </a:lnTo>
                  <a:close/>
                  <a:moveTo>
                    <a:pt x="11606" y="10406"/>
                  </a:moveTo>
                  <a:lnTo>
                    <a:pt x="11606" y="10406"/>
                  </a:lnTo>
                  <a:cubicBezTo>
                    <a:pt x="10615" y="9138"/>
                    <a:pt x="10615" y="9138"/>
                    <a:pt x="10615" y="9138"/>
                  </a:cubicBezTo>
                  <a:cubicBezTo>
                    <a:pt x="10061" y="9691"/>
                    <a:pt x="10061" y="9691"/>
                    <a:pt x="10061" y="9691"/>
                  </a:cubicBezTo>
                  <a:cubicBezTo>
                    <a:pt x="10061" y="10406"/>
                    <a:pt x="10061" y="10406"/>
                    <a:pt x="10061" y="10406"/>
                  </a:cubicBezTo>
                  <a:cubicBezTo>
                    <a:pt x="9761" y="10406"/>
                    <a:pt x="9761" y="10406"/>
                    <a:pt x="9761" y="10406"/>
                  </a:cubicBezTo>
                  <a:cubicBezTo>
                    <a:pt x="9761" y="7776"/>
                    <a:pt x="9761" y="7776"/>
                    <a:pt x="9761" y="7776"/>
                  </a:cubicBezTo>
                  <a:cubicBezTo>
                    <a:pt x="10061" y="7776"/>
                    <a:pt x="10061" y="7776"/>
                    <a:pt x="10061" y="7776"/>
                  </a:cubicBezTo>
                  <a:cubicBezTo>
                    <a:pt x="10061" y="9346"/>
                    <a:pt x="10061" y="9346"/>
                    <a:pt x="10061" y="9346"/>
                  </a:cubicBezTo>
                  <a:cubicBezTo>
                    <a:pt x="11560" y="7776"/>
                    <a:pt x="11560" y="7776"/>
                    <a:pt x="11560" y="7776"/>
                  </a:cubicBezTo>
                  <a:cubicBezTo>
                    <a:pt x="11929" y="7776"/>
                    <a:pt x="11929" y="7776"/>
                    <a:pt x="11929" y="7776"/>
                  </a:cubicBezTo>
                  <a:cubicBezTo>
                    <a:pt x="10822" y="8930"/>
                    <a:pt x="10822" y="8930"/>
                    <a:pt x="10822" y="8930"/>
                  </a:cubicBezTo>
                  <a:cubicBezTo>
                    <a:pt x="11975" y="10406"/>
                    <a:pt x="11975" y="10406"/>
                    <a:pt x="11975" y="10406"/>
                  </a:cubicBezTo>
                  <a:lnTo>
                    <a:pt x="11606" y="10406"/>
                  </a:lnTo>
                  <a:close/>
                  <a:moveTo>
                    <a:pt x="14790" y="9691"/>
                  </a:moveTo>
                  <a:lnTo>
                    <a:pt x="14790" y="9691"/>
                  </a:lnTo>
                  <a:cubicBezTo>
                    <a:pt x="14790" y="10153"/>
                    <a:pt x="14398" y="10452"/>
                    <a:pt x="13775" y="10452"/>
                  </a:cubicBezTo>
                  <a:cubicBezTo>
                    <a:pt x="12529" y="10452"/>
                    <a:pt x="12529" y="10452"/>
                    <a:pt x="12529" y="10452"/>
                  </a:cubicBezTo>
                  <a:cubicBezTo>
                    <a:pt x="12529" y="7754"/>
                    <a:pt x="12529" y="7754"/>
                    <a:pt x="12529" y="7754"/>
                  </a:cubicBezTo>
                  <a:cubicBezTo>
                    <a:pt x="13729" y="7754"/>
                    <a:pt x="13729" y="7754"/>
                    <a:pt x="13729" y="7754"/>
                  </a:cubicBezTo>
                  <a:cubicBezTo>
                    <a:pt x="14052" y="7754"/>
                    <a:pt x="14283" y="7822"/>
                    <a:pt x="14444" y="7984"/>
                  </a:cubicBezTo>
                  <a:cubicBezTo>
                    <a:pt x="14583" y="8123"/>
                    <a:pt x="14629" y="8261"/>
                    <a:pt x="14629" y="8445"/>
                  </a:cubicBezTo>
                  <a:cubicBezTo>
                    <a:pt x="14629" y="8468"/>
                    <a:pt x="14629" y="8468"/>
                    <a:pt x="14629" y="8468"/>
                  </a:cubicBezTo>
                  <a:cubicBezTo>
                    <a:pt x="14629" y="8699"/>
                    <a:pt x="14537" y="8907"/>
                    <a:pt x="14329" y="9022"/>
                  </a:cubicBezTo>
                  <a:cubicBezTo>
                    <a:pt x="14629" y="9161"/>
                    <a:pt x="14790" y="9369"/>
                    <a:pt x="14790" y="9667"/>
                  </a:cubicBezTo>
                  <a:lnTo>
                    <a:pt x="14790" y="9691"/>
                  </a:lnTo>
                  <a:close/>
                  <a:moveTo>
                    <a:pt x="15967" y="10452"/>
                  </a:moveTo>
                  <a:lnTo>
                    <a:pt x="15967" y="10452"/>
                  </a:lnTo>
                  <a:cubicBezTo>
                    <a:pt x="15436" y="10452"/>
                    <a:pt x="15436" y="10452"/>
                    <a:pt x="15436" y="10452"/>
                  </a:cubicBezTo>
                  <a:cubicBezTo>
                    <a:pt x="15436" y="7754"/>
                    <a:pt x="15436" y="7754"/>
                    <a:pt x="15436" y="7754"/>
                  </a:cubicBezTo>
                  <a:cubicBezTo>
                    <a:pt x="15967" y="7754"/>
                    <a:pt x="15967" y="7754"/>
                    <a:pt x="15967" y="7754"/>
                  </a:cubicBezTo>
                  <a:lnTo>
                    <a:pt x="15967" y="10452"/>
                  </a:lnTo>
                  <a:close/>
                  <a:moveTo>
                    <a:pt x="15760" y="7061"/>
                  </a:moveTo>
                  <a:lnTo>
                    <a:pt x="15760" y="7061"/>
                  </a:lnTo>
                  <a:cubicBezTo>
                    <a:pt x="15575" y="7061"/>
                    <a:pt x="15413" y="6923"/>
                    <a:pt x="15413" y="6715"/>
                  </a:cubicBezTo>
                  <a:cubicBezTo>
                    <a:pt x="15413" y="6530"/>
                    <a:pt x="15575" y="6392"/>
                    <a:pt x="15760" y="6392"/>
                  </a:cubicBezTo>
                  <a:cubicBezTo>
                    <a:pt x="15944" y="6392"/>
                    <a:pt x="16106" y="6530"/>
                    <a:pt x="16106" y="6715"/>
                  </a:cubicBezTo>
                  <a:cubicBezTo>
                    <a:pt x="16106" y="6923"/>
                    <a:pt x="15944" y="7061"/>
                    <a:pt x="15760" y="7061"/>
                  </a:cubicBezTo>
                  <a:close/>
                  <a:moveTo>
                    <a:pt x="3600" y="12137"/>
                  </a:moveTo>
                  <a:lnTo>
                    <a:pt x="3600" y="12137"/>
                  </a:lnTo>
                  <a:cubicBezTo>
                    <a:pt x="3807" y="12137"/>
                    <a:pt x="3807" y="12137"/>
                    <a:pt x="3807" y="12137"/>
                  </a:cubicBezTo>
                  <a:cubicBezTo>
                    <a:pt x="4361" y="13429"/>
                    <a:pt x="4361" y="13429"/>
                    <a:pt x="4361" y="13429"/>
                  </a:cubicBezTo>
                  <a:cubicBezTo>
                    <a:pt x="4131" y="13429"/>
                    <a:pt x="4131" y="13429"/>
                    <a:pt x="4131" y="13429"/>
                  </a:cubicBezTo>
                  <a:cubicBezTo>
                    <a:pt x="3992" y="13129"/>
                    <a:pt x="3992" y="13129"/>
                    <a:pt x="3992" y="13129"/>
                  </a:cubicBezTo>
                  <a:cubicBezTo>
                    <a:pt x="3392" y="13129"/>
                    <a:pt x="3392" y="13129"/>
                    <a:pt x="3392" y="13129"/>
                  </a:cubicBezTo>
                  <a:cubicBezTo>
                    <a:pt x="3253" y="13429"/>
                    <a:pt x="3253" y="13429"/>
                    <a:pt x="3253" y="13429"/>
                  </a:cubicBezTo>
                  <a:cubicBezTo>
                    <a:pt x="3023" y="13429"/>
                    <a:pt x="3023" y="13429"/>
                    <a:pt x="3023" y="13429"/>
                  </a:cubicBezTo>
                  <a:lnTo>
                    <a:pt x="3600" y="12137"/>
                  </a:lnTo>
                  <a:close/>
                  <a:moveTo>
                    <a:pt x="3923" y="12922"/>
                  </a:moveTo>
                  <a:lnTo>
                    <a:pt x="3923" y="12922"/>
                  </a:lnTo>
                  <a:cubicBezTo>
                    <a:pt x="3692" y="12414"/>
                    <a:pt x="3692" y="12414"/>
                    <a:pt x="3692" y="12414"/>
                  </a:cubicBezTo>
                  <a:cubicBezTo>
                    <a:pt x="3485" y="12922"/>
                    <a:pt x="3485" y="12922"/>
                    <a:pt x="3485" y="12922"/>
                  </a:cubicBezTo>
                  <a:lnTo>
                    <a:pt x="3923" y="12922"/>
                  </a:lnTo>
                  <a:close/>
                  <a:moveTo>
                    <a:pt x="4823" y="12160"/>
                  </a:moveTo>
                  <a:lnTo>
                    <a:pt x="4823" y="12160"/>
                  </a:lnTo>
                  <a:cubicBezTo>
                    <a:pt x="5031" y="12160"/>
                    <a:pt x="5031" y="12160"/>
                    <a:pt x="5031" y="12160"/>
                  </a:cubicBezTo>
                  <a:cubicBezTo>
                    <a:pt x="5723" y="13037"/>
                    <a:pt x="5723" y="13037"/>
                    <a:pt x="5723" y="13037"/>
                  </a:cubicBezTo>
                  <a:cubicBezTo>
                    <a:pt x="5723" y="12160"/>
                    <a:pt x="5723" y="12160"/>
                    <a:pt x="5723" y="12160"/>
                  </a:cubicBezTo>
                  <a:cubicBezTo>
                    <a:pt x="5930" y="12160"/>
                    <a:pt x="5930" y="12160"/>
                    <a:pt x="5930" y="12160"/>
                  </a:cubicBezTo>
                  <a:cubicBezTo>
                    <a:pt x="5930" y="13429"/>
                    <a:pt x="5930" y="13429"/>
                    <a:pt x="5930" y="13429"/>
                  </a:cubicBezTo>
                  <a:cubicBezTo>
                    <a:pt x="5746" y="13429"/>
                    <a:pt x="5746" y="13429"/>
                    <a:pt x="5746" y="13429"/>
                  </a:cubicBezTo>
                  <a:cubicBezTo>
                    <a:pt x="5054" y="12529"/>
                    <a:pt x="5054" y="12529"/>
                    <a:pt x="5054" y="12529"/>
                  </a:cubicBezTo>
                  <a:cubicBezTo>
                    <a:pt x="5054" y="13429"/>
                    <a:pt x="5054" y="13429"/>
                    <a:pt x="5054" y="13429"/>
                  </a:cubicBezTo>
                  <a:cubicBezTo>
                    <a:pt x="4823" y="13429"/>
                    <a:pt x="4823" y="13429"/>
                    <a:pt x="4823" y="13429"/>
                  </a:cubicBezTo>
                  <a:lnTo>
                    <a:pt x="4823" y="12160"/>
                  </a:lnTo>
                  <a:close/>
                  <a:moveTo>
                    <a:pt x="7015" y="12137"/>
                  </a:moveTo>
                  <a:lnTo>
                    <a:pt x="7015" y="12137"/>
                  </a:lnTo>
                  <a:cubicBezTo>
                    <a:pt x="7222" y="12137"/>
                    <a:pt x="7222" y="12137"/>
                    <a:pt x="7222" y="12137"/>
                  </a:cubicBezTo>
                  <a:cubicBezTo>
                    <a:pt x="7776" y="13429"/>
                    <a:pt x="7776" y="13429"/>
                    <a:pt x="7776" y="13429"/>
                  </a:cubicBezTo>
                  <a:cubicBezTo>
                    <a:pt x="7546" y="13429"/>
                    <a:pt x="7546" y="13429"/>
                    <a:pt x="7546" y="13429"/>
                  </a:cubicBezTo>
                  <a:cubicBezTo>
                    <a:pt x="7407" y="13129"/>
                    <a:pt x="7407" y="13129"/>
                    <a:pt x="7407" y="13129"/>
                  </a:cubicBezTo>
                  <a:cubicBezTo>
                    <a:pt x="6807" y="13129"/>
                    <a:pt x="6807" y="13129"/>
                    <a:pt x="6807" y="13129"/>
                  </a:cubicBezTo>
                  <a:cubicBezTo>
                    <a:pt x="6669" y="13429"/>
                    <a:pt x="6669" y="13429"/>
                    <a:pt x="6669" y="13429"/>
                  </a:cubicBezTo>
                  <a:cubicBezTo>
                    <a:pt x="6438" y="13429"/>
                    <a:pt x="6438" y="13429"/>
                    <a:pt x="6438" y="13429"/>
                  </a:cubicBezTo>
                  <a:lnTo>
                    <a:pt x="7015" y="12137"/>
                  </a:lnTo>
                  <a:close/>
                  <a:moveTo>
                    <a:pt x="7338" y="12922"/>
                  </a:moveTo>
                  <a:lnTo>
                    <a:pt x="7338" y="12922"/>
                  </a:lnTo>
                  <a:cubicBezTo>
                    <a:pt x="7107" y="12414"/>
                    <a:pt x="7107" y="12414"/>
                    <a:pt x="7107" y="12414"/>
                  </a:cubicBezTo>
                  <a:cubicBezTo>
                    <a:pt x="6877" y="12922"/>
                    <a:pt x="6877" y="12922"/>
                    <a:pt x="6877" y="12922"/>
                  </a:cubicBezTo>
                  <a:lnTo>
                    <a:pt x="7338" y="12922"/>
                  </a:lnTo>
                  <a:close/>
                  <a:moveTo>
                    <a:pt x="8238" y="12160"/>
                  </a:moveTo>
                  <a:lnTo>
                    <a:pt x="8238" y="12160"/>
                  </a:lnTo>
                  <a:cubicBezTo>
                    <a:pt x="8469" y="12160"/>
                    <a:pt x="8469" y="12160"/>
                    <a:pt x="8469" y="12160"/>
                  </a:cubicBezTo>
                  <a:cubicBezTo>
                    <a:pt x="8469" y="13244"/>
                    <a:pt x="8469" y="13244"/>
                    <a:pt x="8469" y="13244"/>
                  </a:cubicBezTo>
                  <a:cubicBezTo>
                    <a:pt x="9138" y="13244"/>
                    <a:pt x="9138" y="13244"/>
                    <a:pt x="9138" y="13244"/>
                  </a:cubicBezTo>
                  <a:cubicBezTo>
                    <a:pt x="9138" y="13429"/>
                    <a:pt x="9138" y="13429"/>
                    <a:pt x="9138" y="13429"/>
                  </a:cubicBezTo>
                  <a:cubicBezTo>
                    <a:pt x="8238" y="13429"/>
                    <a:pt x="8238" y="13429"/>
                    <a:pt x="8238" y="13429"/>
                  </a:cubicBezTo>
                  <a:lnTo>
                    <a:pt x="8238" y="12160"/>
                  </a:lnTo>
                  <a:close/>
                  <a:moveTo>
                    <a:pt x="9784" y="12945"/>
                  </a:moveTo>
                  <a:lnTo>
                    <a:pt x="9784" y="12945"/>
                  </a:lnTo>
                  <a:cubicBezTo>
                    <a:pt x="9277" y="12160"/>
                    <a:pt x="9277" y="12160"/>
                    <a:pt x="9277" y="12160"/>
                  </a:cubicBezTo>
                  <a:cubicBezTo>
                    <a:pt x="9554" y="12160"/>
                    <a:pt x="9554" y="12160"/>
                    <a:pt x="9554" y="12160"/>
                  </a:cubicBezTo>
                  <a:cubicBezTo>
                    <a:pt x="9899" y="12713"/>
                    <a:pt x="9899" y="12713"/>
                    <a:pt x="9899" y="12713"/>
                  </a:cubicBezTo>
                  <a:cubicBezTo>
                    <a:pt x="10268" y="12160"/>
                    <a:pt x="10268" y="12160"/>
                    <a:pt x="10268" y="12160"/>
                  </a:cubicBezTo>
                  <a:cubicBezTo>
                    <a:pt x="10522" y="12160"/>
                    <a:pt x="10522" y="12160"/>
                    <a:pt x="10522" y="12160"/>
                  </a:cubicBezTo>
                  <a:cubicBezTo>
                    <a:pt x="10015" y="12922"/>
                    <a:pt x="10015" y="12922"/>
                    <a:pt x="10015" y="12922"/>
                  </a:cubicBezTo>
                  <a:cubicBezTo>
                    <a:pt x="10015" y="13429"/>
                    <a:pt x="10015" y="13429"/>
                    <a:pt x="10015" y="13429"/>
                  </a:cubicBezTo>
                  <a:cubicBezTo>
                    <a:pt x="9784" y="13429"/>
                    <a:pt x="9784" y="13429"/>
                    <a:pt x="9784" y="13429"/>
                  </a:cubicBezTo>
                  <a:lnTo>
                    <a:pt x="9784" y="12945"/>
                  </a:lnTo>
                  <a:close/>
                  <a:moveTo>
                    <a:pt x="11260" y="12368"/>
                  </a:moveTo>
                  <a:lnTo>
                    <a:pt x="11260" y="12368"/>
                  </a:lnTo>
                  <a:cubicBezTo>
                    <a:pt x="10869" y="12368"/>
                    <a:pt x="10869" y="12368"/>
                    <a:pt x="10869" y="12368"/>
                  </a:cubicBezTo>
                  <a:cubicBezTo>
                    <a:pt x="10869" y="12160"/>
                    <a:pt x="10869" y="12160"/>
                    <a:pt x="10869" y="12160"/>
                  </a:cubicBezTo>
                  <a:cubicBezTo>
                    <a:pt x="11906" y="12160"/>
                    <a:pt x="11906" y="12160"/>
                    <a:pt x="11906" y="12160"/>
                  </a:cubicBezTo>
                  <a:cubicBezTo>
                    <a:pt x="11906" y="12368"/>
                    <a:pt x="11906" y="12368"/>
                    <a:pt x="11906" y="12368"/>
                  </a:cubicBezTo>
                  <a:cubicBezTo>
                    <a:pt x="11491" y="12368"/>
                    <a:pt x="11491" y="12368"/>
                    <a:pt x="11491" y="12368"/>
                  </a:cubicBezTo>
                  <a:cubicBezTo>
                    <a:pt x="11491" y="13429"/>
                    <a:pt x="11491" y="13429"/>
                    <a:pt x="11491" y="13429"/>
                  </a:cubicBezTo>
                  <a:cubicBezTo>
                    <a:pt x="11260" y="13429"/>
                    <a:pt x="11260" y="13429"/>
                    <a:pt x="11260" y="13429"/>
                  </a:cubicBezTo>
                  <a:lnTo>
                    <a:pt x="11260" y="12368"/>
                  </a:lnTo>
                  <a:close/>
                  <a:moveTo>
                    <a:pt x="12367" y="12160"/>
                  </a:moveTo>
                  <a:lnTo>
                    <a:pt x="12367" y="12160"/>
                  </a:lnTo>
                  <a:cubicBezTo>
                    <a:pt x="12598" y="12160"/>
                    <a:pt x="12598" y="12160"/>
                    <a:pt x="12598" y="12160"/>
                  </a:cubicBezTo>
                  <a:cubicBezTo>
                    <a:pt x="12598" y="13429"/>
                    <a:pt x="12598" y="13429"/>
                    <a:pt x="12598" y="13429"/>
                  </a:cubicBezTo>
                  <a:cubicBezTo>
                    <a:pt x="12367" y="13429"/>
                    <a:pt x="12367" y="13429"/>
                    <a:pt x="12367" y="13429"/>
                  </a:cubicBezTo>
                  <a:lnTo>
                    <a:pt x="12367" y="12160"/>
                  </a:lnTo>
                  <a:close/>
                  <a:moveTo>
                    <a:pt x="13129" y="12806"/>
                  </a:moveTo>
                  <a:lnTo>
                    <a:pt x="13129" y="12806"/>
                  </a:lnTo>
                  <a:lnTo>
                    <a:pt x="13129" y="12806"/>
                  </a:lnTo>
                  <a:cubicBezTo>
                    <a:pt x="13129" y="12437"/>
                    <a:pt x="13406" y="12137"/>
                    <a:pt x="13798" y="12137"/>
                  </a:cubicBezTo>
                  <a:cubicBezTo>
                    <a:pt x="14029" y="12137"/>
                    <a:pt x="14168" y="12206"/>
                    <a:pt x="14283" y="12344"/>
                  </a:cubicBezTo>
                  <a:cubicBezTo>
                    <a:pt x="14144" y="12506"/>
                    <a:pt x="14144" y="12506"/>
                    <a:pt x="14144" y="12506"/>
                  </a:cubicBezTo>
                  <a:cubicBezTo>
                    <a:pt x="14052" y="12414"/>
                    <a:pt x="13936" y="12344"/>
                    <a:pt x="13775" y="12344"/>
                  </a:cubicBezTo>
                  <a:cubicBezTo>
                    <a:pt x="13544" y="12344"/>
                    <a:pt x="13360" y="12552"/>
                    <a:pt x="13360" y="12783"/>
                  </a:cubicBezTo>
                  <a:cubicBezTo>
                    <a:pt x="13360" y="12806"/>
                    <a:pt x="13360" y="12806"/>
                    <a:pt x="13360" y="12806"/>
                  </a:cubicBezTo>
                  <a:cubicBezTo>
                    <a:pt x="13360" y="13060"/>
                    <a:pt x="13544" y="13244"/>
                    <a:pt x="13775" y="13244"/>
                  </a:cubicBezTo>
                  <a:cubicBezTo>
                    <a:pt x="13936" y="13244"/>
                    <a:pt x="14052" y="13199"/>
                    <a:pt x="14144" y="13083"/>
                  </a:cubicBezTo>
                  <a:cubicBezTo>
                    <a:pt x="14306" y="13244"/>
                    <a:pt x="14306" y="13244"/>
                    <a:pt x="14306" y="13244"/>
                  </a:cubicBezTo>
                  <a:cubicBezTo>
                    <a:pt x="14168" y="13383"/>
                    <a:pt x="14029" y="13452"/>
                    <a:pt x="13775" y="13452"/>
                  </a:cubicBezTo>
                  <a:cubicBezTo>
                    <a:pt x="13406" y="13452"/>
                    <a:pt x="13129" y="13175"/>
                    <a:pt x="13129" y="12806"/>
                  </a:cubicBezTo>
                  <a:close/>
                  <a:moveTo>
                    <a:pt x="14721" y="13244"/>
                  </a:moveTo>
                  <a:lnTo>
                    <a:pt x="14721" y="13244"/>
                  </a:lnTo>
                  <a:cubicBezTo>
                    <a:pt x="14859" y="13083"/>
                    <a:pt x="14859" y="13083"/>
                    <a:pt x="14859" y="13083"/>
                  </a:cubicBezTo>
                  <a:cubicBezTo>
                    <a:pt x="14975" y="13199"/>
                    <a:pt x="15091" y="13267"/>
                    <a:pt x="15252" y="13267"/>
                  </a:cubicBezTo>
                  <a:cubicBezTo>
                    <a:pt x="15390" y="13267"/>
                    <a:pt x="15483" y="13199"/>
                    <a:pt x="15483" y="13106"/>
                  </a:cubicBezTo>
                  <a:cubicBezTo>
                    <a:pt x="15483" y="13083"/>
                    <a:pt x="15483" y="13083"/>
                    <a:pt x="15483" y="13083"/>
                  </a:cubicBezTo>
                  <a:cubicBezTo>
                    <a:pt x="15483" y="12990"/>
                    <a:pt x="15436" y="12945"/>
                    <a:pt x="15206" y="12898"/>
                  </a:cubicBezTo>
                  <a:cubicBezTo>
                    <a:pt x="14929" y="12829"/>
                    <a:pt x="14767" y="12760"/>
                    <a:pt x="14767" y="12506"/>
                  </a:cubicBezTo>
                  <a:lnTo>
                    <a:pt x="14767" y="12506"/>
                  </a:lnTo>
                  <a:cubicBezTo>
                    <a:pt x="14767" y="12298"/>
                    <a:pt x="14952" y="12137"/>
                    <a:pt x="15206" y="12137"/>
                  </a:cubicBezTo>
                  <a:cubicBezTo>
                    <a:pt x="15390" y="12137"/>
                    <a:pt x="15552" y="12183"/>
                    <a:pt x="15667" y="12298"/>
                  </a:cubicBezTo>
                  <a:cubicBezTo>
                    <a:pt x="15552" y="12460"/>
                    <a:pt x="15552" y="12460"/>
                    <a:pt x="15552" y="12460"/>
                  </a:cubicBezTo>
                  <a:cubicBezTo>
                    <a:pt x="15436" y="12391"/>
                    <a:pt x="15321" y="12344"/>
                    <a:pt x="15206" y="12344"/>
                  </a:cubicBezTo>
                  <a:cubicBezTo>
                    <a:pt x="15067" y="12344"/>
                    <a:pt x="14998" y="12414"/>
                    <a:pt x="14998" y="12483"/>
                  </a:cubicBezTo>
                  <a:lnTo>
                    <a:pt x="14998" y="12483"/>
                  </a:lnTo>
                  <a:cubicBezTo>
                    <a:pt x="14998" y="12598"/>
                    <a:pt x="15044" y="12645"/>
                    <a:pt x="15298" y="12691"/>
                  </a:cubicBezTo>
                  <a:cubicBezTo>
                    <a:pt x="15575" y="12760"/>
                    <a:pt x="15713" y="12852"/>
                    <a:pt x="15713" y="13060"/>
                  </a:cubicBezTo>
                  <a:cubicBezTo>
                    <a:pt x="15713" y="13083"/>
                    <a:pt x="15713" y="13083"/>
                    <a:pt x="15713" y="13083"/>
                  </a:cubicBezTo>
                  <a:cubicBezTo>
                    <a:pt x="15713" y="13314"/>
                    <a:pt x="15528" y="13452"/>
                    <a:pt x="15252" y="13452"/>
                  </a:cubicBezTo>
                  <a:cubicBezTo>
                    <a:pt x="15067" y="13452"/>
                    <a:pt x="14882" y="13383"/>
                    <a:pt x="14721" y="13244"/>
                  </a:cubicBezTo>
                  <a:close/>
                  <a:moveTo>
                    <a:pt x="16106" y="13199"/>
                  </a:moveTo>
                  <a:lnTo>
                    <a:pt x="16106" y="13199"/>
                  </a:lnTo>
                  <a:cubicBezTo>
                    <a:pt x="16106" y="13383"/>
                    <a:pt x="16106" y="13383"/>
                    <a:pt x="16106" y="13383"/>
                  </a:cubicBezTo>
                  <a:cubicBezTo>
                    <a:pt x="16059" y="13383"/>
                    <a:pt x="16059" y="13383"/>
                    <a:pt x="16059" y="13383"/>
                  </a:cubicBezTo>
                  <a:cubicBezTo>
                    <a:pt x="16059" y="13199"/>
                    <a:pt x="16059" y="13199"/>
                    <a:pt x="16059" y="13199"/>
                  </a:cubicBezTo>
                  <a:cubicBezTo>
                    <a:pt x="15990" y="13199"/>
                    <a:pt x="15990" y="13199"/>
                    <a:pt x="15990" y="13199"/>
                  </a:cubicBezTo>
                  <a:cubicBezTo>
                    <a:pt x="15990" y="13152"/>
                    <a:pt x="15990" y="13152"/>
                    <a:pt x="15990" y="13152"/>
                  </a:cubicBezTo>
                  <a:cubicBezTo>
                    <a:pt x="16175" y="13152"/>
                    <a:pt x="16175" y="13152"/>
                    <a:pt x="16175" y="13152"/>
                  </a:cubicBezTo>
                  <a:cubicBezTo>
                    <a:pt x="16175" y="13199"/>
                    <a:pt x="16175" y="13199"/>
                    <a:pt x="16175" y="13199"/>
                  </a:cubicBezTo>
                  <a:lnTo>
                    <a:pt x="16106" y="13199"/>
                  </a:lnTo>
                  <a:close/>
                  <a:moveTo>
                    <a:pt x="16406" y="13383"/>
                  </a:moveTo>
                  <a:lnTo>
                    <a:pt x="16406" y="13383"/>
                  </a:lnTo>
                  <a:cubicBezTo>
                    <a:pt x="16406" y="13244"/>
                    <a:pt x="16406" y="13244"/>
                    <a:pt x="16406" y="13244"/>
                  </a:cubicBezTo>
                  <a:cubicBezTo>
                    <a:pt x="16336" y="13337"/>
                    <a:pt x="16336" y="13337"/>
                    <a:pt x="16336" y="13337"/>
                  </a:cubicBezTo>
                  <a:lnTo>
                    <a:pt x="16336" y="13337"/>
                  </a:lnTo>
                  <a:cubicBezTo>
                    <a:pt x="16267" y="13244"/>
                    <a:pt x="16267" y="13244"/>
                    <a:pt x="16267" y="13244"/>
                  </a:cubicBezTo>
                  <a:cubicBezTo>
                    <a:pt x="16267" y="13383"/>
                    <a:pt x="16267" y="13383"/>
                    <a:pt x="16267" y="13383"/>
                  </a:cubicBezTo>
                  <a:cubicBezTo>
                    <a:pt x="16221" y="13383"/>
                    <a:pt x="16221" y="13383"/>
                    <a:pt x="16221" y="13383"/>
                  </a:cubicBezTo>
                  <a:cubicBezTo>
                    <a:pt x="16221" y="13152"/>
                    <a:pt x="16221" y="13152"/>
                    <a:pt x="16221" y="13152"/>
                  </a:cubicBezTo>
                  <a:cubicBezTo>
                    <a:pt x="16291" y="13152"/>
                    <a:pt x="16291" y="13152"/>
                    <a:pt x="16291" y="13152"/>
                  </a:cubicBezTo>
                  <a:cubicBezTo>
                    <a:pt x="16336" y="13244"/>
                    <a:pt x="16336" y="13244"/>
                    <a:pt x="16336" y="13244"/>
                  </a:cubicBezTo>
                  <a:cubicBezTo>
                    <a:pt x="16406" y="13152"/>
                    <a:pt x="16406" y="13152"/>
                    <a:pt x="16406" y="13152"/>
                  </a:cubicBezTo>
                  <a:cubicBezTo>
                    <a:pt x="16451" y="13152"/>
                    <a:pt x="16451" y="13152"/>
                    <a:pt x="16451" y="13152"/>
                  </a:cubicBezTo>
                  <a:cubicBezTo>
                    <a:pt x="16451" y="13383"/>
                    <a:pt x="16451" y="13383"/>
                    <a:pt x="16451" y="13383"/>
                  </a:cubicBezTo>
                  <a:lnTo>
                    <a:pt x="16406" y="133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"/>
            <p:cNvSpPr>
              <a:spLocks noChangeArrowheads="1"/>
            </p:cNvSpPr>
            <p:nvPr/>
          </p:nvSpPr>
          <p:spPr bwMode="auto">
            <a:xfrm>
              <a:off x="8043863" y="631825"/>
              <a:ext cx="1338262" cy="1330325"/>
            </a:xfrm>
            <a:custGeom>
              <a:avLst/>
              <a:gdLst>
                <a:gd name="T0" fmla="*/ 1869 w 3716"/>
                <a:gd name="T1" fmla="*/ 0 h 3694"/>
                <a:gd name="T2" fmla="*/ 1869 w 3716"/>
                <a:gd name="T3" fmla="*/ 0 h 3694"/>
                <a:gd name="T4" fmla="*/ 0 w 3716"/>
                <a:gd name="T5" fmla="*/ 1847 h 3694"/>
                <a:gd name="T6" fmla="*/ 1869 w 3716"/>
                <a:gd name="T7" fmla="*/ 3693 h 3694"/>
                <a:gd name="T8" fmla="*/ 3715 w 3716"/>
                <a:gd name="T9" fmla="*/ 1847 h 3694"/>
                <a:gd name="T10" fmla="*/ 1869 w 3716"/>
                <a:gd name="T11" fmla="*/ 0 h 3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6" h="3694">
                  <a:moveTo>
                    <a:pt x="1869" y="0"/>
                  </a:moveTo>
                  <a:lnTo>
                    <a:pt x="1869" y="0"/>
                  </a:lnTo>
                  <a:cubicBezTo>
                    <a:pt x="831" y="0"/>
                    <a:pt x="0" y="831"/>
                    <a:pt x="0" y="1847"/>
                  </a:cubicBezTo>
                  <a:cubicBezTo>
                    <a:pt x="0" y="2862"/>
                    <a:pt x="831" y="3693"/>
                    <a:pt x="1869" y="3693"/>
                  </a:cubicBezTo>
                  <a:cubicBezTo>
                    <a:pt x="2885" y="3693"/>
                    <a:pt x="3715" y="2862"/>
                    <a:pt x="3715" y="1847"/>
                  </a:cubicBezTo>
                  <a:cubicBezTo>
                    <a:pt x="3715" y="831"/>
                    <a:pt x="2885" y="0"/>
                    <a:pt x="186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3090319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1"/>
          <p:cNvGrpSpPr/>
          <p:nvPr userDrawn="1"/>
        </p:nvGrpSpPr>
        <p:grpSpPr>
          <a:xfrm>
            <a:off x="244475" y="416663"/>
            <a:ext cx="8655050" cy="4310175"/>
            <a:chOff x="244475" y="413658"/>
            <a:chExt cx="8655050" cy="4310175"/>
          </a:xfrm>
        </p:grpSpPr>
        <p:grpSp>
          <p:nvGrpSpPr>
            <p:cNvPr id="317" name="Group 316"/>
            <p:cNvGrpSpPr/>
            <p:nvPr userDrawn="1"/>
          </p:nvGrpSpPr>
          <p:grpSpPr>
            <a:xfrm>
              <a:off x="244475" y="413658"/>
              <a:ext cx="8655050" cy="88900"/>
              <a:chOff x="244475" y="413658"/>
              <a:chExt cx="8655050" cy="88900"/>
            </a:xfrm>
          </p:grpSpPr>
          <p:sp>
            <p:nvSpPr>
              <p:cNvPr id="9" name="Oval 93"/>
              <p:cNvSpPr>
                <a:spLocks noChangeArrowheads="1"/>
              </p:cNvSpPr>
              <p:nvPr/>
            </p:nvSpPr>
            <p:spPr bwMode="auto">
              <a:xfrm>
                <a:off x="2444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94"/>
              <p:cNvSpPr>
                <a:spLocks noChangeArrowheads="1"/>
              </p:cNvSpPr>
              <p:nvPr/>
            </p:nvSpPr>
            <p:spPr bwMode="auto">
              <a:xfrm>
                <a:off x="6334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95"/>
              <p:cNvSpPr>
                <a:spLocks noChangeArrowheads="1"/>
              </p:cNvSpPr>
              <p:nvPr/>
            </p:nvSpPr>
            <p:spPr bwMode="auto">
              <a:xfrm>
                <a:off x="10239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96"/>
              <p:cNvSpPr>
                <a:spLocks noChangeArrowheads="1"/>
              </p:cNvSpPr>
              <p:nvPr/>
            </p:nvSpPr>
            <p:spPr bwMode="auto">
              <a:xfrm>
                <a:off x="14128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97"/>
              <p:cNvSpPr>
                <a:spLocks noChangeArrowheads="1"/>
              </p:cNvSpPr>
              <p:nvPr/>
            </p:nvSpPr>
            <p:spPr bwMode="auto">
              <a:xfrm>
                <a:off x="180181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auto">
              <a:xfrm>
                <a:off x="21923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auto">
              <a:xfrm>
                <a:off x="25812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auto">
              <a:xfrm>
                <a:off x="29702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auto">
              <a:xfrm>
                <a:off x="33591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02"/>
              <p:cNvSpPr>
                <a:spLocks noChangeArrowheads="1"/>
              </p:cNvSpPr>
              <p:nvPr/>
            </p:nvSpPr>
            <p:spPr bwMode="auto">
              <a:xfrm>
                <a:off x="3748088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03"/>
              <p:cNvSpPr>
                <a:spLocks noChangeArrowheads="1"/>
              </p:cNvSpPr>
              <p:nvPr/>
            </p:nvSpPr>
            <p:spPr bwMode="auto">
              <a:xfrm>
                <a:off x="41386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04"/>
              <p:cNvSpPr>
                <a:spLocks noChangeArrowheads="1"/>
              </p:cNvSpPr>
              <p:nvPr/>
            </p:nvSpPr>
            <p:spPr bwMode="auto">
              <a:xfrm>
                <a:off x="45275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05"/>
              <p:cNvSpPr>
                <a:spLocks noChangeArrowheads="1"/>
              </p:cNvSpPr>
              <p:nvPr/>
            </p:nvSpPr>
            <p:spPr bwMode="auto">
              <a:xfrm>
                <a:off x="49180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06"/>
              <p:cNvSpPr>
                <a:spLocks noChangeArrowheads="1"/>
              </p:cNvSpPr>
              <p:nvPr/>
            </p:nvSpPr>
            <p:spPr bwMode="auto">
              <a:xfrm>
                <a:off x="53070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107"/>
              <p:cNvSpPr>
                <a:spLocks noChangeArrowheads="1"/>
              </p:cNvSpPr>
              <p:nvPr/>
            </p:nvSpPr>
            <p:spPr bwMode="auto">
              <a:xfrm>
                <a:off x="56959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108"/>
              <p:cNvSpPr>
                <a:spLocks noChangeArrowheads="1"/>
              </p:cNvSpPr>
              <p:nvPr/>
            </p:nvSpPr>
            <p:spPr bwMode="auto">
              <a:xfrm>
                <a:off x="60848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09"/>
              <p:cNvSpPr>
                <a:spLocks noChangeArrowheads="1"/>
              </p:cNvSpPr>
              <p:nvPr/>
            </p:nvSpPr>
            <p:spPr bwMode="auto">
              <a:xfrm>
                <a:off x="64738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10"/>
              <p:cNvSpPr>
                <a:spLocks noChangeArrowheads="1"/>
              </p:cNvSpPr>
              <p:nvPr/>
            </p:nvSpPr>
            <p:spPr bwMode="auto">
              <a:xfrm>
                <a:off x="686276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11"/>
              <p:cNvSpPr>
                <a:spLocks noChangeArrowheads="1"/>
              </p:cNvSpPr>
              <p:nvPr/>
            </p:nvSpPr>
            <p:spPr bwMode="auto">
              <a:xfrm>
                <a:off x="72532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12"/>
              <p:cNvSpPr>
                <a:spLocks noChangeArrowheads="1"/>
              </p:cNvSpPr>
              <p:nvPr/>
            </p:nvSpPr>
            <p:spPr bwMode="auto">
              <a:xfrm>
                <a:off x="76422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113"/>
              <p:cNvSpPr>
                <a:spLocks noChangeArrowheads="1"/>
              </p:cNvSpPr>
              <p:nvPr/>
            </p:nvSpPr>
            <p:spPr bwMode="auto">
              <a:xfrm>
                <a:off x="80327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14"/>
              <p:cNvSpPr>
                <a:spLocks noChangeArrowheads="1"/>
              </p:cNvSpPr>
              <p:nvPr/>
            </p:nvSpPr>
            <p:spPr bwMode="auto">
              <a:xfrm>
                <a:off x="84216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15"/>
              <p:cNvSpPr>
                <a:spLocks noChangeArrowheads="1"/>
              </p:cNvSpPr>
              <p:nvPr/>
            </p:nvSpPr>
            <p:spPr bwMode="auto">
              <a:xfrm>
                <a:off x="8810625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6" name="Group 315"/>
            <p:cNvGrpSpPr/>
            <p:nvPr userDrawn="1"/>
          </p:nvGrpSpPr>
          <p:grpSpPr>
            <a:xfrm>
              <a:off x="244475" y="798565"/>
              <a:ext cx="8655050" cy="88900"/>
              <a:chOff x="244475" y="799421"/>
              <a:chExt cx="8655050" cy="88900"/>
            </a:xfrm>
          </p:grpSpPr>
          <p:sp>
            <p:nvSpPr>
              <p:cNvPr id="32" name="Oval 122"/>
              <p:cNvSpPr>
                <a:spLocks noChangeArrowheads="1"/>
              </p:cNvSpPr>
              <p:nvPr/>
            </p:nvSpPr>
            <p:spPr bwMode="auto">
              <a:xfrm>
                <a:off x="2444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23"/>
              <p:cNvSpPr>
                <a:spLocks noChangeArrowheads="1"/>
              </p:cNvSpPr>
              <p:nvPr/>
            </p:nvSpPr>
            <p:spPr bwMode="auto">
              <a:xfrm>
                <a:off x="6334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124"/>
              <p:cNvSpPr>
                <a:spLocks noChangeArrowheads="1"/>
              </p:cNvSpPr>
              <p:nvPr/>
            </p:nvSpPr>
            <p:spPr bwMode="auto">
              <a:xfrm>
                <a:off x="10239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25"/>
              <p:cNvSpPr>
                <a:spLocks noChangeArrowheads="1"/>
              </p:cNvSpPr>
              <p:nvPr/>
            </p:nvSpPr>
            <p:spPr bwMode="auto">
              <a:xfrm>
                <a:off x="14128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26"/>
              <p:cNvSpPr>
                <a:spLocks noChangeArrowheads="1"/>
              </p:cNvSpPr>
              <p:nvPr/>
            </p:nvSpPr>
            <p:spPr bwMode="auto">
              <a:xfrm>
                <a:off x="180181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27"/>
              <p:cNvSpPr>
                <a:spLocks noChangeArrowheads="1"/>
              </p:cNvSpPr>
              <p:nvPr/>
            </p:nvSpPr>
            <p:spPr bwMode="auto">
              <a:xfrm>
                <a:off x="21923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128"/>
              <p:cNvSpPr>
                <a:spLocks noChangeArrowheads="1"/>
              </p:cNvSpPr>
              <p:nvPr/>
            </p:nvSpPr>
            <p:spPr bwMode="auto">
              <a:xfrm>
                <a:off x="25812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29"/>
              <p:cNvSpPr>
                <a:spLocks noChangeArrowheads="1"/>
              </p:cNvSpPr>
              <p:nvPr/>
            </p:nvSpPr>
            <p:spPr bwMode="auto">
              <a:xfrm>
                <a:off x="29702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30"/>
              <p:cNvSpPr>
                <a:spLocks noChangeArrowheads="1"/>
              </p:cNvSpPr>
              <p:nvPr/>
            </p:nvSpPr>
            <p:spPr bwMode="auto">
              <a:xfrm>
                <a:off x="33591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31"/>
              <p:cNvSpPr>
                <a:spLocks noChangeArrowheads="1"/>
              </p:cNvSpPr>
              <p:nvPr/>
            </p:nvSpPr>
            <p:spPr bwMode="auto">
              <a:xfrm>
                <a:off x="3748088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32"/>
              <p:cNvSpPr>
                <a:spLocks noChangeArrowheads="1"/>
              </p:cNvSpPr>
              <p:nvPr/>
            </p:nvSpPr>
            <p:spPr bwMode="auto">
              <a:xfrm>
                <a:off x="41386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133"/>
              <p:cNvSpPr>
                <a:spLocks noChangeArrowheads="1"/>
              </p:cNvSpPr>
              <p:nvPr/>
            </p:nvSpPr>
            <p:spPr bwMode="auto">
              <a:xfrm>
                <a:off x="45275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Oval 134"/>
              <p:cNvSpPr>
                <a:spLocks noChangeArrowheads="1"/>
              </p:cNvSpPr>
              <p:nvPr/>
            </p:nvSpPr>
            <p:spPr bwMode="auto">
              <a:xfrm>
                <a:off x="49180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35"/>
              <p:cNvSpPr>
                <a:spLocks noChangeArrowheads="1"/>
              </p:cNvSpPr>
              <p:nvPr/>
            </p:nvSpPr>
            <p:spPr bwMode="auto">
              <a:xfrm>
                <a:off x="53070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136"/>
              <p:cNvSpPr>
                <a:spLocks noChangeArrowheads="1"/>
              </p:cNvSpPr>
              <p:nvPr/>
            </p:nvSpPr>
            <p:spPr bwMode="auto">
              <a:xfrm>
                <a:off x="56959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Oval 137"/>
              <p:cNvSpPr>
                <a:spLocks noChangeArrowheads="1"/>
              </p:cNvSpPr>
              <p:nvPr/>
            </p:nvSpPr>
            <p:spPr bwMode="auto">
              <a:xfrm>
                <a:off x="60848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38"/>
              <p:cNvSpPr>
                <a:spLocks noChangeArrowheads="1"/>
              </p:cNvSpPr>
              <p:nvPr/>
            </p:nvSpPr>
            <p:spPr bwMode="auto">
              <a:xfrm>
                <a:off x="64738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139"/>
              <p:cNvSpPr>
                <a:spLocks noChangeArrowheads="1"/>
              </p:cNvSpPr>
              <p:nvPr/>
            </p:nvSpPr>
            <p:spPr bwMode="auto">
              <a:xfrm>
                <a:off x="686276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140"/>
              <p:cNvSpPr>
                <a:spLocks noChangeArrowheads="1"/>
              </p:cNvSpPr>
              <p:nvPr/>
            </p:nvSpPr>
            <p:spPr bwMode="auto">
              <a:xfrm>
                <a:off x="72532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41"/>
              <p:cNvSpPr>
                <a:spLocks noChangeArrowheads="1"/>
              </p:cNvSpPr>
              <p:nvPr/>
            </p:nvSpPr>
            <p:spPr bwMode="auto">
              <a:xfrm>
                <a:off x="76422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42"/>
              <p:cNvSpPr>
                <a:spLocks noChangeArrowheads="1"/>
              </p:cNvSpPr>
              <p:nvPr/>
            </p:nvSpPr>
            <p:spPr bwMode="auto">
              <a:xfrm>
                <a:off x="80327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43"/>
              <p:cNvSpPr>
                <a:spLocks noChangeArrowheads="1"/>
              </p:cNvSpPr>
              <p:nvPr/>
            </p:nvSpPr>
            <p:spPr bwMode="auto">
              <a:xfrm>
                <a:off x="84216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144"/>
              <p:cNvSpPr>
                <a:spLocks noChangeArrowheads="1"/>
              </p:cNvSpPr>
              <p:nvPr/>
            </p:nvSpPr>
            <p:spPr bwMode="auto">
              <a:xfrm>
                <a:off x="8810625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5" name="Group 314"/>
            <p:cNvGrpSpPr/>
            <p:nvPr userDrawn="1"/>
          </p:nvGrpSpPr>
          <p:grpSpPr>
            <a:xfrm>
              <a:off x="244475" y="1183472"/>
              <a:ext cx="8655050" cy="87313"/>
              <a:chOff x="244475" y="1188358"/>
              <a:chExt cx="8655050" cy="87313"/>
            </a:xfrm>
          </p:grpSpPr>
          <p:sp>
            <p:nvSpPr>
              <p:cNvPr id="55" name="Oval 151"/>
              <p:cNvSpPr>
                <a:spLocks noChangeArrowheads="1"/>
              </p:cNvSpPr>
              <p:nvPr/>
            </p:nvSpPr>
            <p:spPr bwMode="auto">
              <a:xfrm>
                <a:off x="2444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152"/>
              <p:cNvSpPr>
                <a:spLocks noChangeArrowheads="1"/>
              </p:cNvSpPr>
              <p:nvPr/>
            </p:nvSpPr>
            <p:spPr bwMode="auto">
              <a:xfrm>
                <a:off x="6334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153"/>
              <p:cNvSpPr>
                <a:spLocks noChangeArrowheads="1"/>
              </p:cNvSpPr>
              <p:nvPr/>
            </p:nvSpPr>
            <p:spPr bwMode="auto">
              <a:xfrm>
                <a:off x="10239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54"/>
              <p:cNvSpPr>
                <a:spLocks noChangeArrowheads="1"/>
              </p:cNvSpPr>
              <p:nvPr/>
            </p:nvSpPr>
            <p:spPr bwMode="auto">
              <a:xfrm>
                <a:off x="14128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55"/>
              <p:cNvSpPr>
                <a:spLocks noChangeArrowheads="1"/>
              </p:cNvSpPr>
              <p:nvPr/>
            </p:nvSpPr>
            <p:spPr bwMode="auto">
              <a:xfrm>
                <a:off x="180181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56"/>
              <p:cNvSpPr>
                <a:spLocks noChangeArrowheads="1"/>
              </p:cNvSpPr>
              <p:nvPr/>
            </p:nvSpPr>
            <p:spPr bwMode="auto">
              <a:xfrm>
                <a:off x="21923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57"/>
              <p:cNvSpPr>
                <a:spLocks noChangeArrowheads="1"/>
              </p:cNvSpPr>
              <p:nvPr/>
            </p:nvSpPr>
            <p:spPr bwMode="auto">
              <a:xfrm>
                <a:off x="25812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58"/>
              <p:cNvSpPr>
                <a:spLocks noChangeArrowheads="1"/>
              </p:cNvSpPr>
              <p:nvPr/>
            </p:nvSpPr>
            <p:spPr bwMode="auto">
              <a:xfrm>
                <a:off x="29702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59"/>
              <p:cNvSpPr>
                <a:spLocks noChangeArrowheads="1"/>
              </p:cNvSpPr>
              <p:nvPr/>
            </p:nvSpPr>
            <p:spPr bwMode="auto">
              <a:xfrm>
                <a:off x="33591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60"/>
              <p:cNvSpPr>
                <a:spLocks noChangeArrowheads="1"/>
              </p:cNvSpPr>
              <p:nvPr/>
            </p:nvSpPr>
            <p:spPr bwMode="auto">
              <a:xfrm>
                <a:off x="3748088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61"/>
              <p:cNvSpPr>
                <a:spLocks noChangeArrowheads="1"/>
              </p:cNvSpPr>
              <p:nvPr/>
            </p:nvSpPr>
            <p:spPr bwMode="auto">
              <a:xfrm>
                <a:off x="41386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62"/>
              <p:cNvSpPr>
                <a:spLocks noChangeArrowheads="1"/>
              </p:cNvSpPr>
              <p:nvPr/>
            </p:nvSpPr>
            <p:spPr bwMode="auto">
              <a:xfrm>
                <a:off x="45275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63"/>
              <p:cNvSpPr>
                <a:spLocks noChangeArrowheads="1"/>
              </p:cNvSpPr>
              <p:nvPr/>
            </p:nvSpPr>
            <p:spPr bwMode="auto">
              <a:xfrm>
                <a:off x="49180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64"/>
              <p:cNvSpPr>
                <a:spLocks noChangeArrowheads="1"/>
              </p:cNvSpPr>
              <p:nvPr/>
            </p:nvSpPr>
            <p:spPr bwMode="auto">
              <a:xfrm>
                <a:off x="53070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165"/>
              <p:cNvSpPr>
                <a:spLocks noChangeArrowheads="1"/>
              </p:cNvSpPr>
              <p:nvPr/>
            </p:nvSpPr>
            <p:spPr bwMode="auto">
              <a:xfrm>
                <a:off x="56959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66"/>
              <p:cNvSpPr>
                <a:spLocks noChangeArrowheads="1"/>
              </p:cNvSpPr>
              <p:nvPr/>
            </p:nvSpPr>
            <p:spPr bwMode="auto">
              <a:xfrm>
                <a:off x="60848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67"/>
              <p:cNvSpPr>
                <a:spLocks noChangeArrowheads="1"/>
              </p:cNvSpPr>
              <p:nvPr/>
            </p:nvSpPr>
            <p:spPr bwMode="auto">
              <a:xfrm>
                <a:off x="64738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168"/>
              <p:cNvSpPr>
                <a:spLocks noChangeArrowheads="1"/>
              </p:cNvSpPr>
              <p:nvPr/>
            </p:nvSpPr>
            <p:spPr bwMode="auto">
              <a:xfrm>
                <a:off x="686276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169"/>
              <p:cNvSpPr>
                <a:spLocks noChangeArrowheads="1"/>
              </p:cNvSpPr>
              <p:nvPr/>
            </p:nvSpPr>
            <p:spPr bwMode="auto">
              <a:xfrm>
                <a:off x="72532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170"/>
              <p:cNvSpPr>
                <a:spLocks noChangeArrowheads="1"/>
              </p:cNvSpPr>
              <p:nvPr/>
            </p:nvSpPr>
            <p:spPr bwMode="auto">
              <a:xfrm>
                <a:off x="76422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171"/>
              <p:cNvSpPr>
                <a:spLocks noChangeArrowheads="1"/>
              </p:cNvSpPr>
              <p:nvPr/>
            </p:nvSpPr>
            <p:spPr bwMode="auto">
              <a:xfrm>
                <a:off x="80327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172"/>
              <p:cNvSpPr>
                <a:spLocks noChangeArrowheads="1"/>
              </p:cNvSpPr>
              <p:nvPr/>
            </p:nvSpPr>
            <p:spPr bwMode="auto">
              <a:xfrm>
                <a:off x="84216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173"/>
              <p:cNvSpPr>
                <a:spLocks noChangeArrowheads="1"/>
              </p:cNvSpPr>
              <p:nvPr/>
            </p:nvSpPr>
            <p:spPr bwMode="auto">
              <a:xfrm>
                <a:off x="8810625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4" name="Group 313"/>
            <p:cNvGrpSpPr/>
            <p:nvPr userDrawn="1"/>
          </p:nvGrpSpPr>
          <p:grpSpPr>
            <a:xfrm>
              <a:off x="244475" y="1566792"/>
              <a:ext cx="8655050" cy="87313"/>
              <a:chOff x="244475" y="1574121"/>
              <a:chExt cx="8655050" cy="87313"/>
            </a:xfrm>
          </p:grpSpPr>
          <p:sp>
            <p:nvSpPr>
              <p:cNvPr id="78" name="Oval 180"/>
              <p:cNvSpPr>
                <a:spLocks noChangeArrowheads="1"/>
              </p:cNvSpPr>
              <p:nvPr/>
            </p:nvSpPr>
            <p:spPr bwMode="auto">
              <a:xfrm>
                <a:off x="2444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181"/>
              <p:cNvSpPr>
                <a:spLocks noChangeArrowheads="1"/>
              </p:cNvSpPr>
              <p:nvPr/>
            </p:nvSpPr>
            <p:spPr bwMode="auto">
              <a:xfrm>
                <a:off x="6334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82"/>
              <p:cNvSpPr>
                <a:spLocks noChangeArrowheads="1"/>
              </p:cNvSpPr>
              <p:nvPr/>
            </p:nvSpPr>
            <p:spPr bwMode="auto">
              <a:xfrm>
                <a:off x="10239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183"/>
              <p:cNvSpPr>
                <a:spLocks noChangeArrowheads="1"/>
              </p:cNvSpPr>
              <p:nvPr/>
            </p:nvSpPr>
            <p:spPr bwMode="auto">
              <a:xfrm>
                <a:off x="14128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84"/>
              <p:cNvSpPr>
                <a:spLocks noChangeArrowheads="1"/>
              </p:cNvSpPr>
              <p:nvPr/>
            </p:nvSpPr>
            <p:spPr bwMode="auto">
              <a:xfrm>
                <a:off x="180181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185"/>
              <p:cNvSpPr>
                <a:spLocks noChangeArrowheads="1"/>
              </p:cNvSpPr>
              <p:nvPr/>
            </p:nvSpPr>
            <p:spPr bwMode="auto">
              <a:xfrm>
                <a:off x="21923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186"/>
              <p:cNvSpPr>
                <a:spLocks noChangeArrowheads="1"/>
              </p:cNvSpPr>
              <p:nvPr/>
            </p:nvSpPr>
            <p:spPr bwMode="auto">
              <a:xfrm>
                <a:off x="25812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187"/>
              <p:cNvSpPr>
                <a:spLocks noChangeArrowheads="1"/>
              </p:cNvSpPr>
              <p:nvPr/>
            </p:nvSpPr>
            <p:spPr bwMode="auto">
              <a:xfrm>
                <a:off x="29702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188"/>
              <p:cNvSpPr>
                <a:spLocks noChangeArrowheads="1"/>
              </p:cNvSpPr>
              <p:nvPr/>
            </p:nvSpPr>
            <p:spPr bwMode="auto">
              <a:xfrm>
                <a:off x="33591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189"/>
              <p:cNvSpPr>
                <a:spLocks noChangeArrowheads="1"/>
              </p:cNvSpPr>
              <p:nvPr/>
            </p:nvSpPr>
            <p:spPr bwMode="auto">
              <a:xfrm>
                <a:off x="3748088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190"/>
              <p:cNvSpPr>
                <a:spLocks noChangeArrowheads="1"/>
              </p:cNvSpPr>
              <p:nvPr/>
            </p:nvSpPr>
            <p:spPr bwMode="auto">
              <a:xfrm>
                <a:off x="41386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191"/>
              <p:cNvSpPr>
                <a:spLocks noChangeArrowheads="1"/>
              </p:cNvSpPr>
              <p:nvPr/>
            </p:nvSpPr>
            <p:spPr bwMode="auto">
              <a:xfrm>
                <a:off x="45275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Oval 192"/>
              <p:cNvSpPr>
                <a:spLocks noChangeArrowheads="1"/>
              </p:cNvSpPr>
              <p:nvPr/>
            </p:nvSpPr>
            <p:spPr bwMode="auto">
              <a:xfrm>
                <a:off x="49180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193"/>
              <p:cNvSpPr>
                <a:spLocks noChangeArrowheads="1"/>
              </p:cNvSpPr>
              <p:nvPr/>
            </p:nvSpPr>
            <p:spPr bwMode="auto">
              <a:xfrm>
                <a:off x="53070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194"/>
              <p:cNvSpPr>
                <a:spLocks noChangeArrowheads="1"/>
              </p:cNvSpPr>
              <p:nvPr/>
            </p:nvSpPr>
            <p:spPr bwMode="auto">
              <a:xfrm>
                <a:off x="56959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195"/>
              <p:cNvSpPr>
                <a:spLocks noChangeArrowheads="1"/>
              </p:cNvSpPr>
              <p:nvPr/>
            </p:nvSpPr>
            <p:spPr bwMode="auto">
              <a:xfrm>
                <a:off x="60848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196"/>
              <p:cNvSpPr>
                <a:spLocks noChangeArrowheads="1"/>
              </p:cNvSpPr>
              <p:nvPr/>
            </p:nvSpPr>
            <p:spPr bwMode="auto">
              <a:xfrm>
                <a:off x="64738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197"/>
              <p:cNvSpPr>
                <a:spLocks noChangeArrowheads="1"/>
              </p:cNvSpPr>
              <p:nvPr/>
            </p:nvSpPr>
            <p:spPr bwMode="auto">
              <a:xfrm>
                <a:off x="686276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198"/>
              <p:cNvSpPr>
                <a:spLocks noChangeArrowheads="1"/>
              </p:cNvSpPr>
              <p:nvPr/>
            </p:nvSpPr>
            <p:spPr bwMode="auto">
              <a:xfrm>
                <a:off x="72532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199"/>
              <p:cNvSpPr>
                <a:spLocks noChangeArrowheads="1"/>
              </p:cNvSpPr>
              <p:nvPr/>
            </p:nvSpPr>
            <p:spPr bwMode="auto">
              <a:xfrm>
                <a:off x="76422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200"/>
              <p:cNvSpPr>
                <a:spLocks noChangeArrowheads="1"/>
              </p:cNvSpPr>
              <p:nvPr/>
            </p:nvSpPr>
            <p:spPr bwMode="auto">
              <a:xfrm>
                <a:off x="80327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201"/>
              <p:cNvSpPr>
                <a:spLocks noChangeArrowheads="1"/>
              </p:cNvSpPr>
              <p:nvPr/>
            </p:nvSpPr>
            <p:spPr bwMode="auto">
              <a:xfrm>
                <a:off x="84216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202"/>
              <p:cNvSpPr>
                <a:spLocks noChangeArrowheads="1"/>
              </p:cNvSpPr>
              <p:nvPr/>
            </p:nvSpPr>
            <p:spPr bwMode="auto">
              <a:xfrm>
                <a:off x="8810625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3" name="Group 312"/>
            <p:cNvGrpSpPr/>
            <p:nvPr userDrawn="1"/>
          </p:nvGrpSpPr>
          <p:grpSpPr>
            <a:xfrm>
              <a:off x="244475" y="1950112"/>
              <a:ext cx="8655050" cy="87312"/>
              <a:chOff x="244475" y="1959883"/>
              <a:chExt cx="8655050" cy="87312"/>
            </a:xfrm>
          </p:grpSpPr>
          <p:sp>
            <p:nvSpPr>
              <p:cNvPr id="101" name="Oval 210"/>
              <p:cNvSpPr>
                <a:spLocks noChangeArrowheads="1"/>
              </p:cNvSpPr>
              <p:nvPr/>
            </p:nvSpPr>
            <p:spPr bwMode="auto">
              <a:xfrm>
                <a:off x="2444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211"/>
              <p:cNvSpPr>
                <a:spLocks noChangeArrowheads="1"/>
              </p:cNvSpPr>
              <p:nvPr/>
            </p:nvSpPr>
            <p:spPr bwMode="auto">
              <a:xfrm>
                <a:off x="6334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212"/>
              <p:cNvSpPr>
                <a:spLocks noChangeArrowheads="1"/>
              </p:cNvSpPr>
              <p:nvPr/>
            </p:nvSpPr>
            <p:spPr bwMode="auto">
              <a:xfrm>
                <a:off x="10239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213"/>
              <p:cNvSpPr>
                <a:spLocks noChangeArrowheads="1"/>
              </p:cNvSpPr>
              <p:nvPr/>
            </p:nvSpPr>
            <p:spPr bwMode="auto">
              <a:xfrm>
                <a:off x="14128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214"/>
              <p:cNvSpPr>
                <a:spLocks noChangeArrowheads="1"/>
              </p:cNvSpPr>
              <p:nvPr/>
            </p:nvSpPr>
            <p:spPr bwMode="auto">
              <a:xfrm>
                <a:off x="180181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215"/>
              <p:cNvSpPr>
                <a:spLocks noChangeArrowheads="1"/>
              </p:cNvSpPr>
              <p:nvPr/>
            </p:nvSpPr>
            <p:spPr bwMode="auto">
              <a:xfrm>
                <a:off x="21923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216"/>
              <p:cNvSpPr>
                <a:spLocks noChangeArrowheads="1"/>
              </p:cNvSpPr>
              <p:nvPr/>
            </p:nvSpPr>
            <p:spPr bwMode="auto">
              <a:xfrm>
                <a:off x="25812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217"/>
              <p:cNvSpPr>
                <a:spLocks noChangeArrowheads="1"/>
              </p:cNvSpPr>
              <p:nvPr/>
            </p:nvSpPr>
            <p:spPr bwMode="auto">
              <a:xfrm>
                <a:off x="29702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218"/>
              <p:cNvSpPr>
                <a:spLocks noChangeArrowheads="1"/>
              </p:cNvSpPr>
              <p:nvPr/>
            </p:nvSpPr>
            <p:spPr bwMode="auto">
              <a:xfrm>
                <a:off x="33591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219"/>
              <p:cNvSpPr>
                <a:spLocks noChangeArrowheads="1"/>
              </p:cNvSpPr>
              <p:nvPr/>
            </p:nvSpPr>
            <p:spPr bwMode="auto">
              <a:xfrm>
                <a:off x="3748088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220"/>
              <p:cNvSpPr>
                <a:spLocks noChangeArrowheads="1"/>
              </p:cNvSpPr>
              <p:nvPr/>
            </p:nvSpPr>
            <p:spPr bwMode="auto">
              <a:xfrm>
                <a:off x="41386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21"/>
              <p:cNvSpPr>
                <a:spLocks noChangeArrowheads="1"/>
              </p:cNvSpPr>
              <p:nvPr/>
            </p:nvSpPr>
            <p:spPr bwMode="auto">
              <a:xfrm>
                <a:off x="45275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222"/>
              <p:cNvSpPr>
                <a:spLocks noChangeArrowheads="1"/>
              </p:cNvSpPr>
              <p:nvPr/>
            </p:nvSpPr>
            <p:spPr bwMode="auto">
              <a:xfrm>
                <a:off x="49180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223"/>
              <p:cNvSpPr>
                <a:spLocks noChangeArrowheads="1"/>
              </p:cNvSpPr>
              <p:nvPr/>
            </p:nvSpPr>
            <p:spPr bwMode="auto">
              <a:xfrm>
                <a:off x="53070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224"/>
              <p:cNvSpPr>
                <a:spLocks noChangeArrowheads="1"/>
              </p:cNvSpPr>
              <p:nvPr/>
            </p:nvSpPr>
            <p:spPr bwMode="auto">
              <a:xfrm>
                <a:off x="56959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225"/>
              <p:cNvSpPr>
                <a:spLocks noChangeArrowheads="1"/>
              </p:cNvSpPr>
              <p:nvPr/>
            </p:nvSpPr>
            <p:spPr bwMode="auto">
              <a:xfrm>
                <a:off x="60848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226"/>
              <p:cNvSpPr>
                <a:spLocks noChangeArrowheads="1"/>
              </p:cNvSpPr>
              <p:nvPr/>
            </p:nvSpPr>
            <p:spPr bwMode="auto">
              <a:xfrm>
                <a:off x="64738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27"/>
              <p:cNvSpPr>
                <a:spLocks noChangeArrowheads="1"/>
              </p:cNvSpPr>
              <p:nvPr/>
            </p:nvSpPr>
            <p:spPr bwMode="auto">
              <a:xfrm>
                <a:off x="686276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228"/>
              <p:cNvSpPr>
                <a:spLocks noChangeArrowheads="1"/>
              </p:cNvSpPr>
              <p:nvPr/>
            </p:nvSpPr>
            <p:spPr bwMode="auto">
              <a:xfrm>
                <a:off x="72532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229"/>
              <p:cNvSpPr>
                <a:spLocks noChangeArrowheads="1"/>
              </p:cNvSpPr>
              <p:nvPr/>
            </p:nvSpPr>
            <p:spPr bwMode="auto">
              <a:xfrm>
                <a:off x="76422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230"/>
              <p:cNvSpPr>
                <a:spLocks noChangeArrowheads="1"/>
              </p:cNvSpPr>
              <p:nvPr/>
            </p:nvSpPr>
            <p:spPr bwMode="auto">
              <a:xfrm>
                <a:off x="80327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231"/>
              <p:cNvSpPr>
                <a:spLocks noChangeArrowheads="1"/>
              </p:cNvSpPr>
              <p:nvPr/>
            </p:nvSpPr>
            <p:spPr bwMode="auto">
              <a:xfrm>
                <a:off x="84216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232"/>
              <p:cNvSpPr>
                <a:spLocks noChangeArrowheads="1"/>
              </p:cNvSpPr>
              <p:nvPr/>
            </p:nvSpPr>
            <p:spPr bwMode="auto">
              <a:xfrm>
                <a:off x="8810625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2" name="Group 311"/>
            <p:cNvGrpSpPr/>
            <p:nvPr userDrawn="1"/>
          </p:nvGrpSpPr>
          <p:grpSpPr>
            <a:xfrm>
              <a:off x="244475" y="2333431"/>
              <a:ext cx="8655050" cy="87312"/>
              <a:chOff x="244475" y="2347233"/>
              <a:chExt cx="8655050" cy="87312"/>
            </a:xfrm>
          </p:grpSpPr>
          <p:sp>
            <p:nvSpPr>
              <p:cNvPr id="124" name="Oval 239"/>
              <p:cNvSpPr>
                <a:spLocks noChangeArrowheads="1"/>
              </p:cNvSpPr>
              <p:nvPr/>
            </p:nvSpPr>
            <p:spPr bwMode="auto">
              <a:xfrm>
                <a:off x="2444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240"/>
              <p:cNvSpPr>
                <a:spLocks noChangeArrowheads="1"/>
              </p:cNvSpPr>
              <p:nvPr/>
            </p:nvSpPr>
            <p:spPr bwMode="auto">
              <a:xfrm>
                <a:off x="6334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41"/>
              <p:cNvSpPr>
                <a:spLocks noChangeArrowheads="1"/>
              </p:cNvSpPr>
              <p:nvPr/>
            </p:nvSpPr>
            <p:spPr bwMode="auto">
              <a:xfrm>
                <a:off x="10239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242"/>
              <p:cNvSpPr>
                <a:spLocks noChangeArrowheads="1"/>
              </p:cNvSpPr>
              <p:nvPr/>
            </p:nvSpPr>
            <p:spPr bwMode="auto">
              <a:xfrm>
                <a:off x="14128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243"/>
              <p:cNvSpPr>
                <a:spLocks noChangeArrowheads="1"/>
              </p:cNvSpPr>
              <p:nvPr/>
            </p:nvSpPr>
            <p:spPr bwMode="auto">
              <a:xfrm>
                <a:off x="180181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244"/>
              <p:cNvSpPr>
                <a:spLocks noChangeArrowheads="1"/>
              </p:cNvSpPr>
              <p:nvPr/>
            </p:nvSpPr>
            <p:spPr bwMode="auto">
              <a:xfrm>
                <a:off x="21923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245"/>
              <p:cNvSpPr>
                <a:spLocks noChangeArrowheads="1"/>
              </p:cNvSpPr>
              <p:nvPr/>
            </p:nvSpPr>
            <p:spPr bwMode="auto">
              <a:xfrm>
                <a:off x="25812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246"/>
              <p:cNvSpPr>
                <a:spLocks noChangeArrowheads="1"/>
              </p:cNvSpPr>
              <p:nvPr/>
            </p:nvSpPr>
            <p:spPr bwMode="auto">
              <a:xfrm>
                <a:off x="29702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247"/>
              <p:cNvSpPr>
                <a:spLocks noChangeArrowheads="1"/>
              </p:cNvSpPr>
              <p:nvPr/>
            </p:nvSpPr>
            <p:spPr bwMode="auto">
              <a:xfrm>
                <a:off x="33591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248"/>
              <p:cNvSpPr>
                <a:spLocks noChangeArrowheads="1"/>
              </p:cNvSpPr>
              <p:nvPr/>
            </p:nvSpPr>
            <p:spPr bwMode="auto">
              <a:xfrm>
                <a:off x="3748088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249"/>
              <p:cNvSpPr>
                <a:spLocks noChangeArrowheads="1"/>
              </p:cNvSpPr>
              <p:nvPr/>
            </p:nvSpPr>
            <p:spPr bwMode="auto">
              <a:xfrm>
                <a:off x="41386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250"/>
              <p:cNvSpPr>
                <a:spLocks noChangeArrowheads="1"/>
              </p:cNvSpPr>
              <p:nvPr/>
            </p:nvSpPr>
            <p:spPr bwMode="auto">
              <a:xfrm>
                <a:off x="45275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251"/>
              <p:cNvSpPr>
                <a:spLocks noChangeArrowheads="1"/>
              </p:cNvSpPr>
              <p:nvPr/>
            </p:nvSpPr>
            <p:spPr bwMode="auto">
              <a:xfrm>
                <a:off x="49180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252"/>
              <p:cNvSpPr>
                <a:spLocks noChangeArrowheads="1"/>
              </p:cNvSpPr>
              <p:nvPr/>
            </p:nvSpPr>
            <p:spPr bwMode="auto">
              <a:xfrm>
                <a:off x="53070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253"/>
              <p:cNvSpPr>
                <a:spLocks noChangeArrowheads="1"/>
              </p:cNvSpPr>
              <p:nvPr/>
            </p:nvSpPr>
            <p:spPr bwMode="auto">
              <a:xfrm>
                <a:off x="56959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254"/>
              <p:cNvSpPr>
                <a:spLocks noChangeArrowheads="1"/>
              </p:cNvSpPr>
              <p:nvPr/>
            </p:nvSpPr>
            <p:spPr bwMode="auto">
              <a:xfrm>
                <a:off x="60848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255"/>
              <p:cNvSpPr>
                <a:spLocks noChangeArrowheads="1"/>
              </p:cNvSpPr>
              <p:nvPr/>
            </p:nvSpPr>
            <p:spPr bwMode="auto">
              <a:xfrm>
                <a:off x="64738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256"/>
              <p:cNvSpPr>
                <a:spLocks noChangeArrowheads="1"/>
              </p:cNvSpPr>
              <p:nvPr/>
            </p:nvSpPr>
            <p:spPr bwMode="auto">
              <a:xfrm>
                <a:off x="686276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257"/>
              <p:cNvSpPr>
                <a:spLocks noChangeArrowheads="1"/>
              </p:cNvSpPr>
              <p:nvPr/>
            </p:nvSpPr>
            <p:spPr bwMode="auto">
              <a:xfrm>
                <a:off x="72532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258"/>
              <p:cNvSpPr>
                <a:spLocks noChangeArrowheads="1"/>
              </p:cNvSpPr>
              <p:nvPr/>
            </p:nvSpPr>
            <p:spPr bwMode="auto">
              <a:xfrm>
                <a:off x="76422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259"/>
              <p:cNvSpPr>
                <a:spLocks noChangeArrowheads="1"/>
              </p:cNvSpPr>
              <p:nvPr/>
            </p:nvSpPr>
            <p:spPr bwMode="auto">
              <a:xfrm>
                <a:off x="80327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260"/>
              <p:cNvSpPr>
                <a:spLocks noChangeArrowheads="1"/>
              </p:cNvSpPr>
              <p:nvPr/>
            </p:nvSpPr>
            <p:spPr bwMode="auto">
              <a:xfrm>
                <a:off x="84216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261"/>
              <p:cNvSpPr>
                <a:spLocks noChangeArrowheads="1"/>
              </p:cNvSpPr>
              <p:nvPr/>
            </p:nvSpPr>
            <p:spPr bwMode="auto">
              <a:xfrm>
                <a:off x="8810625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1" name="Group 310"/>
            <p:cNvGrpSpPr/>
            <p:nvPr userDrawn="1"/>
          </p:nvGrpSpPr>
          <p:grpSpPr>
            <a:xfrm>
              <a:off x="244475" y="2716750"/>
              <a:ext cx="8655050" cy="88900"/>
              <a:chOff x="244475" y="2732996"/>
              <a:chExt cx="8655050" cy="88900"/>
            </a:xfrm>
          </p:grpSpPr>
          <p:sp>
            <p:nvSpPr>
              <p:cNvPr id="147" name="Oval 268"/>
              <p:cNvSpPr>
                <a:spLocks noChangeArrowheads="1"/>
              </p:cNvSpPr>
              <p:nvPr/>
            </p:nvSpPr>
            <p:spPr bwMode="auto">
              <a:xfrm>
                <a:off x="2444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269"/>
              <p:cNvSpPr>
                <a:spLocks noChangeArrowheads="1"/>
              </p:cNvSpPr>
              <p:nvPr/>
            </p:nvSpPr>
            <p:spPr bwMode="auto">
              <a:xfrm>
                <a:off x="65246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270"/>
              <p:cNvSpPr>
                <a:spLocks noChangeArrowheads="1"/>
              </p:cNvSpPr>
              <p:nvPr/>
            </p:nvSpPr>
            <p:spPr bwMode="auto">
              <a:xfrm>
                <a:off x="10239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271"/>
              <p:cNvSpPr>
                <a:spLocks noChangeArrowheads="1"/>
              </p:cNvSpPr>
              <p:nvPr/>
            </p:nvSpPr>
            <p:spPr bwMode="auto">
              <a:xfrm>
                <a:off x="14128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272"/>
              <p:cNvSpPr>
                <a:spLocks noChangeArrowheads="1"/>
              </p:cNvSpPr>
              <p:nvPr/>
            </p:nvSpPr>
            <p:spPr bwMode="auto">
              <a:xfrm>
                <a:off x="180181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273"/>
              <p:cNvSpPr>
                <a:spLocks noChangeArrowheads="1"/>
              </p:cNvSpPr>
              <p:nvPr/>
            </p:nvSpPr>
            <p:spPr bwMode="auto">
              <a:xfrm>
                <a:off x="21923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274"/>
              <p:cNvSpPr>
                <a:spLocks noChangeArrowheads="1"/>
              </p:cNvSpPr>
              <p:nvPr/>
            </p:nvSpPr>
            <p:spPr bwMode="auto">
              <a:xfrm>
                <a:off x="25812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275"/>
              <p:cNvSpPr>
                <a:spLocks noChangeArrowheads="1"/>
              </p:cNvSpPr>
              <p:nvPr/>
            </p:nvSpPr>
            <p:spPr bwMode="auto">
              <a:xfrm>
                <a:off x="29702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276"/>
              <p:cNvSpPr>
                <a:spLocks noChangeArrowheads="1"/>
              </p:cNvSpPr>
              <p:nvPr/>
            </p:nvSpPr>
            <p:spPr bwMode="auto">
              <a:xfrm>
                <a:off x="33591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277"/>
              <p:cNvSpPr>
                <a:spLocks noChangeArrowheads="1"/>
              </p:cNvSpPr>
              <p:nvPr/>
            </p:nvSpPr>
            <p:spPr bwMode="auto">
              <a:xfrm>
                <a:off x="3748088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278"/>
              <p:cNvSpPr>
                <a:spLocks noChangeArrowheads="1"/>
              </p:cNvSpPr>
              <p:nvPr/>
            </p:nvSpPr>
            <p:spPr bwMode="auto">
              <a:xfrm>
                <a:off x="41386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279"/>
              <p:cNvSpPr>
                <a:spLocks noChangeArrowheads="1"/>
              </p:cNvSpPr>
              <p:nvPr/>
            </p:nvSpPr>
            <p:spPr bwMode="auto">
              <a:xfrm>
                <a:off x="45275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280"/>
              <p:cNvSpPr>
                <a:spLocks noChangeArrowheads="1"/>
              </p:cNvSpPr>
              <p:nvPr/>
            </p:nvSpPr>
            <p:spPr bwMode="auto">
              <a:xfrm>
                <a:off x="49180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281"/>
              <p:cNvSpPr>
                <a:spLocks noChangeArrowheads="1"/>
              </p:cNvSpPr>
              <p:nvPr/>
            </p:nvSpPr>
            <p:spPr bwMode="auto">
              <a:xfrm>
                <a:off x="53070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282"/>
              <p:cNvSpPr>
                <a:spLocks noChangeArrowheads="1"/>
              </p:cNvSpPr>
              <p:nvPr/>
            </p:nvSpPr>
            <p:spPr bwMode="auto">
              <a:xfrm>
                <a:off x="56959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283"/>
              <p:cNvSpPr>
                <a:spLocks noChangeArrowheads="1"/>
              </p:cNvSpPr>
              <p:nvPr/>
            </p:nvSpPr>
            <p:spPr bwMode="auto">
              <a:xfrm>
                <a:off x="60848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284"/>
              <p:cNvSpPr>
                <a:spLocks noChangeArrowheads="1"/>
              </p:cNvSpPr>
              <p:nvPr/>
            </p:nvSpPr>
            <p:spPr bwMode="auto">
              <a:xfrm>
                <a:off x="64738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285"/>
              <p:cNvSpPr>
                <a:spLocks noChangeArrowheads="1"/>
              </p:cNvSpPr>
              <p:nvPr/>
            </p:nvSpPr>
            <p:spPr bwMode="auto">
              <a:xfrm>
                <a:off x="686276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286"/>
              <p:cNvSpPr>
                <a:spLocks noChangeArrowheads="1"/>
              </p:cNvSpPr>
              <p:nvPr/>
            </p:nvSpPr>
            <p:spPr bwMode="auto">
              <a:xfrm>
                <a:off x="72532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287"/>
              <p:cNvSpPr>
                <a:spLocks noChangeArrowheads="1"/>
              </p:cNvSpPr>
              <p:nvPr/>
            </p:nvSpPr>
            <p:spPr bwMode="auto">
              <a:xfrm>
                <a:off x="76422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288"/>
              <p:cNvSpPr>
                <a:spLocks noChangeArrowheads="1"/>
              </p:cNvSpPr>
              <p:nvPr/>
            </p:nvSpPr>
            <p:spPr bwMode="auto">
              <a:xfrm>
                <a:off x="80327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289"/>
              <p:cNvSpPr>
                <a:spLocks noChangeArrowheads="1"/>
              </p:cNvSpPr>
              <p:nvPr/>
            </p:nvSpPr>
            <p:spPr bwMode="auto">
              <a:xfrm>
                <a:off x="84216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290"/>
              <p:cNvSpPr>
                <a:spLocks noChangeArrowheads="1"/>
              </p:cNvSpPr>
              <p:nvPr/>
            </p:nvSpPr>
            <p:spPr bwMode="auto">
              <a:xfrm>
                <a:off x="8810625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0" name="Group 309"/>
            <p:cNvGrpSpPr/>
            <p:nvPr userDrawn="1"/>
          </p:nvGrpSpPr>
          <p:grpSpPr>
            <a:xfrm>
              <a:off x="244475" y="3101657"/>
              <a:ext cx="8655050" cy="88900"/>
              <a:chOff x="244475" y="3118758"/>
              <a:chExt cx="8655050" cy="88900"/>
            </a:xfrm>
          </p:grpSpPr>
          <p:sp>
            <p:nvSpPr>
              <p:cNvPr id="170" name="Oval 297"/>
              <p:cNvSpPr>
                <a:spLocks noChangeArrowheads="1"/>
              </p:cNvSpPr>
              <p:nvPr/>
            </p:nvSpPr>
            <p:spPr bwMode="auto">
              <a:xfrm>
                <a:off x="2444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298"/>
              <p:cNvSpPr>
                <a:spLocks noChangeArrowheads="1"/>
              </p:cNvSpPr>
              <p:nvPr/>
            </p:nvSpPr>
            <p:spPr bwMode="auto">
              <a:xfrm>
                <a:off x="6334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299"/>
              <p:cNvSpPr>
                <a:spLocks noChangeArrowheads="1"/>
              </p:cNvSpPr>
              <p:nvPr/>
            </p:nvSpPr>
            <p:spPr bwMode="auto">
              <a:xfrm>
                <a:off x="10239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300"/>
              <p:cNvSpPr>
                <a:spLocks noChangeArrowheads="1"/>
              </p:cNvSpPr>
              <p:nvPr/>
            </p:nvSpPr>
            <p:spPr bwMode="auto">
              <a:xfrm>
                <a:off x="14128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301"/>
              <p:cNvSpPr>
                <a:spLocks noChangeArrowheads="1"/>
              </p:cNvSpPr>
              <p:nvPr/>
            </p:nvSpPr>
            <p:spPr bwMode="auto">
              <a:xfrm>
                <a:off x="180181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302"/>
              <p:cNvSpPr>
                <a:spLocks noChangeArrowheads="1"/>
              </p:cNvSpPr>
              <p:nvPr/>
            </p:nvSpPr>
            <p:spPr bwMode="auto">
              <a:xfrm>
                <a:off x="21923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303"/>
              <p:cNvSpPr>
                <a:spLocks noChangeArrowheads="1"/>
              </p:cNvSpPr>
              <p:nvPr/>
            </p:nvSpPr>
            <p:spPr bwMode="auto">
              <a:xfrm>
                <a:off x="25812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304"/>
              <p:cNvSpPr>
                <a:spLocks noChangeArrowheads="1"/>
              </p:cNvSpPr>
              <p:nvPr/>
            </p:nvSpPr>
            <p:spPr bwMode="auto">
              <a:xfrm>
                <a:off x="29702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305"/>
              <p:cNvSpPr>
                <a:spLocks noChangeArrowheads="1"/>
              </p:cNvSpPr>
              <p:nvPr/>
            </p:nvSpPr>
            <p:spPr bwMode="auto">
              <a:xfrm>
                <a:off x="33591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306"/>
              <p:cNvSpPr>
                <a:spLocks noChangeArrowheads="1"/>
              </p:cNvSpPr>
              <p:nvPr/>
            </p:nvSpPr>
            <p:spPr bwMode="auto">
              <a:xfrm>
                <a:off x="3748088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307"/>
              <p:cNvSpPr>
                <a:spLocks noChangeArrowheads="1"/>
              </p:cNvSpPr>
              <p:nvPr/>
            </p:nvSpPr>
            <p:spPr bwMode="auto">
              <a:xfrm>
                <a:off x="41386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308"/>
              <p:cNvSpPr>
                <a:spLocks noChangeArrowheads="1"/>
              </p:cNvSpPr>
              <p:nvPr/>
            </p:nvSpPr>
            <p:spPr bwMode="auto">
              <a:xfrm>
                <a:off x="45275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309"/>
              <p:cNvSpPr>
                <a:spLocks noChangeArrowheads="1"/>
              </p:cNvSpPr>
              <p:nvPr/>
            </p:nvSpPr>
            <p:spPr bwMode="auto">
              <a:xfrm>
                <a:off x="49180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10"/>
              <p:cNvSpPr>
                <a:spLocks noChangeArrowheads="1"/>
              </p:cNvSpPr>
              <p:nvPr/>
            </p:nvSpPr>
            <p:spPr bwMode="auto">
              <a:xfrm>
                <a:off x="53070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311"/>
              <p:cNvSpPr>
                <a:spLocks noChangeArrowheads="1"/>
              </p:cNvSpPr>
              <p:nvPr/>
            </p:nvSpPr>
            <p:spPr bwMode="auto">
              <a:xfrm>
                <a:off x="56959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312"/>
              <p:cNvSpPr>
                <a:spLocks noChangeArrowheads="1"/>
              </p:cNvSpPr>
              <p:nvPr/>
            </p:nvSpPr>
            <p:spPr bwMode="auto">
              <a:xfrm>
                <a:off x="60848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313"/>
              <p:cNvSpPr>
                <a:spLocks noChangeArrowheads="1"/>
              </p:cNvSpPr>
              <p:nvPr/>
            </p:nvSpPr>
            <p:spPr bwMode="auto">
              <a:xfrm>
                <a:off x="64738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314"/>
              <p:cNvSpPr>
                <a:spLocks noChangeArrowheads="1"/>
              </p:cNvSpPr>
              <p:nvPr/>
            </p:nvSpPr>
            <p:spPr bwMode="auto">
              <a:xfrm>
                <a:off x="686276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315"/>
              <p:cNvSpPr>
                <a:spLocks noChangeArrowheads="1"/>
              </p:cNvSpPr>
              <p:nvPr/>
            </p:nvSpPr>
            <p:spPr bwMode="auto">
              <a:xfrm>
                <a:off x="72532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316"/>
              <p:cNvSpPr>
                <a:spLocks noChangeArrowheads="1"/>
              </p:cNvSpPr>
              <p:nvPr/>
            </p:nvSpPr>
            <p:spPr bwMode="auto">
              <a:xfrm>
                <a:off x="76422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317"/>
              <p:cNvSpPr>
                <a:spLocks noChangeArrowheads="1"/>
              </p:cNvSpPr>
              <p:nvPr/>
            </p:nvSpPr>
            <p:spPr bwMode="auto">
              <a:xfrm>
                <a:off x="80327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18"/>
              <p:cNvSpPr>
                <a:spLocks noChangeArrowheads="1"/>
              </p:cNvSpPr>
              <p:nvPr/>
            </p:nvSpPr>
            <p:spPr bwMode="auto">
              <a:xfrm>
                <a:off x="84216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19"/>
              <p:cNvSpPr>
                <a:spLocks noChangeArrowheads="1"/>
              </p:cNvSpPr>
              <p:nvPr/>
            </p:nvSpPr>
            <p:spPr bwMode="auto">
              <a:xfrm>
                <a:off x="8810625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9" name="Group 308"/>
            <p:cNvGrpSpPr/>
            <p:nvPr userDrawn="1"/>
          </p:nvGrpSpPr>
          <p:grpSpPr>
            <a:xfrm>
              <a:off x="244475" y="3486564"/>
              <a:ext cx="8655050" cy="87312"/>
              <a:chOff x="244475" y="3507696"/>
              <a:chExt cx="8655050" cy="87312"/>
            </a:xfrm>
          </p:grpSpPr>
          <p:sp>
            <p:nvSpPr>
              <p:cNvPr id="193" name="Oval 326"/>
              <p:cNvSpPr>
                <a:spLocks noChangeArrowheads="1"/>
              </p:cNvSpPr>
              <p:nvPr/>
            </p:nvSpPr>
            <p:spPr bwMode="auto">
              <a:xfrm>
                <a:off x="2444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327"/>
              <p:cNvSpPr>
                <a:spLocks noChangeArrowheads="1"/>
              </p:cNvSpPr>
              <p:nvPr/>
            </p:nvSpPr>
            <p:spPr bwMode="auto">
              <a:xfrm>
                <a:off x="6334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328"/>
              <p:cNvSpPr>
                <a:spLocks noChangeArrowheads="1"/>
              </p:cNvSpPr>
              <p:nvPr/>
            </p:nvSpPr>
            <p:spPr bwMode="auto">
              <a:xfrm>
                <a:off x="10239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329"/>
              <p:cNvSpPr>
                <a:spLocks noChangeArrowheads="1"/>
              </p:cNvSpPr>
              <p:nvPr/>
            </p:nvSpPr>
            <p:spPr bwMode="auto">
              <a:xfrm>
                <a:off x="14128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330"/>
              <p:cNvSpPr>
                <a:spLocks noChangeArrowheads="1"/>
              </p:cNvSpPr>
              <p:nvPr/>
            </p:nvSpPr>
            <p:spPr bwMode="auto">
              <a:xfrm>
                <a:off x="180181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331"/>
              <p:cNvSpPr>
                <a:spLocks noChangeArrowheads="1"/>
              </p:cNvSpPr>
              <p:nvPr/>
            </p:nvSpPr>
            <p:spPr bwMode="auto">
              <a:xfrm>
                <a:off x="21923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332"/>
              <p:cNvSpPr>
                <a:spLocks noChangeArrowheads="1"/>
              </p:cNvSpPr>
              <p:nvPr/>
            </p:nvSpPr>
            <p:spPr bwMode="auto">
              <a:xfrm>
                <a:off x="25812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333"/>
              <p:cNvSpPr>
                <a:spLocks noChangeArrowheads="1"/>
              </p:cNvSpPr>
              <p:nvPr/>
            </p:nvSpPr>
            <p:spPr bwMode="auto">
              <a:xfrm>
                <a:off x="29702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334"/>
              <p:cNvSpPr>
                <a:spLocks noChangeArrowheads="1"/>
              </p:cNvSpPr>
              <p:nvPr/>
            </p:nvSpPr>
            <p:spPr bwMode="auto">
              <a:xfrm>
                <a:off x="33591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335"/>
              <p:cNvSpPr>
                <a:spLocks noChangeArrowheads="1"/>
              </p:cNvSpPr>
              <p:nvPr/>
            </p:nvSpPr>
            <p:spPr bwMode="auto">
              <a:xfrm>
                <a:off x="3748088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336"/>
              <p:cNvSpPr>
                <a:spLocks noChangeArrowheads="1"/>
              </p:cNvSpPr>
              <p:nvPr/>
            </p:nvSpPr>
            <p:spPr bwMode="auto">
              <a:xfrm>
                <a:off x="41386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337"/>
              <p:cNvSpPr>
                <a:spLocks noChangeArrowheads="1"/>
              </p:cNvSpPr>
              <p:nvPr/>
            </p:nvSpPr>
            <p:spPr bwMode="auto">
              <a:xfrm>
                <a:off x="45275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338"/>
              <p:cNvSpPr>
                <a:spLocks noChangeArrowheads="1"/>
              </p:cNvSpPr>
              <p:nvPr/>
            </p:nvSpPr>
            <p:spPr bwMode="auto">
              <a:xfrm>
                <a:off x="49180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339"/>
              <p:cNvSpPr>
                <a:spLocks noChangeArrowheads="1"/>
              </p:cNvSpPr>
              <p:nvPr/>
            </p:nvSpPr>
            <p:spPr bwMode="auto">
              <a:xfrm>
                <a:off x="53070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340"/>
              <p:cNvSpPr>
                <a:spLocks noChangeArrowheads="1"/>
              </p:cNvSpPr>
              <p:nvPr/>
            </p:nvSpPr>
            <p:spPr bwMode="auto">
              <a:xfrm>
                <a:off x="56959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341"/>
              <p:cNvSpPr>
                <a:spLocks noChangeArrowheads="1"/>
              </p:cNvSpPr>
              <p:nvPr/>
            </p:nvSpPr>
            <p:spPr bwMode="auto">
              <a:xfrm>
                <a:off x="60848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342"/>
              <p:cNvSpPr>
                <a:spLocks noChangeArrowheads="1"/>
              </p:cNvSpPr>
              <p:nvPr/>
            </p:nvSpPr>
            <p:spPr bwMode="auto">
              <a:xfrm>
                <a:off x="64738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343"/>
              <p:cNvSpPr>
                <a:spLocks noChangeArrowheads="1"/>
              </p:cNvSpPr>
              <p:nvPr/>
            </p:nvSpPr>
            <p:spPr bwMode="auto">
              <a:xfrm>
                <a:off x="686276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344"/>
              <p:cNvSpPr>
                <a:spLocks noChangeArrowheads="1"/>
              </p:cNvSpPr>
              <p:nvPr/>
            </p:nvSpPr>
            <p:spPr bwMode="auto">
              <a:xfrm>
                <a:off x="72532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345"/>
              <p:cNvSpPr>
                <a:spLocks noChangeArrowheads="1"/>
              </p:cNvSpPr>
              <p:nvPr/>
            </p:nvSpPr>
            <p:spPr bwMode="auto">
              <a:xfrm>
                <a:off x="76422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346"/>
              <p:cNvSpPr>
                <a:spLocks noChangeArrowheads="1"/>
              </p:cNvSpPr>
              <p:nvPr/>
            </p:nvSpPr>
            <p:spPr bwMode="auto">
              <a:xfrm>
                <a:off x="80327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347"/>
              <p:cNvSpPr>
                <a:spLocks noChangeArrowheads="1"/>
              </p:cNvSpPr>
              <p:nvPr/>
            </p:nvSpPr>
            <p:spPr bwMode="auto">
              <a:xfrm>
                <a:off x="84216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348"/>
              <p:cNvSpPr>
                <a:spLocks noChangeArrowheads="1"/>
              </p:cNvSpPr>
              <p:nvPr/>
            </p:nvSpPr>
            <p:spPr bwMode="auto">
              <a:xfrm>
                <a:off x="8810625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8" name="Group 307"/>
            <p:cNvGrpSpPr/>
            <p:nvPr userDrawn="1"/>
          </p:nvGrpSpPr>
          <p:grpSpPr>
            <a:xfrm>
              <a:off x="244475" y="3869883"/>
              <a:ext cx="8655050" cy="87312"/>
              <a:chOff x="244475" y="3893458"/>
              <a:chExt cx="8655050" cy="87312"/>
            </a:xfrm>
          </p:grpSpPr>
          <p:sp>
            <p:nvSpPr>
              <p:cNvPr id="216" name="Oval 355"/>
              <p:cNvSpPr>
                <a:spLocks noChangeArrowheads="1"/>
              </p:cNvSpPr>
              <p:nvPr/>
            </p:nvSpPr>
            <p:spPr bwMode="auto">
              <a:xfrm>
                <a:off x="2444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356"/>
              <p:cNvSpPr>
                <a:spLocks noChangeArrowheads="1"/>
              </p:cNvSpPr>
              <p:nvPr/>
            </p:nvSpPr>
            <p:spPr bwMode="auto">
              <a:xfrm>
                <a:off x="6334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357"/>
              <p:cNvSpPr>
                <a:spLocks noChangeArrowheads="1"/>
              </p:cNvSpPr>
              <p:nvPr/>
            </p:nvSpPr>
            <p:spPr bwMode="auto">
              <a:xfrm>
                <a:off x="10239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358"/>
              <p:cNvSpPr>
                <a:spLocks noChangeArrowheads="1"/>
              </p:cNvSpPr>
              <p:nvPr/>
            </p:nvSpPr>
            <p:spPr bwMode="auto">
              <a:xfrm>
                <a:off x="14128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359"/>
              <p:cNvSpPr>
                <a:spLocks noChangeArrowheads="1"/>
              </p:cNvSpPr>
              <p:nvPr/>
            </p:nvSpPr>
            <p:spPr bwMode="auto">
              <a:xfrm>
                <a:off x="180181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360"/>
              <p:cNvSpPr>
                <a:spLocks noChangeArrowheads="1"/>
              </p:cNvSpPr>
              <p:nvPr/>
            </p:nvSpPr>
            <p:spPr bwMode="auto">
              <a:xfrm>
                <a:off x="21923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361"/>
              <p:cNvSpPr>
                <a:spLocks noChangeArrowheads="1"/>
              </p:cNvSpPr>
              <p:nvPr/>
            </p:nvSpPr>
            <p:spPr bwMode="auto">
              <a:xfrm>
                <a:off x="25812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362"/>
              <p:cNvSpPr>
                <a:spLocks noChangeArrowheads="1"/>
              </p:cNvSpPr>
              <p:nvPr/>
            </p:nvSpPr>
            <p:spPr bwMode="auto">
              <a:xfrm>
                <a:off x="29702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363"/>
              <p:cNvSpPr>
                <a:spLocks noChangeArrowheads="1"/>
              </p:cNvSpPr>
              <p:nvPr/>
            </p:nvSpPr>
            <p:spPr bwMode="auto">
              <a:xfrm>
                <a:off x="33591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364"/>
              <p:cNvSpPr>
                <a:spLocks noChangeArrowheads="1"/>
              </p:cNvSpPr>
              <p:nvPr/>
            </p:nvSpPr>
            <p:spPr bwMode="auto">
              <a:xfrm>
                <a:off x="3748088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365"/>
              <p:cNvSpPr>
                <a:spLocks noChangeArrowheads="1"/>
              </p:cNvSpPr>
              <p:nvPr/>
            </p:nvSpPr>
            <p:spPr bwMode="auto">
              <a:xfrm>
                <a:off x="41386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366"/>
              <p:cNvSpPr>
                <a:spLocks noChangeArrowheads="1"/>
              </p:cNvSpPr>
              <p:nvPr/>
            </p:nvSpPr>
            <p:spPr bwMode="auto">
              <a:xfrm>
                <a:off x="45275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367"/>
              <p:cNvSpPr>
                <a:spLocks noChangeArrowheads="1"/>
              </p:cNvSpPr>
              <p:nvPr/>
            </p:nvSpPr>
            <p:spPr bwMode="auto">
              <a:xfrm>
                <a:off x="49180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368"/>
              <p:cNvSpPr>
                <a:spLocks noChangeArrowheads="1"/>
              </p:cNvSpPr>
              <p:nvPr/>
            </p:nvSpPr>
            <p:spPr bwMode="auto">
              <a:xfrm>
                <a:off x="53070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56959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370"/>
              <p:cNvSpPr>
                <a:spLocks noChangeArrowheads="1"/>
              </p:cNvSpPr>
              <p:nvPr/>
            </p:nvSpPr>
            <p:spPr bwMode="auto">
              <a:xfrm>
                <a:off x="60848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371"/>
              <p:cNvSpPr>
                <a:spLocks noChangeArrowheads="1"/>
              </p:cNvSpPr>
              <p:nvPr/>
            </p:nvSpPr>
            <p:spPr bwMode="auto">
              <a:xfrm>
                <a:off x="64738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372"/>
              <p:cNvSpPr>
                <a:spLocks noChangeArrowheads="1"/>
              </p:cNvSpPr>
              <p:nvPr/>
            </p:nvSpPr>
            <p:spPr bwMode="auto">
              <a:xfrm>
                <a:off x="686276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373"/>
              <p:cNvSpPr>
                <a:spLocks noChangeArrowheads="1"/>
              </p:cNvSpPr>
              <p:nvPr/>
            </p:nvSpPr>
            <p:spPr bwMode="auto">
              <a:xfrm>
                <a:off x="72532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374"/>
              <p:cNvSpPr>
                <a:spLocks noChangeArrowheads="1"/>
              </p:cNvSpPr>
              <p:nvPr/>
            </p:nvSpPr>
            <p:spPr bwMode="auto">
              <a:xfrm>
                <a:off x="76422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375"/>
              <p:cNvSpPr>
                <a:spLocks noChangeArrowheads="1"/>
              </p:cNvSpPr>
              <p:nvPr/>
            </p:nvSpPr>
            <p:spPr bwMode="auto">
              <a:xfrm>
                <a:off x="80327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376"/>
              <p:cNvSpPr>
                <a:spLocks noChangeArrowheads="1"/>
              </p:cNvSpPr>
              <p:nvPr/>
            </p:nvSpPr>
            <p:spPr bwMode="auto">
              <a:xfrm>
                <a:off x="84216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377"/>
              <p:cNvSpPr>
                <a:spLocks noChangeArrowheads="1"/>
              </p:cNvSpPr>
              <p:nvPr/>
            </p:nvSpPr>
            <p:spPr bwMode="auto">
              <a:xfrm>
                <a:off x="8810625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244475" y="4253202"/>
              <a:ext cx="8655050" cy="87312"/>
              <a:chOff x="244475" y="4279221"/>
              <a:chExt cx="8655050" cy="87312"/>
            </a:xfrm>
          </p:grpSpPr>
          <p:sp>
            <p:nvSpPr>
              <p:cNvPr id="239" name="Oval 384"/>
              <p:cNvSpPr>
                <a:spLocks noChangeArrowheads="1"/>
              </p:cNvSpPr>
              <p:nvPr/>
            </p:nvSpPr>
            <p:spPr bwMode="auto">
              <a:xfrm>
                <a:off x="2444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385"/>
              <p:cNvSpPr>
                <a:spLocks noChangeArrowheads="1"/>
              </p:cNvSpPr>
              <p:nvPr/>
            </p:nvSpPr>
            <p:spPr bwMode="auto">
              <a:xfrm>
                <a:off x="6334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386"/>
              <p:cNvSpPr>
                <a:spLocks noChangeArrowheads="1"/>
              </p:cNvSpPr>
              <p:nvPr/>
            </p:nvSpPr>
            <p:spPr bwMode="auto">
              <a:xfrm>
                <a:off x="10239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387"/>
              <p:cNvSpPr>
                <a:spLocks noChangeArrowheads="1"/>
              </p:cNvSpPr>
              <p:nvPr/>
            </p:nvSpPr>
            <p:spPr bwMode="auto">
              <a:xfrm>
                <a:off x="14319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388"/>
              <p:cNvSpPr>
                <a:spLocks noChangeArrowheads="1"/>
              </p:cNvSpPr>
              <p:nvPr/>
            </p:nvSpPr>
            <p:spPr bwMode="auto">
              <a:xfrm>
                <a:off x="180181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389"/>
              <p:cNvSpPr>
                <a:spLocks noChangeArrowheads="1"/>
              </p:cNvSpPr>
              <p:nvPr/>
            </p:nvSpPr>
            <p:spPr bwMode="auto">
              <a:xfrm>
                <a:off x="21923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390"/>
              <p:cNvSpPr>
                <a:spLocks noChangeArrowheads="1"/>
              </p:cNvSpPr>
              <p:nvPr/>
            </p:nvSpPr>
            <p:spPr bwMode="auto">
              <a:xfrm>
                <a:off x="25812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391"/>
              <p:cNvSpPr>
                <a:spLocks noChangeArrowheads="1"/>
              </p:cNvSpPr>
              <p:nvPr/>
            </p:nvSpPr>
            <p:spPr bwMode="auto">
              <a:xfrm>
                <a:off x="29702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392"/>
              <p:cNvSpPr>
                <a:spLocks noChangeArrowheads="1"/>
              </p:cNvSpPr>
              <p:nvPr/>
            </p:nvSpPr>
            <p:spPr bwMode="auto">
              <a:xfrm>
                <a:off x="33591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393"/>
              <p:cNvSpPr>
                <a:spLocks noChangeArrowheads="1"/>
              </p:cNvSpPr>
              <p:nvPr/>
            </p:nvSpPr>
            <p:spPr bwMode="auto">
              <a:xfrm>
                <a:off x="3748088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394"/>
              <p:cNvSpPr>
                <a:spLocks noChangeArrowheads="1"/>
              </p:cNvSpPr>
              <p:nvPr/>
            </p:nvSpPr>
            <p:spPr bwMode="auto">
              <a:xfrm>
                <a:off x="415766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395"/>
              <p:cNvSpPr>
                <a:spLocks noChangeArrowheads="1"/>
              </p:cNvSpPr>
              <p:nvPr/>
            </p:nvSpPr>
            <p:spPr bwMode="auto">
              <a:xfrm>
                <a:off x="45275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396"/>
              <p:cNvSpPr>
                <a:spLocks noChangeArrowheads="1"/>
              </p:cNvSpPr>
              <p:nvPr/>
            </p:nvSpPr>
            <p:spPr bwMode="auto">
              <a:xfrm>
                <a:off x="49180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397"/>
              <p:cNvSpPr>
                <a:spLocks noChangeArrowheads="1"/>
              </p:cNvSpPr>
              <p:nvPr/>
            </p:nvSpPr>
            <p:spPr bwMode="auto">
              <a:xfrm>
                <a:off x="53070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398"/>
              <p:cNvSpPr>
                <a:spLocks noChangeArrowheads="1"/>
              </p:cNvSpPr>
              <p:nvPr/>
            </p:nvSpPr>
            <p:spPr bwMode="auto">
              <a:xfrm>
                <a:off x="56959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399"/>
              <p:cNvSpPr>
                <a:spLocks noChangeArrowheads="1"/>
              </p:cNvSpPr>
              <p:nvPr/>
            </p:nvSpPr>
            <p:spPr bwMode="auto">
              <a:xfrm>
                <a:off x="60848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400"/>
              <p:cNvSpPr>
                <a:spLocks noChangeArrowheads="1"/>
              </p:cNvSpPr>
              <p:nvPr/>
            </p:nvSpPr>
            <p:spPr bwMode="auto">
              <a:xfrm>
                <a:off x="64738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401"/>
              <p:cNvSpPr>
                <a:spLocks noChangeArrowheads="1"/>
              </p:cNvSpPr>
              <p:nvPr/>
            </p:nvSpPr>
            <p:spPr bwMode="auto">
              <a:xfrm>
                <a:off x="686276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402"/>
              <p:cNvSpPr>
                <a:spLocks noChangeArrowheads="1"/>
              </p:cNvSpPr>
              <p:nvPr/>
            </p:nvSpPr>
            <p:spPr bwMode="auto">
              <a:xfrm>
                <a:off x="72532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403"/>
              <p:cNvSpPr>
                <a:spLocks noChangeArrowheads="1"/>
              </p:cNvSpPr>
              <p:nvPr/>
            </p:nvSpPr>
            <p:spPr bwMode="auto">
              <a:xfrm>
                <a:off x="76422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404"/>
              <p:cNvSpPr>
                <a:spLocks noChangeArrowheads="1"/>
              </p:cNvSpPr>
              <p:nvPr/>
            </p:nvSpPr>
            <p:spPr bwMode="auto">
              <a:xfrm>
                <a:off x="80327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405"/>
              <p:cNvSpPr>
                <a:spLocks noChangeArrowheads="1"/>
              </p:cNvSpPr>
              <p:nvPr/>
            </p:nvSpPr>
            <p:spPr bwMode="auto">
              <a:xfrm>
                <a:off x="84216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406"/>
              <p:cNvSpPr>
                <a:spLocks noChangeArrowheads="1"/>
              </p:cNvSpPr>
              <p:nvPr/>
            </p:nvSpPr>
            <p:spPr bwMode="auto">
              <a:xfrm>
                <a:off x="8810625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244475" y="4636521"/>
              <a:ext cx="8655050" cy="87312"/>
              <a:chOff x="244475" y="4636521"/>
              <a:chExt cx="8655050" cy="87312"/>
            </a:xfrm>
          </p:grpSpPr>
          <p:sp>
            <p:nvSpPr>
              <p:cNvPr id="262" name="Oval 384"/>
              <p:cNvSpPr>
                <a:spLocks noChangeArrowheads="1"/>
              </p:cNvSpPr>
              <p:nvPr userDrawn="1"/>
            </p:nvSpPr>
            <p:spPr bwMode="auto">
              <a:xfrm>
                <a:off x="2444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385"/>
              <p:cNvSpPr>
                <a:spLocks noChangeArrowheads="1"/>
              </p:cNvSpPr>
              <p:nvPr userDrawn="1"/>
            </p:nvSpPr>
            <p:spPr bwMode="auto">
              <a:xfrm>
                <a:off x="6334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386"/>
              <p:cNvSpPr>
                <a:spLocks noChangeArrowheads="1"/>
              </p:cNvSpPr>
              <p:nvPr userDrawn="1"/>
            </p:nvSpPr>
            <p:spPr bwMode="auto">
              <a:xfrm>
                <a:off x="10239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387"/>
              <p:cNvSpPr>
                <a:spLocks noChangeArrowheads="1"/>
              </p:cNvSpPr>
              <p:nvPr userDrawn="1"/>
            </p:nvSpPr>
            <p:spPr bwMode="auto">
              <a:xfrm>
                <a:off x="14319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388"/>
              <p:cNvSpPr>
                <a:spLocks noChangeArrowheads="1"/>
              </p:cNvSpPr>
              <p:nvPr userDrawn="1"/>
            </p:nvSpPr>
            <p:spPr bwMode="auto">
              <a:xfrm>
                <a:off x="180181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389"/>
              <p:cNvSpPr>
                <a:spLocks noChangeArrowheads="1"/>
              </p:cNvSpPr>
              <p:nvPr userDrawn="1"/>
            </p:nvSpPr>
            <p:spPr bwMode="auto">
              <a:xfrm>
                <a:off x="21923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390"/>
              <p:cNvSpPr>
                <a:spLocks noChangeArrowheads="1"/>
              </p:cNvSpPr>
              <p:nvPr userDrawn="1"/>
            </p:nvSpPr>
            <p:spPr bwMode="auto">
              <a:xfrm>
                <a:off x="25812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391"/>
              <p:cNvSpPr>
                <a:spLocks noChangeArrowheads="1"/>
              </p:cNvSpPr>
              <p:nvPr userDrawn="1"/>
            </p:nvSpPr>
            <p:spPr bwMode="auto">
              <a:xfrm>
                <a:off x="29702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392"/>
              <p:cNvSpPr>
                <a:spLocks noChangeArrowheads="1"/>
              </p:cNvSpPr>
              <p:nvPr userDrawn="1"/>
            </p:nvSpPr>
            <p:spPr bwMode="auto">
              <a:xfrm>
                <a:off x="33591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393"/>
              <p:cNvSpPr>
                <a:spLocks noChangeArrowheads="1"/>
              </p:cNvSpPr>
              <p:nvPr userDrawn="1"/>
            </p:nvSpPr>
            <p:spPr bwMode="auto">
              <a:xfrm>
                <a:off x="3748088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394"/>
              <p:cNvSpPr>
                <a:spLocks noChangeArrowheads="1"/>
              </p:cNvSpPr>
              <p:nvPr userDrawn="1"/>
            </p:nvSpPr>
            <p:spPr bwMode="auto">
              <a:xfrm>
                <a:off x="415766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395"/>
              <p:cNvSpPr>
                <a:spLocks noChangeArrowheads="1"/>
              </p:cNvSpPr>
              <p:nvPr userDrawn="1"/>
            </p:nvSpPr>
            <p:spPr bwMode="auto">
              <a:xfrm>
                <a:off x="45275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396"/>
              <p:cNvSpPr>
                <a:spLocks noChangeArrowheads="1"/>
              </p:cNvSpPr>
              <p:nvPr userDrawn="1"/>
            </p:nvSpPr>
            <p:spPr bwMode="auto">
              <a:xfrm>
                <a:off x="49180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7"/>
              <p:cNvSpPr>
                <a:spLocks noChangeArrowheads="1"/>
              </p:cNvSpPr>
              <p:nvPr userDrawn="1"/>
            </p:nvSpPr>
            <p:spPr bwMode="auto">
              <a:xfrm>
                <a:off x="53070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8"/>
              <p:cNvSpPr>
                <a:spLocks noChangeArrowheads="1"/>
              </p:cNvSpPr>
              <p:nvPr userDrawn="1"/>
            </p:nvSpPr>
            <p:spPr bwMode="auto">
              <a:xfrm>
                <a:off x="56959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399"/>
              <p:cNvSpPr>
                <a:spLocks noChangeArrowheads="1"/>
              </p:cNvSpPr>
              <p:nvPr userDrawn="1"/>
            </p:nvSpPr>
            <p:spPr bwMode="auto">
              <a:xfrm>
                <a:off x="60848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400"/>
              <p:cNvSpPr>
                <a:spLocks noChangeArrowheads="1"/>
              </p:cNvSpPr>
              <p:nvPr userDrawn="1"/>
            </p:nvSpPr>
            <p:spPr bwMode="auto">
              <a:xfrm>
                <a:off x="64738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401"/>
              <p:cNvSpPr>
                <a:spLocks noChangeArrowheads="1"/>
              </p:cNvSpPr>
              <p:nvPr userDrawn="1"/>
            </p:nvSpPr>
            <p:spPr bwMode="auto">
              <a:xfrm>
                <a:off x="686276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402"/>
              <p:cNvSpPr>
                <a:spLocks noChangeArrowheads="1"/>
              </p:cNvSpPr>
              <p:nvPr userDrawn="1"/>
            </p:nvSpPr>
            <p:spPr bwMode="auto">
              <a:xfrm>
                <a:off x="72532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3"/>
              <p:cNvSpPr>
                <a:spLocks noChangeArrowheads="1"/>
              </p:cNvSpPr>
              <p:nvPr userDrawn="1"/>
            </p:nvSpPr>
            <p:spPr bwMode="auto">
              <a:xfrm>
                <a:off x="76422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404"/>
              <p:cNvSpPr>
                <a:spLocks noChangeArrowheads="1"/>
              </p:cNvSpPr>
              <p:nvPr userDrawn="1"/>
            </p:nvSpPr>
            <p:spPr bwMode="auto">
              <a:xfrm>
                <a:off x="80327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405"/>
              <p:cNvSpPr>
                <a:spLocks noChangeArrowheads="1"/>
              </p:cNvSpPr>
              <p:nvPr userDrawn="1"/>
            </p:nvSpPr>
            <p:spPr bwMode="auto">
              <a:xfrm>
                <a:off x="84216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406"/>
              <p:cNvSpPr>
                <a:spLocks noChangeArrowheads="1"/>
              </p:cNvSpPr>
              <p:nvPr userDrawn="1"/>
            </p:nvSpPr>
            <p:spPr bwMode="auto">
              <a:xfrm>
                <a:off x="8810625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Text Placeholder 9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05" name="Group 304"/>
          <p:cNvGrpSpPr>
            <a:grpSpLocks noChangeAspect="1"/>
          </p:cNvGrpSpPr>
          <p:nvPr userDrawn="1"/>
        </p:nvGrpSpPr>
        <p:grpSpPr bwMode="auto">
          <a:xfrm>
            <a:off x="7744121" y="4659439"/>
            <a:ext cx="1056208" cy="236465"/>
            <a:chOff x="5137" y="4139"/>
            <a:chExt cx="335" cy="75"/>
          </a:xfrm>
          <a:solidFill>
            <a:schemeClr val="bg1"/>
          </a:solidFill>
        </p:grpSpPr>
        <p:sp>
          <p:nvSpPr>
            <p:cNvPr id="306" name="Freeform 30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>
            <a:grpSpLocks noChangeAspect="1"/>
          </p:cNvGrpSpPr>
          <p:nvPr userDrawn="1"/>
        </p:nvGrpSpPr>
        <p:grpSpPr>
          <a:xfrm>
            <a:off x="407627" y="4544786"/>
            <a:ext cx="547941" cy="466344"/>
            <a:chOff x="1408113" y="415925"/>
            <a:chExt cx="7974012" cy="6786563"/>
          </a:xfrm>
          <a:solidFill>
            <a:schemeClr val="bg1"/>
          </a:solidFill>
        </p:grpSpPr>
        <p:sp>
          <p:nvSpPr>
            <p:cNvPr id="319" name="Freeform 1"/>
            <p:cNvSpPr>
              <a:spLocks noChangeArrowheads="1"/>
            </p:cNvSpPr>
            <p:nvPr/>
          </p:nvSpPr>
          <p:spPr bwMode="auto">
            <a:xfrm>
              <a:off x="6108700" y="3381375"/>
              <a:ext cx="374650" cy="215900"/>
            </a:xfrm>
            <a:custGeom>
              <a:avLst/>
              <a:gdLst>
                <a:gd name="T0" fmla="*/ 1038 w 1039"/>
                <a:gd name="T1" fmla="*/ 300 h 601"/>
                <a:gd name="T2" fmla="*/ 1038 w 1039"/>
                <a:gd name="T3" fmla="*/ 300 h 601"/>
                <a:gd name="T4" fmla="*/ 1038 w 1039"/>
                <a:gd name="T5" fmla="*/ 277 h 601"/>
                <a:gd name="T6" fmla="*/ 622 w 1039"/>
                <a:gd name="T7" fmla="*/ 0 h 601"/>
                <a:gd name="T8" fmla="*/ 0 w 1039"/>
                <a:gd name="T9" fmla="*/ 0 h 601"/>
                <a:gd name="T10" fmla="*/ 0 w 1039"/>
                <a:gd name="T11" fmla="*/ 600 h 601"/>
                <a:gd name="T12" fmla="*/ 577 w 1039"/>
                <a:gd name="T13" fmla="*/ 600 h 601"/>
                <a:gd name="T14" fmla="*/ 1038 w 1039"/>
                <a:gd name="T15" fmla="*/ 30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9" h="601">
                  <a:moveTo>
                    <a:pt x="1038" y="300"/>
                  </a:moveTo>
                  <a:lnTo>
                    <a:pt x="1038" y="300"/>
                  </a:lnTo>
                  <a:cubicBezTo>
                    <a:pt x="1038" y="277"/>
                    <a:pt x="1038" y="277"/>
                    <a:pt x="1038" y="277"/>
                  </a:cubicBezTo>
                  <a:cubicBezTo>
                    <a:pt x="1038" y="92"/>
                    <a:pt x="876" y="0"/>
                    <a:pt x="6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577" y="600"/>
                    <a:pt x="577" y="600"/>
                    <a:pt x="577" y="600"/>
                  </a:cubicBezTo>
                  <a:cubicBezTo>
                    <a:pt x="738" y="600"/>
                    <a:pt x="1038" y="577"/>
                    <a:pt x="1038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Freeform 2"/>
            <p:cNvSpPr>
              <a:spLocks noChangeArrowheads="1"/>
            </p:cNvSpPr>
            <p:nvPr/>
          </p:nvSpPr>
          <p:spPr bwMode="auto">
            <a:xfrm>
              <a:off x="6108700" y="3771900"/>
              <a:ext cx="423863" cy="223838"/>
            </a:xfrm>
            <a:custGeom>
              <a:avLst/>
              <a:gdLst>
                <a:gd name="T0" fmla="*/ 692 w 1177"/>
                <a:gd name="T1" fmla="*/ 0 h 622"/>
                <a:gd name="T2" fmla="*/ 692 w 1177"/>
                <a:gd name="T3" fmla="*/ 0 h 622"/>
                <a:gd name="T4" fmla="*/ 0 w 1177"/>
                <a:gd name="T5" fmla="*/ 0 h 622"/>
                <a:gd name="T6" fmla="*/ 0 w 1177"/>
                <a:gd name="T7" fmla="*/ 621 h 622"/>
                <a:gd name="T8" fmla="*/ 715 w 1177"/>
                <a:gd name="T9" fmla="*/ 621 h 622"/>
                <a:gd name="T10" fmla="*/ 1176 w 1177"/>
                <a:gd name="T11" fmla="*/ 321 h 622"/>
                <a:gd name="T12" fmla="*/ 1176 w 1177"/>
                <a:gd name="T13" fmla="*/ 299 h 622"/>
                <a:gd name="T14" fmla="*/ 692 w 1177"/>
                <a:gd name="T15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7" h="622">
                  <a:moveTo>
                    <a:pt x="692" y="0"/>
                  </a:moveTo>
                  <a:lnTo>
                    <a:pt x="69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715" y="621"/>
                    <a:pt x="715" y="621"/>
                    <a:pt x="715" y="621"/>
                  </a:cubicBezTo>
                  <a:cubicBezTo>
                    <a:pt x="876" y="621"/>
                    <a:pt x="1176" y="575"/>
                    <a:pt x="1176" y="321"/>
                  </a:cubicBezTo>
                  <a:cubicBezTo>
                    <a:pt x="1176" y="299"/>
                    <a:pt x="1176" y="299"/>
                    <a:pt x="1176" y="299"/>
                  </a:cubicBezTo>
                  <a:cubicBezTo>
                    <a:pt x="1176" y="46"/>
                    <a:pt x="899" y="0"/>
                    <a:pt x="69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Freeform 3"/>
            <p:cNvSpPr>
              <a:spLocks noChangeArrowheads="1"/>
            </p:cNvSpPr>
            <p:nvPr/>
          </p:nvSpPr>
          <p:spPr bwMode="auto">
            <a:xfrm>
              <a:off x="7554913" y="3373438"/>
              <a:ext cx="631825" cy="639762"/>
            </a:xfrm>
            <a:custGeom>
              <a:avLst/>
              <a:gdLst>
                <a:gd name="T0" fmla="*/ 1546 w 1754"/>
                <a:gd name="T1" fmla="*/ 300 h 1777"/>
                <a:gd name="T2" fmla="*/ 1546 w 1754"/>
                <a:gd name="T3" fmla="*/ 300 h 1777"/>
                <a:gd name="T4" fmla="*/ 1523 w 1754"/>
                <a:gd name="T5" fmla="*/ 253 h 1777"/>
                <a:gd name="T6" fmla="*/ 808 w 1754"/>
                <a:gd name="T7" fmla="*/ 0 h 1777"/>
                <a:gd name="T8" fmla="*/ 0 w 1754"/>
                <a:gd name="T9" fmla="*/ 877 h 1777"/>
                <a:gd name="T10" fmla="*/ 0 w 1754"/>
                <a:gd name="T11" fmla="*/ 877 h 1777"/>
                <a:gd name="T12" fmla="*/ 853 w 1754"/>
                <a:gd name="T13" fmla="*/ 1776 h 1777"/>
                <a:gd name="T14" fmla="*/ 1454 w 1754"/>
                <a:gd name="T15" fmla="*/ 1591 h 1777"/>
                <a:gd name="T16" fmla="*/ 1454 w 1754"/>
                <a:gd name="T17" fmla="*/ 1176 h 1777"/>
                <a:gd name="T18" fmla="*/ 784 w 1754"/>
                <a:gd name="T19" fmla="*/ 1176 h 1777"/>
                <a:gd name="T20" fmla="*/ 784 w 1754"/>
                <a:gd name="T21" fmla="*/ 692 h 1777"/>
                <a:gd name="T22" fmla="*/ 1753 w 1754"/>
                <a:gd name="T23" fmla="*/ 692 h 1777"/>
                <a:gd name="T24" fmla="*/ 1708 w 1754"/>
                <a:gd name="T25" fmla="*/ 92 h 1777"/>
                <a:gd name="T26" fmla="*/ 1546 w 1754"/>
                <a:gd name="T27" fmla="*/ 300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4" h="1777">
                  <a:moveTo>
                    <a:pt x="1546" y="300"/>
                  </a:moveTo>
                  <a:lnTo>
                    <a:pt x="1546" y="300"/>
                  </a:lnTo>
                  <a:cubicBezTo>
                    <a:pt x="1523" y="253"/>
                    <a:pt x="1523" y="253"/>
                    <a:pt x="1523" y="253"/>
                  </a:cubicBezTo>
                  <a:cubicBezTo>
                    <a:pt x="1315" y="92"/>
                    <a:pt x="1130" y="0"/>
                    <a:pt x="808" y="0"/>
                  </a:cubicBezTo>
                  <a:cubicBezTo>
                    <a:pt x="369" y="0"/>
                    <a:pt x="0" y="392"/>
                    <a:pt x="0" y="877"/>
                  </a:cubicBezTo>
                  <a:lnTo>
                    <a:pt x="0" y="877"/>
                  </a:lnTo>
                  <a:cubicBezTo>
                    <a:pt x="0" y="1407"/>
                    <a:pt x="369" y="1776"/>
                    <a:pt x="853" y="1776"/>
                  </a:cubicBezTo>
                  <a:cubicBezTo>
                    <a:pt x="1084" y="1776"/>
                    <a:pt x="1292" y="1706"/>
                    <a:pt x="1454" y="1591"/>
                  </a:cubicBezTo>
                  <a:cubicBezTo>
                    <a:pt x="1454" y="1176"/>
                    <a:pt x="1454" y="1176"/>
                    <a:pt x="1454" y="1176"/>
                  </a:cubicBezTo>
                  <a:cubicBezTo>
                    <a:pt x="784" y="1176"/>
                    <a:pt x="784" y="1176"/>
                    <a:pt x="784" y="1176"/>
                  </a:cubicBezTo>
                  <a:cubicBezTo>
                    <a:pt x="784" y="692"/>
                    <a:pt x="784" y="692"/>
                    <a:pt x="784" y="692"/>
                  </a:cubicBezTo>
                  <a:cubicBezTo>
                    <a:pt x="1753" y="692"/>
                    <a:pt x="1753" y="692"/>
                    <a:pt x="1753" y="692"/>
                  </a:cubicBezTo>
                  <a:cubicBezTo>
                    <a:pt x="1753" y="484"/>
                    <a:pt x="1731" y="300"/>
                    <a:pt x="1708" y="92"/>
                  </a:cubicBezTo>
                  <a:lnTo>
                    <a:pt x="1546" y="3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Freeform 4"/>
            <p:cNvSpPr>
              <a:spLocks noChangeArrowheads="1"/>
            </p:cNvSpPr>
            <p:nvPr/>
          </p:nvSpPr>
          <p:spPr bwMode="auto">
            <a:xfrm>
              <a:off x="1408113" y="415925"/>
              <a:ext cx="6770687" cy="6786563"/>
            </a:xfrm>
            <a:custGeom>
              <a:avLst/>
              <a:gdLst>
                <a:gd name="T0" fmla="*/ 17905 w 18807"/>
                <a:gd name="T1" fmla="*/ 7707 h 18853"/>
                <a:gd name="T2" fmla="*/ 16198 w 18807"/>
                <a:gd name="T3" fmla="*/ 5238 h 18853"/>
                <a:gd name="T4" fmla="*/ 139 w 18807"/>
                <a:gd name="T5" fmla="*/ 7776 h 18853"/>
                <a:gd name="T6" fmla="*/ 1200 w 18807"/>
                <a:gd name="T7" fmla="*/ 10406 h 18853"/>
                <a:gd name="T8" fmla="*/ 0 w 18807"/>
                <a:gd name="T9" fmla="*/ 9415 h 18853"/>
                <a:gd name="T10" fmla="*/ 16521 w 18807"/>
                <a:gd name="T11" fmla="*/ 9092 h 18853"/>
                <a:gd name="T12" fmla="*/ 4408 w 18807"/>
                <a:gd name="T13" fmla="*/ 9230 h 18853"/>
                <a:gd name="T14" fmla="*/ 2584 w 18807"/>
                <a:gd name="T15" fmla="*/ 7776 h 18853"/>
                <a:gd name="T16" fmla="*/ 4408 w 18807"/>
                <a:gd name="T17" fmla="*/ 7776 h 18853"/>
                <a:gd name="T18" fmla="*/ 5838 w 18807"/>
                <a:gd name="T19" fmla="*/ 10406 h 18853"/>
                <a:gd name="T20" fmla="*/ 5838 w 18807"/>
                <a:gd name="T21" fmla="*/ 10406 h 18853"/>
                <a:gd name="T22" fmla="*/ 6992 w 18807"/>
                <a:gd name="T23" fmla="*/ 8261 h 18853"/>
                <a:gd name="T24" fmla="*/ 6992 w 18807"/>
                <a:gd name="T25" fmla="*/ 7776 h 18853"/>
                <a:gd name="T26" fmla="*/ 8930 w 18807"/>
                <a:gd name="T27" fmla="*/ 10406 h 18853"/>
                <a:gd name="T28" fmla="*/ 10061 w 18807"/>
                <a:gd name="T29" fmla="*/ 9691 h 18853"/>
                <a:gd name="T30" fmla="*/ 10061 w 18807"/>
                <a:gd name="T31" fmla="*/ 7776 h 18853"/>
                <a:gd name="T32" fmla="*/ 10822 w 18807"/>
                <a:gd name="T33" fmla="*/ 8930 h 18853"/>
                <a:gd name="T34" fmla="*/ 14790 w 18807"/>
                <a:gd name="T35" fmla="*/ 9691 h 18853"/>
                <a:gd name="T36" fmla="*/ 13729 w 18807"/>
                <a:gd name="T37" fmla="*/ 7754 h 18853"/>
                <a:gd name="T38" fmla="*/ 14329 w 18807"/>
                <a:gd name="T39" fmla="*/ 9022 h 18853"/>
                <a:gd name="T40" fmla="*/ 15967 w 18807"/>
                <a:gd name="T41" fmla="*/ 10452 h 18853"/>
                <a:gd name="T42" fmla="*/ 15967 w 18807"/>
                <a:gd name="T43" fmla="*/ 10452 h 18853"/>
                <a:gd name="T44" fmla="*/ 15760 w 18807"/>
                <a:gd name="T45" fmla="*/ 6392 h 18853"/>
                <a:gd name="T46" fmla="*/ 3600 w 18807"/>
                <a:gd name="T47" fmla="*/ 12137 h 18853"/>
                <a:gd name="T48" fmla="*/ 3992 w 18807"/>
                <a:gd name="T49" fmla="*/ 13129 h 18853"/>
                <a:gd name="T50" fmla="*/ 3600 w 18807"/>
                <a:gd name="T51" fmla="*/ 12137 h 18853"/>
                <a:gd name="T52" fmla="*/ 3485 w 18807"/>
                <a:gd name="T53" fmla="*/ 12922 h 18853"/>
                <a:gd name="T54" fmla="*/ 5031 w 18807"/>
                <a:gd name="T55" fmla="*/ 12160 h 18853"/>
                <a:gd name="T56" fmla="*/ 5930 w 18807"/>
                <a:gd name="T57" fmla="*/ 13429 h 18853"/>
                <a:gd name="T58" fmla="*/ 4823 w 18807"/>
                <a:gd name="T59" fmla="*/ 13429 h 18853"/>
                <a:gd name="T60" fmla="*/ 7222 w 18807"/>
                <a:gd name="T61" fmla="*/ 12137 h 18853"/>
                <a:gd name="T62" fmla="*/ 6807 w 18807"/>
                <a:gd name="T63" fmla="*/ 13129 h 18853"/>
                <a:gd name="T64" fmla="*/ 7338 w 18807"/>
                <a:gd name="T65" fmla="*/ 12922 h 18853"/>
                <a:gd name="T66" fmla="*/ 7338 w 18807"/>
                <a:gd name="T67" fmla="*/ 12922 h 18853"/>
                <a:gd name="T68" fmla="*/ 8469 w 18807"/>
                <a:gd name="T69" fmla="*/ 13244 h 18853"/>
                <a:gd name="T70" fmla="*/ 8238 w 18807"/>
                <a:gd name="T71" fmla="*/ 12160 h 18853"/>
                <a:gd name="T72" fmla="*/ 9554 w 18807"/>
                <a:gd name="T73" fmla="*/ 12160 h 18853"/>
                <a:gd name="T74" fmla="*/ 10015 w 18807"/>
                <a:gd name="T75" fmla="*/ 12922 h 18853"/>
                <a:gd name="T76" fmla="*/ 11260 w 18807"/>
                <a:gd name="T77" fmla="*/ 12368 h 18853"/>
                <a:gd name="T78" fmla="*/ 11906 w 18807"/>
                <a:gd name="T79" fmla="*/ 12160 h 18853"/>
                <a:gd name="T80" fmla="*/ 11260 w 18807"/>
                <a:gd name="T81" fmla="*/ 13429 h 18853"/>
                <a:gd name="T82" fmla="*/ 12598 w 18807"/>
                <a:gd name="T83" fmla="*/ 12160 h 18853"/>
                <a:gd name="T84" fmla="*/ 13129 w 18807"/>
                <a:gd name="T85" fmla="*/ 12806 h 18853"/>
                <a:gd name="T86" fmla="*/ 14283 w 18807"/>
                <a:gd name="T87" fmla="*/ 12344 h 18853"/>
                <a:gd name="T88" fmla="*/ 13360 w 18807"/>
                <a:gd name="T89" fmla="*/ 12806 h 18853"/>
                <a:gd name="T90" fmla="*/ 13775 w 18807"/>
                <a:gd name="T91" fmla="*/ 13452 h 18853"/>
                <a:gd name="T92" fmla="*/ 14859 w 18807"/>
                <a:gd name="T93" fmla="*/ 13083 h 18853"/>
                <a:gd name="T94" fmla="*/ 15206 w 18807"/>
                <a:gd name="T95" fmla="*/ 12898 h 18853"/>
                <a:gd name="T96" fmla="*/ 15667 w 18807"/>
                <a:gd name="T97" fmla="*/ 12298 h 18853"/>
                <a:gd name="T98" fmla="*/ 14998 w 18807"/>
                <a:gd name="T99" fmla="*/ 12483 h 18853"/>
                <a:gd name="T100" fmla="*/ 15252 w 18807"/>
                <a:gd name="T101" fmla="*/ 13452 h 18853"/>
                <a:gd name="T102" fmla="*/ 16106 w 18807"/>
                <a:gd name="T103" fmla="*/ 13383 h 18853"/>
                <a:gd name="T104" fmla="*/ 15990 w 18807"/>
                <a:gd name="T105" fmla="*/ 13152 h 18853"/>
                <a:gd name="T106" fmla="*/ 16406 w 18807"/>
                <a:gd name="T107" fmla="*/ 13383 h 18853"/>
                <a:gd name="T108" fmla="*/ 16336 w 18807"/>
                <a:gd name="T109" fmla="*/ 13337 h 18853"/>
                <a:gd name="T110" fmla="*/ 16221 w 18807"/>
                <a:gd name="T111" fmla="*/ 13152 h 18853"/>
                <a:gd name="T112" fmla="*/ 16451 w 18807"/>
                <a:gd name="T113" fmla="*/ 13152 h 18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807" h="18853">
                  <a:moveTo>
                    <a:pt x="16521" y="9092"/>
                  </a:moveTo>
                  <a:lnTo>
                    <a:pt x="16521" y="9092"/>
                  </a:lnTo>
                  <a:lnTo>
                    <a:pt x="16521" y="9092"/>
                  </a:lnTo>
                  <a:cubicBezTo>
                    <a:pt x="16521" y="8307"/>
                    <a:pt x="17121" y="7707"/>
                    <a:pt x="17905" y="7707"/>
                  </a:cubicBezTo>
                  <a:cubicBezTo>
                    <a:pt x="18229" y="7707"/>
                    <a:pt x="18482" y="7754"/>
                    <a:pt x="18736" y="7915"/>
                  </a:cubicBezTo>
                  <a:cubicBezTo>
                    <a:pt x="18621" y="7176"/>
                    <a:pt x="18413" y="6484"/>
                    <a:pt x="18137" y="5815"/>
                  </a:cubicBezTo>
                  <a:cubicBezTo>
                    <a:pt x="17952" y="6115"/>
                    <a:pt x="17629" y="6300"/>
                    <a:pt x="17259" y="6300"/>
                  </a:cubicBezTo>
                  <a:cubicBezTo>
                    <a:pt x="16683" y="6300"/>
                    <a:pt x="16198" y="5838"/>
                    <a:pt x="16198" y="5238"/>
                  </a:cubicBezTo>
                  <a:cubicBezTo>
                    <a:pt x="16198" y="4661"/>
                    <a:pt x="16683" y="4199"/>
                    <a:pt x="17259" y="4199"/>
                  </a:cubicBezTo>
                  <a:cubicBezTo>
                    <a:pt x="17259" y="4199"/>
                    <a:pt x="17259" y="4199"/>
                    <a:pt x="17282" y="4199"/>
                  </a:cubicBezTo>
                  <a:cubicBezTo>
                    <a:pt x="15575" y="1661"/>
                    <a:pt x="12691" y="0"/>
                    <a:pt x="9415" y="0"/>
                  </a:cubicBezTo>
                  <a:cubicBezTo>
                    <a:pt x="4777" y="0"/>
                    <a:pt x="923" y="3346"/>
                    <a:pt x="139" y="7776"/>
                  </a:cubicBezTo>
                  <a:cubicBezTo>
                    <a:pt x="2077" y="7776"/>
                    <a:pt x="2077" y="7776"/>
                    <a:pt x="2077" y="7776"/>
                  </a:cubicBezTo>
                  <a:cubicBezTo>
                    <a:pt x="2077" y="8053"/>
                    <a:pt x="2077" y="8053"/>
                    <a:pt x="2077" y="8053"/>
                  </a:cubicBezTo>
                  <a:cubicBezTo>
                    <a:pt x="1200" y="8053"/>
                    <a:pt x="1200" y="8053"/>
                    <a:pt x="1200" y="8053"/>
                  </a:cubicBezTo>
                  <a:cubicBezTo>
                    <a:pt x="1200" y="10406"/>
                    <a:pt x="1200" y="10406"/>
                    <a:pt x="1200" y="10406"/>
                  </a:cubicBezTo>
                  <a:cubicBezTo>
                    <a:pt x="900" y="10406"/>
                    <a:pt x="900" y="10406"/>
                    <a:pt x="900" y="10406"/>
                  </a:cubicBezTo>
                  <a:cubicBezTo>
                    <a:pt x="900" y="8053"/>
                    <a:pt x="900" y="8053"/>
                    <a:pt x="900" y="8053"/>
                  </a:cubicBezTo>
                  <a:cubicBezTo>
                    <a:pt x="92" y="8053"/>
                    <a:pt x="92" y="8053"/>
                    <a:pt x="92" y="8053"/>
                  </a:cubicBezTo>
                  <a:cubicBezTo>
                    <a:pt x="23" y="8492"/>
                    <a:pt x="0" y="8954"/>
                    <a:pt x="0" y="9415"/>
                  </a:cubicBezTo>
                  <a:cubicBezTo>
                    <a:pt x="0" y="14629"/>
                    <a:pt x="4223" y="18852"/>
                    <a:pt x="9415" y="18852"/>
                  </a:cubicBezTo>
                  <a:cubicBezTo>
                    <a:pt x="14352" y="18852"/>
                    <a:pt x="18413" y="15068"/>
                    <a:pt x="18806" y="10221"/>
                  </a:cubicBezTo>
                  <a:cubicBezTo>
                    <a:pt x="18598" y="10360"/>
                    <a:pt x="18298" y="10498"/>
                    <a:pt x="17928" y="10498"/>
                  </a:cubicBezTo>
                  <a:cubicBezTo>
                    <a:pt x="17098" y="10498"/>
                    <a:pt x="16521" y="9898"/>
                    <a:pt x="16521" y="9092"/>
                  </a:cubicBezTo>
                  <a:close/>
                  <a:moveTo>
                    <a:pt x="4684" y="10406"/>
                  </a:moveTo>
                  <a:lnTo>
                    <a:pt x="4684" y="10406"/>
                  </a:lnTo>
                  <a:cubicBezTo>
                    <a:pt x="4408" y="10406"/>
                    <a:pt x="4408" y="10406"/>
                    <a:pt x="4408" y="10406"/>
                  </a:cubicBezTo>
                  <a:cubicBezTo>
                    <a:pt x="4408" y="9230"/>
                    <a:pt x="4408" y="9230"/>
                    <a:pt x="4408" y="9230"/>
                  </a:cubicBezTo>
                  <a:cubicBezTo>
                    <a:pt x="2884" y="9230"/>
                    <a:pt x="2884" y="9230"/>
                    <a:pt x="2884" y="9230"/>
                  </a:cubicBezTo>
                  <a:cubicBezTo>
                    <a:pt x="2884" y="10406"/>
                    <a:pt x="2884" y="10406"/>
                    <a:pt x="2884" y="10406"/>
                  </a:cubicBezTo>
                  <a:cubicBezTo>
                    <a:pt x="2584" y="10406"/>
                    <a:pt x="2584" y="10406"/>
                    <a:pt x="2584" y="10406"/>
                  </a:cubicBezTo>
                  <a:cubicBezTo>
                    <a:pt x="2584" y="7776"/>
                    <a:pt x="2584" y="7776"/>
                    <a:pt x="2584" y="7776"/>
                  </a:cubicBezTo>
                  <a:cubicBezTo>
                    <a:pt x="2884" y="7776"/>
                    <a:pt x="2884" y="7776"/>
                    <a:pt x="2884" y="7776"/>
                  </a:cubicBezTo>
                  <a:cubicBezTo>
                    <a:pt x="2884" y="8954"/>
                    <a:pt x="2884" y="8954"/>
                    <a:pt x="2884" y="8954"/>
                  </a:cubicBezTo>
                  <a:cubicBezTo>
                    <a:pt x="4408" y="8954"/>
                    <a:pt x="4408" y="8954"/>
                    <a:pt x="4408" y="8954"/>
                  </a:cubicBezTo>
                  <a:cubicBezTo>
                    <a:pt x="4408" y="7776"/>
                    <a:pt x="4408" y="7776"/>
                    <a:pt x="4408" y="7776"/>
                  </a:cubicBezTo>
                  <a:cubicBezTo>
                    <a:pt x="4684" y="7776"/>
                    <a:pt x="4684" y="7776"/>
                    <a:pt x="4684" y="7776"/>
                  </a:cubicBezTo>
                  <a:lnTo>
                    <a:pt x="4684" y="10406"/>
                  </a:lnTo>
                  <a:close/>
                  <a:moveTo>
                    <a:pt x="5838" y="10406"/>
                  </a:moveTo>
                  <a:lnTo>
                    <a:pt x="5838" y="10406"/>
                  </a:lnTo>
                  <a:cubicBezTo>
                    <a:pt x="5561" y="10406"/>
                    <a:pt x="5561" y="10406"/>
                    <a:pt x="5561" y="10406"/>
                  </a:cubicBezTo>
                  <a:cubicBezTo>
                    <a:pt x="5561" y="7776"/>
                    <a:pt x="5561" y="7776"/>
                    <a:pt x="5561" y="7776"/>
                  </a:cubicBezTo>
                  <a:cubicBezTo>
                    <a:pt x="5838" y="7776"/>
                    <a:pt x="5838" y="7776"/>
                    <a:pt x="5838" y="7776"/>
                  </a:cubicBezTo>
                  <a:lnTo>
                    <a:pt x="5838" y="10406"/>
                  </a:lnTo>
                  <a:close/>
                  <a:moveTo>
                    <a:pt x="8930" y="10406"/>
                  </a:moveTo>
                  <a:lnTo>
                    <a:pt x="8930" y="10406"/>
                  </a:lnTo>
                  <a:cubicBezTo>
                    <a:pt x="8676" y="10406"/>
                    <a:pt x="8676" y="10406"/>
                    <a:pt x="8676" y="10406"/>
                  </a:cubicBezTo>
                  <a:cubicBezTo>
                    <a:pt x="6992" y="8261"/>
                    <a:pt x="6992" y="8261"/>
                    <a:pt x="6992" y="8261"/>
                  </a:cubicBezTo>
                  <a:cubicBezTo>
                    <a:pt x="6992" y="10406"/>
                    <a:pt x="6992" y="10406"/>
                    <a:pt x="6992" y="10406"/>
                  </a:cubicBezTo>
                  <a:cubicBezTo>
                    <a:pt x="6715" y="10406"/>
                    <a:pt x="6715" y="10406"/>
                    <a:pt x="6715" y="10406"/>
                  </a:cubicBezTo>
                  <a:cubicBezTo>
                    <a:pt x="6715" y="7776"/>
                    <a:pt x="6715" y="7776"/>
                    <a:pt x="6715" y="7776"/>
                  </a:cubicBezTo>
                  <a:cubicBezTo>
                    <a:pt x="6992" y="7776"/>
                    <a:pt x="6992" y="7776"/>
                    <a:pt x="6992" y="7776"/>
                  </a:cubicBezTo>
                  <a:cubicBezTo>
                    <a:pt x="8631" y="9876"/>
                    <a:pt x="8631" y="9876"/>
                    <a:pt x="8631" y="9876"/>
                  </a:cubicBezTo>
                  <a:cubicBezTo>
                    <a:pt x="8631" y="7776"/>
                    <a:pt x="8631" y="7776"/>
                    <a:pt x="8631" y="7776"/>
                  </a:cubicBezTo>
                  <a:cubicBezTo>
                    <a:pt x="8930" y="7776"/>
                    <a:pt x="8930" y="7776"/>
                    <a:pt x="8930" y="7776"/>
                  </a:cubicBezTo>
                  <a:lnTo>
                    <a:pt x="8930" y="10406"/>
                  </a:lnTo>
                  <a:close/>
                  <a:moveTo>
                    <a:pt x="11606" y="10406"/>
                  </a:moveTo>
                  <a:lnTo>
                    <a:pt x="11606" y="10406"/>
                  </a:lnTo>
                  <a:cubicBezTo>
                    <a:pt x="10615" y="9138"/>
                    <a:pt x="10615" y="9138"/>
                    <a:pt x="10615" y="9138"/>
                  </a:cubicBezTo>
                  <a:cubicBezTo>
                    <a:pt x="10061" y="9691"/>
                    <a:pt x="10061" y="9691"/>
                    <a:pt x="10061" y="9691"/>
                  </a:cubicBezTo>
                  <a:cubicBezTo>
                    <a:pt x="10061" y="10406"/>
                    <a:pt x="10061" y="10406"/>
                    <a:pt x="10061" y="10406"/>
                  </a:cubicBezTo>
                  <a:cubicBezTo>
                    <a:pt x="9761" y="10406"/>
                    <a:pt x="9761" y="10406"/>
                    <a:pt x="9761" y="10406"/>
                  </a:cubicBezTo>
                  <a:cubicBezTo>
                    <a:pt x="9761" y="7776"/>
                    <a:pt x="9761" y="7776"/>
                    <a:pt x="9761" y="7776"/>
                  </a:cubicBezTo>
                  <a:cubicBezTo>
                    <a:pt x="10061" y="7776"/>
                    <a:pt x="10061" y="7776"/>
                    <a:pt x="10061" y="7776"/>
                  </a:cubicBezTo>
                  <a:cubicBezTo>
                    <a:pt x="10061" y="9346"/>
                    <a:pt x="10061" y="9346"/>
                    <a:pt x="10061" y="9346"/>
                  </a:cubicBezTo>
                  <a:cubicBezTo>
                    <a:pt x="11560" y="7776"/>
                    <a:pt x="11560" y="7776"/>
                    <a:pt x="11560" y="7776"/>
                  </a:cubicBezTo>
                  <a:cubicBezTo>
                    <a:pt x="11929" y="7776"/>
                    <a:pt x="11929" y="7776"/>
                    <a:pt x="11929" y="7776"/>
                  </a:cubicBezTo>
                  <a:cubicBezTo>
                    <a:pt x="10822" y="8930"/>
                    <a:pt x="10822" y="8930"/>
                    <a:pt x="10822" y="8930"/>
                  </a:cubicBezTo>
                  <a:cubicBezTo>
                    <a:pt x="11975" y="10406"/>
                    <a:pt x="11975" y="10406"/>
                    <a:pt x="11975" y="10406"/>
                  </a:cubicBezTo>
                  <a:lnTo>
                    <a:pt x="11606" y="10406"/>
                  </a:lnTo>
                  <a:close/>
                  <a:moveTo>
                    <a:pt x="14790" y="9691"/>
                  </a:moveTo>
                  <a:lnTo>
                    <a:pt x="14790" y="9691"/>
                  </a:lnTo>
                  <a:cubicBezTo>
                    <a:pt x="14790" y="10153"/>
                    <a:pt x="14398" y="10452"/>
                    <a:pt x="13775" y="10452"/>
                  </a:cubicBezTo>
                  <a:cubicBezTo>
                    <a:pt x="12529" y="10452"/>
                    <a:pt x="12529" y="10452"/>
                    <a:pt x="12529" y="10452"/>
                  </a:cubicBezTo>
                  <a:cubicBezTo>
                    <a:pt x="12529" y="7754"/>
                    <a:pt x="12529" y="7754"/>
                    <a:pt x="12529" y="7754"/>
                  </a:cubicBezTo>
                  <a:cubicBezTo>
                    <a:pt x="13729" y="7754"/>
                    <a:pt x="13729" y="7754"/>
                    <a:pt x="13729" y="7754"/>
                  </a:cubicBezTo>
                  <a:cubicBezTo>
                    <a:pt x="14052" y="7754"/>
                    <a:pt x="14283" y="7822"/>
                    <a:pt x="14444" y="7984"/>
                  </a:cubicBezTo>
                  <a:cubicBezTo>
                    <a:pt x="14583" y="8123"/>
                    <a:pt x="14629" y="8261"/>
                    <a:pt x="14629" y="8445"/>
                  </a:cubicBezTo>
                  <a:cubicBezTo>
                    <a:pt x="14629" y="8468"/>
                    <a:pt x="14629" y="8468"/>
                    <a:pt x="14629" y="8468"/>
                  </a:cubicBezTo>
                  <a:cubicBezTo>
                    <a:pt x="14629" y="8699"/>
                    <a:pt x="14537" y="8907"/>
                    <a:pt x="14329" y="9022"/>
                  </a:cubicBezTo>
                  <a:cubicBezTo>
                    <a:pt x="14629" y="9161"/>
                    <a:pt x="14790" y="9369"/>
                    <a:pt x="14790" y="9667"/>
                  </a:cubicBezTo>
                  <a:lnTo>
                    <a:pt x="14790" y="9691"/>
                  </a:lnTo>
                  <a:close/>
                  <a:moveTo>
                    <a:pt x="15967" y="10452"/>
                  </a:moveTo>
                  <a:lnTo>
                    <a:pt x="15967" y="10452"/>
                  </a:lnTo>
                  <a:cubicBezTo>
                    <a:pt x="15436" y="10452"/>
                    <a:pt x="15436" y="10452"/>
                    <a:pt x="15436" y="10452"/>
                  </a:cubicBezTo>
                  <a:cubicBezTo>
                    <a:pt x="15436" y="7754"/>
                    <a:pt x="15436" y="7754"/>
                    <a:pt x="15436" y="7754"/>
                  </a:cubicBezTo>
                  <a:cubicBezTo>
                    <a:pt x="15967" y="7754"/>
                    <a:pt x="15967" y="7754"/>
                    <a:pt x="15967" y="7754"/>
                  </a:cubicBezTo>
                  <a:lnTo>
                    <a:pt x="15967" y="10452"/>
                  </a:lnTo>
                  <a:close/>
                  <a:moveTo>
                    <a:pt x="15760" y="7061"/>
                  </a:moveTo>
                  <a:lnTo>
                    <a:pt x="15760" y="7061"/>
                  </a:lnTo>
                  <a:cubicBezTo>
                    <a:pt x="15575" y="7061"/>
                    <a:pt x="15413" y="6923"/>
                    <a:pt x="15413" y="6715"/>
                  </a:cubicBezTo>
                  <a:cubicBezTo>
                    <a:pt x="15413" y="6530"/>
                    <a:pt x="15575" y="6392"/>
                    <a:pt x="15760" y="6392"/>
                  </a:cubicBezTo>
                  <a:cubicBezTo>
                    <a:pt x="15944" y="6392"/>
                    <a:pt x="16106" y="6530"/>
                    <a:pt x="16106" y="6715"/>
                  </a:cubicBezTo>
                  <a:cubicBezTo>
                    <a:pt x="16106" y="6923"/>
                    <a:pt x="15944" y="7061"/>
                    <a:pt x="15760" y="7061"/>
                  </a:cubicBezTo>
                  <a:close/>
                  <a:moveTo>
                    <a:pt x="3600" y="12137"/>
                  </a:moveTo>
                  <a:lnTo>
                    <a:pt x="3600" y="12137"/>
                  </a:lnTo>
                  <a:cubicBezTo>
                    <a:pt x="3807" y="12137"/>
                    <a:pt x="3807" y="12137"/>
                    <a:pt x="3807" y="12137"/>
                  </a:cubicBezTo>
                  <a:cubicBezTo>
                    <a:pt x="4361" y="13429"/>
                    <a:pt x="4361" y="13429"/>
                    <a:pt x="4361" y="13429"/>
                  </a:cubicBezTo>
                  <a:cubicBezTo>
                    <a:pt x="4131" y="13429"/>
                    <a:pt x="4131" y="13429"/>
                    <a:pt x="4131" y="13429"/>
                  </a:cubicBezTo>
                  <a:cubicBezTo>
                    <a:pt x="3992" y="13129"/>
                    <a:pt x="3992" y="13129"/>
                    <a:pt x="3992" y="13129"/>
                  </a:cubicBezTo>
                  <a:cubicBezTo>
                    <a:pt x="3392" y="13129"/>
                    <a:pt x="3392" y="13129"/>
                    <a:pt x="3392" y="13129"/>
                  </a:cubicBezTo>
                  <a:cubicBezTo>
                    <a:pt x="3253" y="13429"/>
                    <a:pt x="3253" y="13429"/>
                    <a:pt x="3253" y="13429"/>
                  </a:cubicBezTo>
                  <a:cubicBezTo>
                    <a:pt x="3023" y="13429"/>
                    <a:pt x="3023" y="13429"/>
                    <a:pt x="3023" y="13429"/>
                  </a:cubicBezTo>
                  <a:lnTo>
                    <a:pt x="3600" y="12137"/>
                  </a:lnTo>
                  <a:close/>
                  <a:moveTo>
                    <a:pt x="3923" y="12922"/>
                  </a:moveTo>
                  <a:lnTo>
                    <a:pt x="3923" y="12922"/>
                  </a:lnTo>
                  <a:cubicBezTo>
                    <a:pt x="3692" y="12414"/>
                    <a:pt x="3692" y="12414"/>
                    <a:pt x="3692" y="12414"/>
                  </a:cubicBezTo>
                  <a:cubicBezTo>
                    <a:pt x="3485" y="12922"/>
                    <a:pt x="3485" y="12922"/>
                    <a:pt x="3485" y="12922"/>
                  </a:cubicBezTo>
                  <a:lnTo>
                    <a:pt x="3923" y="12922"/>
                  </a:lnTo>
                  <a:close/>
                  <a:moveTo>
                    <a:pt x="4823" y="12160"/>
                  </a:moveTo>
                  <a:lnTo>
                    <a:pt x="4823" y="12160"/>
                  </a:lnTo>
                  <a:cubicBezTo>
                    <a:pt x="5031" y="12160"/>
                    <a:pt x="5031" y="12160"/>
                    <a:pt x="5031" y="12160"/>
                  </a:cubicBezTo>
                  <a:cubicBezTo>
                    <a:pt x="5723" y="13037"/>
                    <a:pt x="5723" y="13037"/>
                    <a:pt x="5723" y="13037"/>
                  </a:cubicBezTo>
                  <a:cubicBezTo>
                    <a:pt x="5723" y="12160"/>
                    <a:pt x="5723" y="12160"/>
                    <a:pt x="5723" y="12160"/>
                  </a:cubicBezTo>
                  <a:cubicBezTo>
                    <a:pt x="5930" y="12160"/>
                    <a:pt x="5930" y="12160"/>
                    <a:pt x="5930" y="12160"/>
                  </a:cubicBezTo>
                  <a:cubicBezTo>
                    <a:pt x="5930" y="13429"/>
                    <a:pt x="5930" y="13429"/>
                    <a:pt x="5930" y="13429"/>
                  </a:cubicBezTo>
                  <a:cubicBezTo>
                    <a:pt x="5746" y="13429"/>
                    <a:pt x="5746" y="13429"/>
                    <a:pt x="5746" y="13429"/>
                  </a:cubicBezTo>
                  <a:cubicBezTo>
                    <a:pt x="5054" y="12529"/>
                    <a:pt x="5054" y="12529"/>
                    <a:pt x="5054" y="12529"/>
                  </a:cubicBezTo>
                  <a:cubicBezTo>
                    <a:pt x="5054" y="13429"/>
                    <a:pt x="5054" y="13429"/>
                    <a:pt x="5054" y="13429"/>
                  </a:cubicBezTo>
                  <a:cubicBezTo>
                    <a:pt x="4823" y="13429"/>
                    <a:pt x="4823" y="13429"/>
                    <a:pt x="4823" y="13429"/>
                  </a:cubicBezTo>
                  <a:lnTo>
                    <a:pt x="4823" y="12160"/>
                  </a:lnTo>
                  <a:close/>
                  <a:moveTo>
                    <a:pt x="7015" y="12137"/>
                  </a:moveTo>
                  <a:lnTo>
                    <a:pt x="7015" y="12137"/>
                  </a:lnTo>
                  <a:cubicBezTo>
                    <a:pt x="7222" y="12137"/>
                    <a:pt x="7222" y="12137"/>
                    <a:pt x="7222" y="12137"/>
                  </a:cubicBezTo>
                  <a:cubicBezTo>
                    <a:pt x="7776" y="13429"/>
                    <a:pt x="7776" y="13429"/>
                    <a:pt x="7776" y="13429"/>
                  </a:cubicBezTo>
                  <a:cubicBezTo>
                    <a:pt x="7546" y="13429"/>
                    <a:pt x="7546" y="13429"/>
                    <a:pt x="7546" y="13429"/>
                  </a:cubicBezTo>
                  <a:cubicBezTo>
                    <a:pt x="7407" y="13129"/>
                    <a:pt x="7407" y="13129"/>
                    <a:pt x="7407" y="13129"/>
                  </a:cubicBezTo>
                  <a:cubicBezTo>
                    <a:pt x="6807" y="13129"/>
                    <a:pt x="6807" y="13129"/>
                    <a:pt x="6807" y="13129"/>
                  </a:cubicBezTo>
                  <a:cubicBezTo>
                    <a:pt x="6669" y="13429"/>
                    <a:pt x="6669" y="13429"/>
                    <a:pt x="6669" y="13429"/>
                  </a:cubicBezTo>
                  <a:cubicBezTo>
                    <a:pt x="6438" y="13429"/>
                    <a:pt x="6438" y="13429"/>
                    <a:pt x="6438" y="13429"/>
                  </a:cubicBezTo>
                  <a:lnTo>
                    <a:pt x="7015" y="12137"/>
                  </a:lnTo>
                  <a:close/>
                  <a:moveTo>
                    <a:pt x="7338" y="12922"/>
                  </a:moveTo>
                  <a:lnTo>
                    <a:pt x="7338" y="12922"/>
                  </a:lnTo>
                  <a:cubicBezTo>
                    <a:pt x="7107" y="12414"/>
                    <a:pt x="7107" y="12414"/>
                    <a:pt x="7107" y="12414"/>
                  </a:cubicBezTo>
                  <a:cubicBezTo>
                    <a:pt x="6877" y="12922"/>
                    <a:pt x="6877" y="12922"/>
                    <a:pt x="6877" y="12922"/>
                  </a:cubicBezTo>
                  <a:lnTo>
                    <a:pt x="7338" y="12922"/>
                  </a:lnTo>
                  <a:close/>
                  <a:moveTo>
                    <a:pt x="8238" y="12160"/>
                  </a:moveTo>
                  <a:lnTo>
                    <a:pt x="8238" y="12160"/>
                  </a:lnTo>
                  <a:cubicBezTo>
                    <a:pt x="8469" y="12160"/>
                    <a:pt x="8469" y="12160"/>
                    <a:pt x="8469" y="12160"/>
                  </a:cubicBezTo>
                  <a:cubicBezTo>
                    <a:pt x="8469" y="13244"/>
                    <a:pt x="8469" y="13244"/>
                    <a:pt x="8469" y="13244"/>
                  </a:cubicBezTo>
                  <a:cubicBezTo>
                    <a:pt x="9138" y="13244"/>
                    <a:pt x="9138" y="13244"/>
                    <a:pt x="9138" y="13244"/>
                  </a:cubicBezTo>
                  <a:cubicBezTo>
                    <a:pt x="9138" y="13429"/>
                    <a:pt x="9138" y="13429"/>
                    <a:pt x="9138" y="13429"/>
                  </a:cubicBezTo>
                  <a:cubicBezTo>
                    <a:pt x="8238" y="13429"/>
                    <a:pt x="8238" y="13429"/>
                    <a:pt x="8238" y="13429"/>
                  </a:cubicBezTo>
                  <a:lnTo>
                    <a:pt x="8238" y="12160"/>
                  </a:lnTo>
                  <a:close/>
                  <a:moveTo>
                    <a:pt x="9784" y="12945"/>
                  </a:moveTo>
                  <a:lnTo>
                    <a:pt x="9784" y="12945"/>
                  </a:lnTo>
                  <a:cubicBezTo>
                    <a:pt x="9277" y="12160"/>
                    <a:pt x="9277" y="12160"/>
                    <a:pt x="9277" y="12160"/>
                  </a:cubicBezTo>
                  <a:cubicBezTo>
                    <a:pt x="9554" y="12160"/>
                    <a:pt x="9554" y="12160"/>
                    <a:pt x="9554" y="12160"/>
                  </a:cubicBezTo>
                  <a:cubicBezTo>
                    <a:pt x="9899" y="12713"/>
                    <a:pt x="9899" y="12713"/>
                    <a:pt x="9899" y="12713"/>
                  </a:cubicBezTo>
                  <a:cubicBezTo>
                    <a:pt x="10268" y="12160"/>
                    <a:pt x="10268" y="12160"/>
                    <a:pt x="10268" y="12160"/>
                  </a:cubicBezTo>
                  <a:cubicBezTo>
                    <a:pt x="10522" y="12160"/>
                    <a:pt x="10522" y="12160"/>
                    <a:pt x="10522" y="12160"/>
                  </a:cubicBezTo>
                  <a:cubicBezTo>
                    <a:pt x="10015" y="12922"/>
                    <a:pt x="10015" y="12922"/>
                    <a:pt x="10015" y="12922"/>
                  </a:cubicBezTo>
                  <a:cubicBezTo>
                    <a:pt x="10015" y="13429"/>
                    <a:pt x="10015" y="13429"/>
                    <a:pt x="10015" y="13429"/>
                  </a:cubicBezTo>
                  <a:cubicBezTo>
                    <a:pt x="9784" y="13429"/>
                    <a:pt x="9784" y="13429"/>
                    <a:pt x="9784" y="13429"/>
                  </a:cubicBezTo>
                  <a:lnTo>
                    <a:pt x="9784" y="12945"/>
                  </a:lnTo>
                  <a:close/>
                  <a:moveTo>
                    <a:pt x="11260" y="12368"/>
                  </a:moveTo>
                  <a:lnTo>
                    <a:pt x="11260" y="12368"/>
                  </a:lnTo>
                  <a:cubicBezTo>
                    <a:pt x="10869" y="12368"/>
                    <a:pt x="10869" y="12368"/>
                    <a:pt x="10869" y="12368"/>
                  </a:cubicBezTo>
                  <a:cubicBezTo>
                    <a:pt x="10869" y="12160"/>
                    <a:pt x="10869" y="12160"/>
                    <a:pt x="10869" y="12160"/>
                  </a:cubicBezTo>
                  <a:cubicBezTo>
                    <a:pt x="11906" y="12160"/>
                    <a:pt x="11906" y="12160"/>
                    <a:pt x="11906" y="12160"/>
                  </a:cubicBezTo>
                  <a:cubicBezTo>
                    <a:pt x="11906" y="12368"/>
                    <a:pt x="11906" y="12368"/>
                    <a:pt x="11906" y="12368"/>
                  </a:cubicBezTo>
                  <a:cubicBezTo>
                    <a:pt x="11491" y="12368"/>
                    <a:pt x="11491" y="12368"/>
                    <a:pt x="11491" y="12368"/>
                  </a:cubicBezTo>
                  <a:cubicBezTo>
                    <a:pt x="11491" y="13429"/>
                    <a:pt x="11491" y="13429"/>
                    <a:pt x="11491" y="13429"/>
                  </a:cubicBezTo>
                  <a:cubicBezTo>
                    <a:pt x="11260" y="13429"/>
                    <a:pt x="11260" y="13429"/>
                    <a:pt x="11260" y="13429"/>
                  </a:cubicBezTo>
                  <a:lnTo>
                    <a:pt x="11260" y="12368"/>
                  </a:lnTo>
                  <a:close/>
                  <a:moveTo>
                    <a:pt x="12367" y="12160"/>
                  </a:moveTo>
                  <a:lnTo>
                    <a:pt x="12367" y="12160"/>
                  </a:lnTo>
                  <a:cubicBezTo>
                    <a:pt x="12598" y="12160"/>
                    <a:pt x="12598" y="12160"/>
                    <a:pt x="12598" y="12160"/>
                  </a:cubicBezTo>
                  <a:cubicBezTo>
                    <a:pt x="12598" y="13429"/>
                    <a:pt x="12598" y="13429"/>
                    <a:pt x="12598" y="13429"/>
                  </a:cubicBezTo>
                  <a:cubicBezTo>
                    <a:pt x="12367" y="13429"/>
                    <a:pt x="12367" y="13429"/>
                    <a:pt x="12367" y="13429"/>
                  </a:cubicBezTo>
                  <a:lnTo>
                    <a:pt x="12367" y="12160"/>
                  </a:lnTo>
                  <a:close/>
                  <a:moveTo>
                    <a:pt x="13129" y="12806"/>
                  </a:moveTo>
                  <a:lnTo>
                    <a:pt x="13129" y="12806"/>
                  </a:lnTo>
                  <a:lnTo>
                    <a:pt x="13129" y="12806"/>
                  </a:lnTo>
                  <a:cubicBezTo>
                    <a:pt x="13129" y="12437"/>
                    <a:pt x="13406" y="12137"/>
                    <a:pt x="13798" y="12137"/>
                  </a:cubicBezTo>
                  <a:cubicBezTo>
                    <a:pt x="14029" y="12137"/>
                    <a:pt x="14168" y="12206"/>
                    <a:pt x="14283" y="12344"/>
                  </a:cubicBezTo>
                  <a:cubicBezTo>
                    <a:pt x="14144" y="12506"/>
                    <a:pt x="14144" y="12506"/>
                    <a:pt x="14144" y="12506"/>
                  </a:cubicBezTo>
                  <a:cubicBezTo>
                    <a:pt x="14052" y="12414"/>
                    <a:pt x="13936" y="12344"/>
                    <a:pt x="13775" y="12344"/>
                  </a:cubicBezTo>
                  <a:cubicBezTo>
                    <a:pt x="13544" y="12344"/>
                    <a:pt x="13360" y="12552"/>
                    <a:pt x="13360" y="12783"/>
                  </a:cubicBezTo>
                  <a:cubicBezTo>
                    <a:pt x="13360" y="12806"/>
                    <a:pt x="13360" y="12806"/>
                    <a:pt x="13360" y="12806"/>
                  </a:cubicBezTo>
                  <a:cubicBezTo>
                    <a:pt x="13360" y="13060"/>
                    <a:pt x="13544" y="13244"/>
                    <a:pt x="13775" y="13244"/>
                  </a:cubicBezTo>
                  <a:cubicBezTo>
                    <a:pt x="13936" y="13244"/>
                    <a:pt x="14052" y="13199"/>
                    <a:pt x="14144" y="13083"/>
                  </a:cubicBezTo>
                  <a:cubicBezTo>
                    <a:pt x="14306" y="13244"/>
                    <a:pt x="14306" y="13244"/>
                    <a:pt x="14306" y="13244"/>
                  </a:cubicBezTo>
                  <a:cubicBezTo>
                    <a:pt x="14168" y="13383"/>
                    <a:pt x="14029" y="13452"/>
                    <a:pt x="13775" y="13452"/>
                  </a:cubicBezTo>
                  <a:cubicBezTo>
                    <a:pt x="13406" y="13452"/>
                    <a:pt x="13129" y="13175"/>
                    <a:pt x="13129" y="12806"/>
                  </a:cubicBezTo>
                  <a:close/>
                  <a:moveTo>
                    <a:pt x="14721" y="13244"/>
                  </a:moveTo>
                  <a:lnTo>
                    <a:pt x="14721" y="13244"/>
                  </a:lnTo>
                  <a:cubicBezTo>
                    <a:pt x="14859" y="13083"/>
                    <a:pt x="14859" y="13083"/>
                    <a:pt x="14859" y="13083"/>
                  </a:cubicBezTo>
                  <a:cubicBezTo>
                    <a:pt x="14975" y="13199"/>
                    <a:pt x="15091" y="13267"/>
                    <a:pt x="15252" y="13267"/>
                  </a:cubicBezTo>
                  <a:cubicBezTo>
                    <a:pt x="15390" y="13267"/>
                    <a:pt x="15483" y="13199"/>
                    <a:pt x="15483" y="13106"/>
                  </a:cubicBezTo>
                  <a:cubicBezTo>
                    <a:pt x="15483" y="13083"/>
                    <a:pt x="15483" y="13083"/>
                    <a:pt x="15483" y="13083"/>
                  </a:cubicBezTo>
                  <a:cubicBezTo>
                    <a:pt x="15483" y="12990"/>
                    <a:pt x="15436" y="12945"/>
                    <a:pt x="15206" y="12898"/>
                  </a:cubicBezTo>
                  <a:cubicBezTo>
                    <a:pt x="14929" y="12829"/>
                    <a:pt x="14767" y="12760"/>
                    <a:pt x="14767" y="12506"/>
                  </a:cubicBezTo>
                  <a:lnTo>
                    <a:pt x="14767" y="12506"/>
                  </a:lnTo>
                  <a:cubicBezTo>
                    <a:pt x="14767" y="12298"/>
                    <a:pt x="14952" y="12137"/>
                    <a:pt x="15206" y="12137"/>
                  </a:cubicBezTo>
                  <a:cubicBezTo>
                    <a:pt x="15390" y="12137"/>
                    <a:pt x="15552" y="12183"/>
                    <a:pt x="15667" y="12298"/>
                  </a:cubicBezTo>
                  <a:cubicBezTo>
                    <a:pt x="15552" y="12460"/>
                    <a:pt x="15552" y="12460"/>
                    <a:pt x="15552" y="12460"/>
                  </a:cubicBezTo>
                  <a:cubicBezTo>
                    <a:pt x="15436" y="12391"/>
                    <a:pt x="15321" y="12344"/>
                    <a:pt x="15206" y="12344"/>
                  </a:cubicBezTo>
                  <a:cubicBezTo>
                    <a:pt x="15067" y="12344"/>
                    <a:pt x="14998" y="12414"/>
                    <a:pt x="14998" y="12483"/>
                  </a:cubicBezTo>
                  <a:lnTo>
                    <a:pt x="14998" y="12483"/>
                  </a:lnTo>
                  <a:cubicBezTo>
                    <a:pt x="14998" y="12598"/>
                    <a:pt x="15044" y="12645"/>
                    <a:pt x="15298" y="12691"/>
                  </a:cubicBezTo>
                  <a:cubicBezTo>
                    <a:pt x="15575" y="12760"/>
                    <a:pt x="15713" y="12852"/>
                    <a:pt x="15713" y="13060"/>
                  </a:cubicBezTo>
                  <a:cubicBezTo>
                    <a:pt x="15713" y="13083"/>
                    <a:pt x="15713" y="13083"/>
                    <a:pt x="15713" y="13083"/>
                  </a:cubicBezTo>
                  <a:cubicBezTo>
                    <a:pt x="15713" y="13314"/>
                    <a:pt x="15528" y="13452"/>
                    <a:pt x="15252" y="13452"/>
                  </a:cubicBezTo>
                  <a:cubicBezTo>
                    <a:pt x="15067" y="13452"/>
                    <a:pt x="14882" y="13383"/>
                    <a:pt x="14721" y="13244"/>
                  </a:cubicBezTo>
                  <a:close/>
                  <a:moveTo>
                    <a:pt x="16106" y="13199"/>
                  </a:moveTo>
                  <a:lnTo>
                    <a:pt x="16106" y="13199"/>
                  </a:lnTo>
                  <a:cubicBezTo>
                    <a:pt x="16106" y="13383"/>
                    <a:pt x="16106" y="13383"/>
                    <a:pt x="16106" y="13383"/>
                  </a:cubicBezTo>
                  <a:cubicBezTo>
                    <a:pt x="16059" y="13383"/>
                    <a:pt x="16059" y="13383"/>
                    <a:pt x="16059" y="13383"/>
                  </a:cubicBezTo>
                  <a:cubicBezTo>
                    <a:pt x="16059" y="13199"/>
                    <a:pt x="16059" y="13199"/>
                    <a:pt x="16059" y="13199"/>
                  </a:cubicBezTo>
                  <a:cubicBezTo>
                    <a:pt x="15990" y="13199"/>
                    <a:pt x="15990" y="13199"/>
                    <a:pt x="15990" y="13199"/>
                  </a:cubicBezTo>
                  <a:cubicBezTo>
                    <a:pt x="15990" y="13152"/>
                    <a:pt x="15990" y="13152"/>
                    <a:pt x="15990" y="13152"/>
                  </a:cubicBezTo>
                  <a:cubicBezTo>
                    <a:pt x="16175" y="13152"/>
                    <a:pt x="16175" y="13152"/>
                    <a:pt x="16175" y="13152"/>
                  </a:cubicBezTo>
                  <a:cubicBezTo>
                    <a:pt x="16175" y="13199"/>
                    <a:pt x="16175" y="13199"/>
                    <a:pt x="16175" y="13199"/>
                  </a:cubicBezTo>
                  <a:lnTo>
                    <a:pt x="16106" y="13199"/>
                  </a:lnTo>
                  <a:close/>
                  <a:moveTo>
                    <a:pt x="16406" y="13383"/>
                  </a:moveTo>
                  <a:lnTo>
                    <a:pt x="16406" y="13383"/>
                  </a:lnTo>
                  <a:cubicBezTo>
                    <a:pt x="16406" y="13244"/>
                    <a:pt x="16406" y="13244"/>
                    <a:pt x="16406" y="13244"/>
                  </a:cubicBezTo>
                  <a:cubicBezTo>
                    <a:pt x="16336" y="13337"/>
                    <a:pt x="16336" y="13337"/>
                    <a:pt x="16336" y="13337"/>
                  </a:cubicBezTo>
                  <a:lnTo>
                    <a:pt x="16336" y="13337"/>
                  </a:lnTo>
                  <a:cubicBezTo>
                    <a:pt x="16267" y="13244"/>
                    <a:pt x="16267" y="13244"/>
                    <a:pt x="16267" y="13244"/>
                  </a:cubicBezTo>
                  <a:cubicBezTo>
                    <a:pt x="16267" y="13383"/>
                    <a:pt x="16267" y="13383"/>
                    <a:pt x="16267" y="13383"/>
                  </a:cubicBezTo>
                  <a:cubicBezTo>
                    <a:pt x="16221" y="13383"/>
                    <a:pt x="16221" y="13383"/>
                    <a:pt x="16221" y="13383"/>
                  </a:cubicBezTo>
                  <a:cubicBezTo>
                    <a:pt x="16221" y="13152"/>
                    <a:pt x="16221" y="13152"/>
                    <a:pt x="16221" y="13152"/>
                  </a:cubicBezTo>
                  <a:cubicBezTo>
                    <a:pt x="16291" y="13152"/>
                    <a:pt x="16291" y="13152"/>
                    <a:pt x="16291" y="13152"/>
                  </a:cubicBezTo>
                  <a:cubicBezTo>
                    <a:pt x="16336" y="13244"/>
                    <a:pt x="16336" y="13244"/>
                    <a:pt x="16336" y="13244"/>
                  </a:cubicBezTo>
                  <a:cubicBezTo>
                    <a:pt x="16406" y="13152"/>
                    <a:pt x="16406" y="13152"/>
                    <a:pt x="16406" y="13152"/>
                  </a:cubicBezTo>
                  <a:cubicBezTo>
                    <a:pt x="16451" y="13152"/>
                    <a:pt x="16451" y="13152"/>
                    <a:pt x="16451" y="13152"/>
                  </a:cubicBezTo>
                  <a:cubicBezTo>
                    <a:pt x="16451" y="13383"/>
                    <a:pt x="16451" y="13383"/>
                    <a:pt x="16451" y="13383"/>
                  </a:cubicBezTo>
                  <a:lnTo>
                    <a:pt x="16406" y="133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Freeform 5"/>
            <p:cNvSpPr>
              <a:spLocks noChangeArrowheads="1"/>
            </p:cNvSpPr>
            <p:nvPr/>
          </p:nvSpPr>
          <p:spPr bwMode="auto">
            <a:xfrm>
              <a:off x="8043863" y="631825"/>
              <a:ext cx="1338262" cy="1330325"/>
            </a:xfrm>
            <a:custGeom>
              <a:avLst/>
              <a:gdLst>
                <a:gd name="T0" fmla="*/ 1869 w 3716"/>
                <a:gd name="T1" fmla="*/ 0 h 3694"/>
                <a:gd name="T2" fmla="*/ 1869 w 3716"/>
                <a:gd name="T3" fmla="*/ 0 h 3694"/>
                <a:gd name="T4" fmla="*/ 0 w 3716"/>
                <a:gd name="T5" fmla="*/ 1847 h 3694"/>
                <a:gd name="T6" fmla="*/ 1869 w 3716"/>
                <a:gd name="T7" fmla="*/ 3693 h 3694"/>
                <a:gd name="T8" fmla="*/ 3715 w 3716"/>
                <a:gd name="T9" fmla="*/ 1847 h 3694"/>
                <a:gd name="T10" fmla="*/ 1869 w 3716"/>
                <a:gd name="T11" fmla="*/ 0 h 3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6" h="3694">
                  <a:moveTo>
                    <a:pt x="1869" y="0"/>
                  </a:moveTo>
                  <a:lnTo>
                    <a:pt x="1869" y="0"/>
                  </a:lnTo>
                  <a:cubicBezTo>
                    <a:pt x="831" y="0"/>
                    <a:pt x="0" y="831"/>
                    <a:pt x="0" y="1847"/>
                  </a:cubicBezTo>
                  <a:cubicBezTo>
                    <a:pt x="0" y="2862"/>
                    <a:pt x="831" y="3693"/>
                    <a:pt x="1869" y="3693"/>
                  </a:cubicBezTo>
                  <a:cubicBezTo>
                    <a:pt x="2885" y="3693"/>
                    <a:pt x="3715" y="2862"/>
                    <a:pt x="3715" y="1847"/>
                  </a:cubicBezTo>
                  <a:cubicBezTo>
                    <a:pt x="3715" y="831"/>
                    <a:pt x="2885" y="0"/>
                    <a:pt x="186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88862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225502"/>
            <a:ext cx="9144000" cy="692497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/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759022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>
            <a:grpSpLocks noChangeAspect="1"/>
          </p:cNvGrpSpPr>
          <p:nvPr userDrawn="1"/>
        </p:nvGrpSpPr>
        <p:grpSpPr bwMode="gray">
          <a:xfrm>
            <a:off x="2742406" y="215820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254125"/>
            <a:ext cx="38862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2908" y="320039"/>
            <a:ext cx="3883891" cy="710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5"/>
            <a:ext cx="82296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5"/>
            <a:ext cx="82296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731519"/>
            <a:ext cx="8255000" cy="296025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59263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254125"/>
            <a:ext cx="3886200" cy="3248664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62063"/>
            <a:ext cx="38862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254125"/>
            <a:ext cx="3886200" cy="33972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6"/>
            <a:ext cx="3886200" cy="339724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25412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25412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262062"/>
            <a:ext cx="2438400" cy="319509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254125"/>
            <a:ext cx="5334000" cy="340518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1016"/>
            <a:ext cx="8229600" cy="3384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styles: Standard bullet</a:t>
            </a:r>
          </a:p>
          <a:p>
            <a:pPr lvl="1"/>
            <a:r>
              <a:rPr lang="en-US" dirty="0"/>
              <a:t>Second level: Sub bullet</a:t>
            </a:r>
          </a:p>
          <a:p>
            <a:pPr lvl="2"/>
            <a:r>
              <a:rPr lang="en-US" dirty="0"/>
              <a:t>Third level: Tertiary bullet</a:t>
            </a:r>
          </a:p>
          <a:p>
            <a:pPr lvl="3"/>
            <a:r>
              <a:rPr lang="en-US" dirty="0"/>
              <a:t>Fourth level: Body copy</a:t>
            </a:r>
          </a:p>
          <a:p>
            <a:pPr lvl="4"/>
            <a:r>
              <a:rPr lang="en-US" dirty="0"/>
              <a:t>Fifth level: Main Heading</a:t>
            </a:r>
          </a:p>
          <a:p>
            <a:pPr lvl="5"/>
            <a:r>
              <a:rPr lang="en-US" dirty="0"/>
              <a:t>Sixth level: Subheading</a:t>
            </a:r>
          </a:p>
          <a:p>
            <a:pPr lvl="6"/>
            <a:r>
              <a:rPr lang="en-US" dirty="0"/>
              <a:t>Seventh level: Tertiary heading</a:t>
            </a:r>
          </a:p>
          <a:p>
            <a:pPr lvl="7"/>
            <a:r>
              <a:rPr lang="en-US" dirty="0"/>
              <a:t>Eighth level: Numbered lists</a:t>
            </a:r>
          </a:p>
          <a:p>
            <a:pPr lvl="8"/>
            <a:r>
              <a:rPr lang="en-US" dirty="0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247" y="4902645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‹Nr.›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320039"/>
            <a:ext cx="8229600" cy="704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4680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2018 Teradata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7772401" y="47629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2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 userDrawn="1"/>
        </p:nvGrpSpPr>
        <p:grpSpPr>
          <a:xfrm>
            <a:off x="434975" y="4627908"/>
            <a:ext cx="483489" cy="411480"/>
            <a:chOff x="1371600" y="366713"/>
            <a:chExt cx="8058150" cy="6858000"/>
          </a:xfrm>
        </p:grpSpPr>
        <p:grpSp>
          <p:nvGrpSpPr>
            <p:cNvPr id="60" name="Group 59"/>
            <p:cNvGrpSpPr/>
            <p:nvPr/>
          </p:nvGrpSpPr>
          <p:grpSpPr>
            <a:xfrm>
              <a:off x="1404938" y="2673350"/>
              <a:ext cx="6823075" cy="1520825"/>
              <a:chOff x="1404938" y="2673350"/>
              <a:chExt cx="6823075" cy="1520825"/>
            </a:xfrm>
          </p:grpSpPr>
          <p:sp>
            <p:nvSpPr>
              <p:cNvPr id="79" name="Freeform 1"/>
              <p:cNvSpPr>
                <a:spLocks noChangeArrowheads="1"/>
              </p:cNvSpPr>
              <p:nvPr/>
            </p:nvSpPr>
            <p:spPr bwMode="auto">
              <a:xfrm>
                <a:off x="6961188" y="2673350"/>
                <a:ext cx="277812" cy="277813"/>
              </a:xfrm>
              <a:custGeom>
                <a:avLst/>
                <a:gdLst>
                  <a:gd name="T0" fmla="*/ 396 w 770"/>
                  <a:gd name="T1" fmla="*/ 0 h 771"/>
                  <a:gd name="T2" fmla="*/ 396 w 770"/>
                  <a:gd name="T3" fmla="*/ 0 h 771"/>
                  <a:gd name="T4" fmla="*/ 0 w 770"/>
                  <a:gd name="T5" fmla="*/ 373 h 771"/>
                  <a:gd name="T6" fmla="*/ 396 w 770"/>
                  <a:gd name="T7" fmla="*/ 770 h 771"/>
                  <a:gd name="T8" fmla="*/ 769 w 770"/>
                  <a:gd name="T9" fmla="*/ 373 h 771"/>
                  <a:gd name="T10" fmla="*/ 396 w 770"/>
                  <a:gd name="T11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0" h="771">
                    <a:moveTo>
                      <a:pt x="396" y="0"/>
                    </a:moveTo>
                    <a:lnTo>
                      <a:pt x="396" y="0"/>
                    </a:lnTo>
                    <a:cubicBezTo>
                      <a:pt x="186" y="0"/>
                      <a:pt x="0" y="164"/>
                      <a:pt x="0" y="373"/>
                    </a:cubicBezTo>
                    <a:cubicBezTo>
                      <a:pt x="0" y="584"/>
                      <a:pt x="186" y="770"/>
                      <a:pt x="396" y="770"/>
                    </a:cubicBezTo>
                    <a:cubicBezTo>
                      <a:pt x="606" y="770"/>
                      <a:pt x="769" y="584"/>
                      <a:pt x="769" y="373"/>
                    </a:cubicBezTo>
                    <a:cubicBezTo>
                      <a:pt x="769" y="164"/>
                      <a:pt x="606" y="0"/>
                      <a:pt x="39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2"/>
              <p:cNvSpPr>
                <a:spLocks noChangeArrowheads="1"/>
              </p:cNvSpPr>
              <p:nvPr/>
            </p:nvSpPr>
            <p:spPr bwMode="auto">
              <a:xfrm>
                <a:off x="2303463" y="3186113"/>
                <a:ext cx="788987" cy="973137"/>
              </a:xfrm>
              <a:custGeom>
                <a:avLst/>
                <a:gdLst>
                  <a:gd name="T0" fmla="*/ 1819 w 2193"/>
                  <a:gd name="T1" fmla="*/ 1166 h 2705"/>
                  <a:gd name="T2" fmla="*/ 373 w 2193"/>
                  <a:gd name="T3" fmla="*/ 1166 h 2705"/>
                  <a:gd name="T4" fmla="*/ 373 w 2193"/>
                  <a:gd name="T5" fmla="*/ 0 h 2705"/>
                  <a:gd name="T6" fmla="*/ 0 w 2193"/>
                  <a:gd name="T7" fmla="*/ 0 h 2705"/>
                  <a:gd name="T8" fmla="*/ 0 w 2193"/>
                  <a:gd name="T9" fmla="*/ 2704 h 2705"/>
                  <a:gd name="T10" fmla="*/ 373 w 2193"/>
                  <a:gd name="T11" fmla="*/ 2704 h 2705"/>
                  <a:gd name="T12" fmla="*/ 373 w 2193"/>
                  <a:gd name="T13" fmla="*/ 1516 h 2705"/>
                  <a:gd name="T14" fmla="*/ 1819 w 2193"/>
                  <a:gd name="T15" fmla="*/ 1516 h 2705"/>
                  <a:gd name="T16" fmla="*/ 1819 w 2193"/>
                  <a:gd name="T17" fmla="*/ 2704 h 2705"/>
                  <a:gd name="T18" fmla="*/ 2192 w 2193"/>
                  <a:gd name="T19" fmla="*/ 2704 h 2705"/>
                  <a:gd name="T20" fmla="*/ 2192 w 2193"/>
                  <a:gd name="T21" fmla="*/ 0 h 2705"/>
                  <a:gd name="T22" fmla="*/ 1819 w 2193"/>
                  <a:gd name="T23" fmla="*/ 0 h 2705"/>
                  <a:gd name="T24" fmla="*/ 1819 w 2193"/>
                  <a:gd name="T25" fmla="*/ 1166 h 2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3" h="2705">
                    <a:moveTo>
                      <a:pt x="1819" y="1166"/>
                    </a:moveTo>
                    <a:lnTo>
                      <a:pt x="373" y="1166"/>
                    </a:lnTo>
                    <a:lnTo>
                      <a:pt x="373" y="0"/>
                    </a:lnTo>
                    <a:lnTo>
                      <a:pt x="0" y="0"/>
                    </a:lnTo>
                    <a:lnTo>
                      <a:pt x="0" y="2704"/>
                    </a:lnTo>
                    <a:lnTo>
                      <a:pt x="373" y="2704"/>
                    </a:lnTo>
                    <a:lnTo>
                      <a:pt x="373" y="1516"/>
                    </a:lnTo>
                    <a:lnTo>
                      <a:pt x="1819" y="1516"/>
                    </a:lnTo>
                    <a:lnTo>
                      <a:pt x="1819" y="2704"/>
                    </a:lnTo>
                    <a:lnTo>
                      <a:pt x="2192" y="2704"/>
                    </a:lnTo>
                    <a:lnTo>
                      <a:pt x="2192" y="0"/>
                    </a:lnTo>
                    <a:lnTo>
                      <a:pt x="1819" y="0"/>
                    </a:lnTo>
                    <a:lnTo>
                      <a:pt x="1819" y="116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3"/>
              <p:cNvSpPr>
                <a:spLocks noChangeArrowheads="1"/>
              </p:cNvSpPr>
              <p:nvPr/>
            </p:nvSpPr>
            <p:spPr bwMode="auto">
              <a:xfrm>
                <a:off x="3378200" y="3186113"/>
                <a:ext cx="134938" cy="973137"/>
              </a:xfrm>
              <a:custGeom>
                <a:avLst/>
                <a:gdLst>
                  <a:gd name="T0" fmla="*/ 0 w 374"/>
                  <a:gd name="T1" fmla="*/ 2704 h 2705"/>
                  <a:gd name="T2" fmla="*/ 373 w 374"/>
                  <a:gd name="T3" fmla="*/ 2704 h 2705"/>
                  <a:gd name="T4" fmla="*/ 373 w 374"/>
                  <a:gd name="T5" fmla="*/ 0 h 2705"/>
                  <a:gd name="T6" fmla="*/ 0 w 374"/>
                  <a:gd name="T7" fmla="*/ 0 h 2705"/>
                  <a:gd name="T8" fmla="*/ 0 w 374"/>
                  <a:gd name="T9" fmla="*/ 2704 h 2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4" h="2705">
                    <a:moveTo>
                      <a:pt x="0" y="2704"/>
                    </a:moveTo>
                    <a:lnTo>
                      <a:pt x="373" y="2704"/>
                    </a:lnTo>
                    <a:lnTo>
                      <a:pt x="373" y="0"/>
                    </a:lnTo>
                    <a:lnTo>
                      <a:pt x="0" y="0"/>
                    </a:lnTo>
                    <a:lnTo>
                      <a:pt x="0" y="270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4"/>
              <p:cNvSpPr>
                <a:spLocks noChangeArrowheads="1"/>
              </p:cNvSpPr>
              <p:nvPr/>
            </p:nvSpPr>
            <p:spPr bwMode="auto">
              <a:xfrm>
                <a:off x="3797300" y="3186113"/>
                <a:ext cx="831850" cy="973137"/>
              </a:xfrm>
              <a:custGeom>
                <a:avLst/>
                <a:gdLst>
                  <a:gd name="T0" fmla="*/ 1959 w 2310"/>
                  <a:gd name="T1" fmla="*/ 2051 h 2705"/>
                  <a:gd name="T2" fmla="*/ 327 w 2310"/>
                  <a:gd name="T3" fmla="*/ 0 h 2705"/>
                  <a:gd name="T4" fmla="*/ 0 w 2310"/>
                  <a:gd name="T5" fmla="*/ 0 h 2705"/>
                  <a:gd name="T6" fmla="*/ 0 w 2310"/>
                  <a:gd name="T7" fmla="*/ 2704 h 2705"/>
                  <a:gd name="T8" fmla="*/ 373 w 2310"/>
                  <a:gd name="T9" fmla="*/ 2704 h 2705"/>
                  <a:gd name="T10" fmla="*/ 373 w 2310"/>
                  <a:gd name="T11" fmla="*/ 606 h 2705"/>
                  <a:gd name="T12" fmla="*/ 2006 w 2310"/>
                  <a:gd name="T13" fmla="*/ 2704 h 2705"/>
                  <a:gd name="T14" fmla="*/ 2029 w 2310"/>
                  <a:gd name="T15" fmla="*/ 2704 h 2705"/>
                  <a:gd name="T16" fmla="*/ 2309 w 2310"/>
                  <a:gd name="T17" fmla="*/ 2704 h 2705"/>
                  <a:gd name="T18" fmla="*/ 2309 w 2310"/>
                  <a:gd name="T19" fmla="*/ 0 h 2705"/>
                  <a:gd name="T20" fmla="*/ 1959 w 2310"/>
                  <a:gd name="T21" fmla="*/ 0 h 2705"/>
                  <a:gd name="T22" fmla="*/ 1959 w 2310"/>
                  <a:gd name="T23" fmla="*/ 2051 h 2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10" h="2705">
                    <a:moveTo>
                      <a:pt x="1959" y="2051"/>
                    </a:moveTo>
                    <a:lnTo>
                      <a:pt x="327" y="0"/>
                    </a:lnTo>
                    <a:lnTo>
                      <a:pt x="0" y="0"/>
                    </a:lnTo>
                    <a:lnTo>
                      <a:pt x="0" y="2704"/>
                    </a:lnTo>
                    <a:lnTo>
                      <a:pt x="373" y="2704"/>
                    </a:lnTo>
                    <a:lnTo>
                      <a:pt x="373" y="606"/>
                    </a:lnTo>
                    <a:lnTo>
                      <a:pt x="2006" y="2704"/>
                    </a:lnTo>
                    <a:lnTo>
                      <a:pt x="2029" y="2704"/>
                    </a:lnTo>
                    <a:lnTo>
                      <a:pt x="2309" y="2704"/>
                    </a:lnTo>
                    <a:lnTo>
                      <a:pt x="2309" y="0"/>
                    </a:lnTo>
                    <a:lnTo>
                      <a:pt x="1959" y="0"/>
                    </a:lnTo>
                    <a:lnTo>
                      <a:pt x="1959" y="205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5"/>
              <p:cNvSpPr>
                <a:spLocks noChangeArrowheads="1"/>
              </p:cNvSpPr>
              <p:nvPr/>
            </p:nvSpPr>
            <p:spPr bwMode="auto">
              <a:xfrm>
                <a:off x="4905375" y="3186113"/>
                <a:ext cx="855663" cy="973137"/>
              </a:xfrm>
              <a:custGeom>
                <a:avLst/>
                <a:gdLst>
                  <a:gd name="T0" fmla="*/ 2330 w 2378"/>
                  <a:gd name="T1" fmla="*/ 0 h 2705"/>
                  <a:gd name="T2" fmla="*/ 1841 w 2378"/>
                  <a:gd name="T3" fmla="*/ 0 h 2705"/>
                  <a:gd name="T4" fmla="*/ 373 w 2378"/>
                  <a:gd name="T5" fmla="*/ 1516 h 2705"/>
                  <a:gd name="T6" fmla="*/ 373 w 2378"/>
                  <a:gd name="T7" fmla="*/ 0 h 2705"/>
                  <a:gd name="T8" fmla="*/ 0 w 2378"/>
                  <a:gd name="T9" fmla="*/ 0 h 2705"/>
                  <a:gd name="T10" fmla="*/ 0 w 2378"/>
                  <a:gd name="T11" fmla="*/ 2704 h 2705"/>
                  <a:gd name="T12" fmla="*/ 373 w 2378"/>
                  <a:gd name="T13" fmla="*/ 2704 h 2705"/>
                  <a:gd name="T14" fmla="*/ 373 w 2378"/>
                  <a:gd name="T15" fmla="*/ 1981 h 2705"/>
                  <a:gd name="T16" fmla="*/ 909 w 2378"/>
                  <a:gd name="T17" fmla="*/ 1445 h 2705"/>
                  <a:gd name="T18" fmla="*/ 1911 w 2378"/>
                  <a:gd name="T19" fmla="*/ 2704 h 2705"/>
                  <a:gd name="T20" fmla="*/ 2377 w 2378"/>
                  <a:gd name="T21" fmla="*/ 2704 h 2705"/>
                  <a:gd name="T22" fmla="*/ 1166 w 2378"/>
                  <a:gd name="T23" fmla="*/ 1189 h 2705"/>
                  <a:gd name="T24" fmla="*/ 2330 w 2378"/>
                  <a:gd name="T25" fmla="*/ 0 h 2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8" h="2705">
                    <a:moveTo>
                      <a:pt x="2330" y="0"/>
                    </a:moveTo>
                    <a:lnTo>
                      <a:pt x="1841" y="0"/>
                    </a:lnTo>
                    <a:lnTo>
                      <a:pt x="373" y="1516"/>
                    </a:lnTo>
                    <a:lnTo>
                      <a:pt x="373" y="0"/>
                    </a:lnTo>
                    <a:lnTo>
                      <a:pt x="0" y="0"/>
                    </a:lnTo>
                    <a:lnTo>
                      <a:pt x="0" y="2704"/>
                    </a:lnTo>
                    <a:lnTo>
                      <a:pt x="373" y="2704"/>
                    </a:lnTo>
                    <a:lnTo>
                      <a:pt x="373" y="1981"/>
                    </a:lnTo>
                    <a:lnTo>
                      <a:pt x="909" y="1445"/>
                    </a:lnTo>
                    <a:lnTo>
                      <a:pt x="1911" y="2704"/>
                    </a:lnTo>
                    <a:lnTo>
                      <a:pt x="2377" y="2704"/>
                    </a:lnTo>
                    <a:lnTo>
                      <a:pt x="1166" y="1189"/>
                    </a:lnTo>
                    <a:lnTo>
                      <a:pt x="233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6"/>
              <p:cNvSpPr>
                <a:spLocks noChangeArrowheads="1"/>
              </p:cNvSpPr>
              <p:nvPr/>
            </p:nvSpPr>
            <p:spPr bwMode="auto">
              <a:xfrm>
                <a:off x="5911850" y="3168650"/>
                <a:ext cx="847725" cy="1008063"/>
              </a:xfrm>
              <a:custGeom>
                <a:avLst/>
                <a:gdLst>
                  <a:gd name="T0" fmla="*/ 1935 w 2356"/>
                  <a:gd name="T1" fmla="*/ 1329 h 2798"/>
                  <a:gd name="T2" fmla="*/ 1935 w 2356"/>
                  <a:gd name="T3" fmla="*/ 1329 h 2798"/>
                  <a:gd name="T4" fmla="*/ 2215 w 2356"/>
                  <a:gd name="T5" fmla="*/ 769 h 2798"/>
                  <a:gd name="T6" fmla="*/ 2215 w 2356"/>
                  <a:gd name="T7" fmla="*/ 746 h 2798"/>
                  <a:gd name="T8" fmla="*/ 2005 w 2356"/>
                  <a:gd name="T9" fmla="*/ 257 h 2798"/>
                  <a:gd name="T10" fmla="*/ 1259 w 2356"/>
                  <a:gd name="T11" fmla="*/ 0 h 2798"/>
                  <a:gd name="T12" fmla="*/ 47 w 2356"/>
                  <a:gd name="T13" fmla="*/ 0 h 2798"/>
                  <a:gd name="T14" fmla="*/ 0 w 2356"/>
                  <a:gd name="T15" fmla="*/ 0 h 2798"/>
                  <a:gd name="T16" fmla="*/ 0 w 2356"/>
                  <a:gd name="T17" fmla="*/ 47 h 2798"/>
                  <a:gd name="T18" fmla="*/ 0 w 2356"/>
                  <a:gd name="T19" fmla="*/ 2774 h 2798"/>
                  <a:gd name="T20" fmla="*/ 0 w 2356"/>
                  <a:gd name="T21" fmla="*/ 2797 h 2798"/>
                  <a:gd name="T22" fmla="*/ 47 w 2356"/>
                  <a:gd name="T23" fmla="*/ 2797 h 2798"/>
                  <a:gd name="T24" fmla="*/ 1305 w 2356"/>
                  <a:gd name="T25" fmla="*/ 2797 h 2798"/>
                  <a:gd name="T26" fmla="*/ 2355 w 2356"/>
                  <a:gd name="T27" fmla="*/ 2005 h 2798"/>
                  <a:gd name="T28" fmla="*/ 2355 w 2356"/>
                  <a:gd name="T29" fmla="*/ 1981 h 2798"/>
                  <a:gd name="T30" fmla="*/ 1935 w 2356"/>
                  <a:gd name="T31" fmla="*/ 1329 h 2798"/>
                  <a:gd name="T32" fmla="*/ 606 w 2356"/>
                  <a:gd name="T33" fmla="*/ 560 h 2798"/>
                  <a:gd name="T34" fmla="*/ 606 w 2356"/>
                  <a:gd name="T35" fmla="*/ 560 h 2798"/>
                  <a:gd name="T36" fmla="*/ 1212 w 2356"/>
                  <a:gd name="T37" fmla="*/ 560 h 2798"/>
                  <a:gd name="T38" fmla="*/ 1585 w 2356"/>
                  <a:gd name="T39" fmla="*/ 816 h 2798"/>
                  <a:gd name="T40" fmla="*/ 1585 w 2356"/>
                  <a:gd name="T41" fmla="*/ 840 h 2798"/>
                  <a:gd name="T42" fmla="*/ 1166 w 2356"/>
                  <a:gd name="T43" fmla="*/ 1119 h 2798"/>
                  <a:gd name="T44" fmla="*/ 606 w 2356"/>
                  <a:gd name="T45" fmla="*/ 1119 h 2798"/>
                  <a:gd name="T46" fmla="*/ 606 w 2356"/>
                  <a:gd name="T47" fmla="*/ 560 h 2798"/>
                  <a:gd name="T48" fmla="*/ 1725 w 2356"/>
                  <a:gd name="T49" fmla="*/ 1958 h 2798"/>
                  <a:gd name="T50" fmla="*/ 1725 w 2356"/>
                  <a:gd name="T51" fmla="*/ 1958 h 2798"/>
                  <a:gd name="T52" fmla="*/ 1305 w 2356"/>
                  <a:gd name="T53" fmla="*/ 2238 h 2798"/>
                  <a:gd name="T54" fmla="*/ 606 w 2356"/>
                  <a:gd name="T55" fmla="*/ 2238 h 2798"/>
                  <a:gd name="T56" fmla="*/ 606 w 2356"/>
                  <a:gd name="T57" fmla="*/ 1656 h 2798"/>
                  <a:gd name="T58" fmla="*/ 1282 w 2356"/>
                  <a:gd name="T59" fmla="*/ 1656 h 2798"/>
                  <a:gd name="T60" fmla="*/ 1725 w 2356"/>
                  <a:gd name="T61" fmla="*/ 1935 h 2798"/>
                  <a:gd name="T62" fmla="*/ 1725 w 2356"/>
                  <a:gd name="T63" fmla="*/ 1958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56" h="2798">
                    <a:moveTo>
                      <a:pt x="1935" y="1329"/>
                    </a:moveTo>
                    <a:lnTo>
                      <a:pt x="1935" y="1329"/>
                    </a:lnTo>
                    <a:cubicBezTo>
                      <a:pt x="2122" y="1189"/>
                      <a:pt x="2215" y="1003"/>
                      <a:pt x="2215" y="769"/>
                    </a:cubicBezTo>
                    <a:cubicBezTo>
                      <a:pt x="2215" y="746"/>
                      <a:pt x="2215" y="746"/>
                      <a:pt x="2215" y="746"/>
                    </a:cubicBezTo>
                    <a:cubicBezTo>
                      <a:pt x="2215" y="560"/>
                      <a:pt x="2145" y="396"/>
                      <a:pt x="2005" y="257"/>
                    </a:cubicBezTo>
                    <a:cubicBezTo>
                      <a:pt x="1842" y="93"/>
                      <a:pt x="1585" y="0"/>
                      <a:pt x="125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774"/>
                      <a:pt x="0" y="2774"/>
                      <a:pt x="0" y="2774"/>
                    </a:cubicBezTo>
                    <a:cubicBezTo>
                      <a:pt x="0" y="2797"/>
                      <a:pt x="0" y="2797"/>
                      <a:pt x="0" y="2797"/>
                    </a:cubicBezTo>
                    <a:cubicBezTo>
                      <a:pt x="47" y="2797"/>
                      <a:pt x="47" y="2797"/>
                      <a:pt x="47" y="2797"/>
                    </a:cubicBezTo>
                    <a:cubicBezTo>
                      <a:pt x="1305" y="2797"/>
                      <a:pt x="1305" y="2797"/>
                      <a:pt x="1305" y="2797"/>
                    </a:cubicBezTo>
                    <a:cubicBezTo>
                      <a:pt x="1958" y="2797"/>
                      <a:pt x="2355" y="2494"/>
                      <a:pt x="2355" y="2005"/>
                    </a:cubicBezTo>
                    <a:cubicBezTo>
                      <a:pt x="2355" y="1981"/>
                      <a:pt x="2355" y="1981"/>
                      <a:pt x="2355" y="1981"/>
                    </a:cubicBezTo>
                    <a:cubicBezTo>
                      <a:pt x="2355" y="1679"/>
                      <a:pt x="2215" y="1469"/>
                      <a:pt x="1935" y="1329"/>
                    </a:cubicBezTo>
                    <a:close/>
                    <a:moveTo>
                      <a:pt x="606" y="560"/>
                    </a:moveTo>
                    <a:lnTo>
                      <a:pt x="606" y="560"/>
                    </a:lnTo>
                    <a:cubicBezTo>
                      <a:pt x="1212" y="560"/>
                      <a:pt x="1212" y="560"/>
                      <a:pt x="1212" y="560"/>
                    </a:cubicBezTo>
                    <a:cubicBezTo>
                      <a:pt x="1352" y="560"/>
                      <a:pt x="1585" y="607"/>
                      <a:pt x="1585" y="816"/>
                    </a:cubicBezTo>
                    <a:cubicBezTo>
                      <a:pt x="1585" y="840"/>
                      <a:pt x="1585" y="840"/>
                      <a:pt x="1585" y="840"/>
                    </a:cubicBezTo>
                    <a:cubicBezTo>
                      <a:pt x="1585" y="1073"/>
                      <a:pt x="1352" y="1119"/>
                      <a:pt x="1166" y="1119"/>
                    </a:cubicBezTo>
                    <a:cubicBezTo>
                      <a:pt x="606" y="1119"/>
                      <a:pt x="606" y="1119"/>
                      <a:pt x="606" y="1119"/>
                    </a:cubicBezTo>
                    <a:lnTo>
                      <a:pt x="606" y="560"/>
                    </a:lnTo>
                    <a:close/>
                    <a:moveTo>
                      <a:pt x="1725" y="1958"/>
                    </a:moveTo>
                    <a:lnTo>
                      <a:pt x="1725" y="1958"/>
                    </a:lnTo>
                    <a:cubicBezTo>
                      <a:pt x="1725" y="2191"/>
                      <a:pt x="1492" y="2238"/>
                      <a:pt x="1305" y="2238"/>
                    </a:cubicBezTo>
                    <a:cubicBezTo>
                      <a:pt x="606" y="2238"/>
                      <a:pt x="606" y="2238"/>
                      <a:pt x="606" y="2238"/>
                    </a:cubicBezTo>
                    <a:cubicBezTo>
                      <a:pt x="606" y="1656"/>
                      <a:pt x="606" y="1656"/>
                      <a:pt x="606" y="1656"/>
                    </a:cubicBezTo>
                    <a:cubicBezTo>
                      <a:pt x="1282" y="1656"/>
                      <a:pt x="1282" y="1656"/>
                      <a:pt x="1282" y="1656"/>
                    </a:cubicBezTo>
                    <a:cubicBezTo>
                      <a:pt x="1585" y="1656"/>
                      <a:pt x="1725" y="1748"/>
                      <a:pt x="1725" y="1935"/>
                    </a:cubicBezTo>
                    <a:lnTo>
                      <a:pt x="1725" y="1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7"/>
              <p:cNvSpPr>
                <a:spLocks noChangeArrowheads="1"/>
              </p:cNvSpPr>
              <p:nvPr/>
            </p:nvSpPr>
            <p:spPr bwMode="auto">
              <a:xfrm>
                <a:off x="6978650" y="3168650"/>
                <a:ext cx="219075" cy="1008063"/>
              </a:xfrm>
              <a:custGeom>
                <a:avLst/>
                <a:gdLst>
                  <a:gd name="T0" fmla="*/ 23 w 608"/>
                  <a:gd name="T1" fmla="*/ 0 h 2798"/>
                  <a:gd name="T2" fmla="*/ 0 w 608"/>
                  <a:gd name="T3" fmla="*/ 0 h 2798"/>
                  <a:gd name="T4" fmla="*/ 0 w 608"/>
                  <a:gd name="T5" fmla="*/ 47 h 2798"/>
                  <a:gd name="T6" fmla="*/ 0 w 608"/>
                  <a:gd name="T7" fmla="*/ 2751 h 2798"/>
                  <a:gd name="T8" fmla="*/ 0 w 608"/>
                  <a:gd name="T9" fmla="*/ 2797 h 2798"/>
                  <a:gd name="T10" fmla="*/ 23 w 608"/>
                  <a:gd name="T11" fmla="*/ 2797 h 2798"/>
                  <a:gd name="T12" fmla="*/ 560 w 608"/>
                  <a:gd name="T13" fmla="*/ 2797 h 2798"/>
                  <a:gd name="T14" fmla="*/ 607 w 608"/>
                  <a:gd name="T15" fmla="*/ 2797 h 2798"/>
                  <a:gd name="T16" fmla="*/ 607 w 608"/>
                  <a:gd name="T17" fmla="*/ 2751 h 2798"/>
                  <a:gd name="T18" fmla="*/ 607 w 608"/>
                  <a:gd name="T19" fmla="*/ 47 h 2798"/>
                  <a:gd name="T20" fmla="*/ 607 w 608"/>
                  <a:gd name="T21" fmla="*/ 0 h 2798"/>
                  <a:gd name="T22" fmla="*/ 560 w 608"/>
                  <a:gd name="T23" fmla="*/ 0 h 2798"/>
                  <a:gd name="T24" fmla="*/ 23 w 608"/>
                  <a:gd name="T25" fmla="*/ 0 h 2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8" h="2798">
                    <a:moveTo>
                      <a:pt x="23" y="0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0" y="2751"/>
                    </a:lnTo>
                    <a:lnTo>
                      <a:pt x="0" y="2797"/>
                    </a:lnTo>
                    <a:lnTo>
                      <a:pt x="23" y="2797"/>
                    </a:lnTo>
                    <a:lnTo>
                      <a:pt x="560" y="2797"/>
                    </a:lnTo>
                    <a:lnTo>
                      <a:pt x="607" y="2797"/>
                    </a:lnTo>
                    <a:lnTo>
                      <a:pt x="607" y="2751"/>
                    </a:lnTo>
                    <a:lnTo>
                      <a:pt x="607" y="47"/>
                    </a:lnTo>
                    <a:lnTo>
                      <a:pt x="607" y="0"/>
                    </a:lnTo>
                    <a:lnTo>
                      <a:pt x="560" y="0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8"/>
              <p:cNvSpPr>
                <a:spLocks noChangeArrowheads="1"/>
              </p:cNvSpPr>
              <p:nvPr/>
            </p:nvSpPr>
            <p:spPr bwMode="auto">
              <a:xfrm>
                <a:off x="1404938" y="3186113"/>
                <a:ext cx="739775" cy="973137"/>
              </a:xfrm>
              <a:custGeom>
                <a:avLst/>
                <a:gdLst>
                  <a:gd name="T0" fmla="*/ 47 w 2053"/>
                  <a:gd name="T1" fmla="*/ 0 h 2705"/>
                  <a:gd name="T2" fmla="*/ 47 w 2053"/>
                  <a:gd name="T3" fmla="*/ 0 h 2705"/>
                  <a:gd name="T4" fmla="*/ 0 w 2053"/>
                  <a:gd name="T5" fmla="*/ 349 h 2705"/>
                  <a:gd name="T6" fmla="*/ 793 w 2053"/>
                  <a:gd name="T7" fmla="*/ 349 h 2705"/>
                  <a:gd name="T8" fmla="*/ 793 w 2053"/>
                  <a:gd name="T9" fmla="*/ 2704 h 2705"/>
                  <a:gd name="T10" fmla="*/ 1166 w 2053"/>
                  <a:gd name="T11" fmla="*/ 2704 h 2705"/>
                  <a:gd name="T12" fmla="*/ 1166 w 2053"/>
                  <a:gd name="T13" fmla="*/ 349 h 2705"/>
                  <a:gd name="T14" fmla="*/ 2052 w 2053"/>
                  <a:gd name="T15" fmla="*/ 349 h 2705"/>
                  <a:gd name="T16" fmla="*/ 2052 w 2053"/>
                  <a:gd name="T17" fmla="*/ 0 h 2705"/>
                  <a:gd name="T18" fmla="*/ 47 w 2053"/>
                  <a:gd name="T19" fmla="*/ 0 h 2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3" h="2705">
                    <a:moveTo>
                      <a:pt x="47" y="0"/>
                    </a:moveTo>
                    <a:lnTo>
                      <a:pt x="47" y="0"/>
                    </a:lnTo>
                    <a:cubicBezTo>
                      <a:pt x="23" y="117"/>
                      <a:pt x="23" y="233"/>
                      <a:pt x="0" y="349"/>
                    </a:cubicBezTo>
                    <a:cubicBezTo>
                      <a:pt x="793" y="349"/>
                      <a:pt x="793" y="349"/>
                      <a:pt x="793" y="349"/>
                    </a:cubicBezTo>
                    <a:cubicBezTo>
                      <a:pt x="793" y="2704"/>
                      <a:pt x="793" y="2704"/>
                      <a:pt x="793" y="2704"/>
                    </a:cubicBezTo>
                    <a:cubicBezTo>
                      <a:pt x="1166" y="2704"/>
                      <a:pt x="1166" y="2704"/>
                      <a:pt x="1166" y="2704"/>
                    </a:cubicBezTo>
                    <a:cubicBezTo>
                      <a:pt x="1166" y="349"/>
                      <a:pt x="1166" y="349"/>
                      <a:pt x="1166" y="349"/>
                    </a:cubicBezTo>
                    <a:cubicBezTo>
                      <a:pt x="2052" y="349"/>
                      <a:pt x="2052" y="349"/>
                      <a:pt x="2052" y="349"/>
                    </a:cubicBezTo>
                    <a:cubicBezTo>
                      <a:pt x="2052" y="0"/>
                      <a:pt x="2052" y="0"/>
                      <a:pt x="2052" y="0"/>
                    </a:cubicBezTo>
                    <a:lnTo>
                      <a:pt x="4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9"/>
              <p:cNvSpPr>
                <a:spLocks noChangeArrowheads="1"/>
              </p:cNvSpPr>
              <p:nvPr/>
            </p:nvSpPr>
            <p:spPr bwMode="auto">
              <a:xfrm>
                <a:off x="7372350" y="3152775"/>
                <a:ext cx="855663" cy="1041400"/>
              </a:xfrm>
              <a:custGeom>
                <a:avLst/>
                <a:gdLst>
                  <a:gd name="T0" fmla="*/ 2378 w 2379"/>
                  <a:gd name="T1" fmla="*/ 1772 h 2891"/>
                  <a:gd name="T2" fmla="*/ 2378 w 2379"/>
                  <a:gd name="T3" fmla="*/ 1772 h 2891"/>
                  <a:gd name="T4" fmla="*/ 2355 w 2379"/>
                  <a:gd name="T5" fmla="*/ 1212 h 2891"/>
                  <a:gd name="T6" fmla="*/ 1375 w 2379"/>
                  <a:gd name="T7" fmla="*/ 1212 h 2891"/>
                  <a:gd name="T8" fmla="*/ 1329 w 2379"/>
                  <a:gd name="T9" fmla="*/ 1212 h 2891"/>
                  <a:gd name="T10" fmla="*/ 1329 w 2379"/>
                  <a:gd name="T11" fmla="*/ 1259 h 2891"/>
                  <a:gd name="T12" fmla="*/ 1329 w 2379"/>
                  <a:gd name="T13" fmla="*/ 1725 h 2891"/>
                  <a:gd name="T14" fmla="*/ 1329 w 2379"/>
                  <a:gd name="T15" fmla="*/ 1772 h 2891"/>
                  <a:gd name="T16" fmla="*/ 1375 w 2379"/>
                  <a:gd name="T17" fmla="*/ 1772 h 2891"/>
                  <a:gd name="T18" fmla="*/ 2005 w 2379"/>
                  <a:gd name="T19" fmla="*/ 1772 h 2891"/>
                  <a:gd name="T20" fmla="*/ 2005 w 2379"/>
                  <a:gd name="T21" fmla="*/ 2144 h 2891"/>
                  <a:gd name="T22" fmla="*/ 1445 w 2379"/>
                  <a:gd name="T23" fmla="*/ 2307 h 2891"/>
                  <a:gd name="T24" fmla="*/ 630 w 2379"/>
                  <a:gd name="T25" fmla="*/ 1445 h 2891"/>
                  <a:gd name="T26" fmla="*/ 630 w 2379"/>
                  <a:gd name="T27" fmla="*/ 1445 h 2891"/>
                  <a:gd name="T28" fmla="*/ 1399 w 2379"/>
                  <a:gd name="T29" fmla="*/ 583 h 2891"/>
                  <a:gd name="T30" fmla="*/ 2098 w 2379"/>
                  <a:gd name="T31" fmla="*/ 839 h 2891"/>
                  <a:gd name="T32" fmla="*/ 2122 w 2379"/>
                  <a:gd name="T33" fmla="*/ 862 h 2891"/>
                  <a:gd name="T34" fmla="*/ 2168 w 2379"/>
                  <a:gd name="T35" fmla="*/ 886 h 2891"/>
                  <a:gd name="T36" fmla="*/ 2191 w 2379"/>
                  <a:gd name="T37" fmla="*/ 862 h 2891"/>
                  <a:gd name="T38" fmla="*/ 2309 w 2379"/>
                  <a:gd name="T39" fmla="*/ 699 h 2891"/>
                  <a:gd name="T40" fmla="*/ 2262 w 2379"/>
                  <a:gd name="T41" fmla="*/ 210 h 2891"/>
                  <a:gd name="T42" fmla="*/ 1422 w 2379"/>
                  <a:gd name="T43" fmla="*/ 0 h 2891"/>
                  <a:gd name="T44" fmla="*/ 0 w 2379"/>
                  <a:gd name="T45" fmla="*/ 1445 h 2891"/>
                  <a:gd name="T46" fmla="*/ 0 w 2379"/>
                  <a:gd name="T47" fmla="*/ 1445 h 2891"/>
                  <a:gd name="T48" fmla="*/ 1445 w 2379"/>
                  <a:gd name="T49" fmla="*/ 2890 h 2891"/>
                  <a:gd name="T50" fmla="*/ 2332 w 2379"/>
                  <a:gd name="T51" fmla="*/ 2633 h 2891"/>
                  <a:gd name="T52" fmla="*/ 2378 w 2379"/>
                  <a:gd name="T53" fmla="*/ 1772 h 2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79" h="2891">
                    <a:moveTo>
                      <a:pt x="2378" y="1772"/>
                    </a:moveTo>
                    <a:lnTo>
                      <a:pt x="2378" y="1772"/>
                    </a:lnTo>
                    <a:cubicBezTo>
                      <a:pt x="2378" y="1585"/>
                      <a:pt x="2378" y="1399"/>
                      <a:pt x="2355" y="1212"/>
                    </a:cubicBezTo>
                    <a:cubicBezTo>
                      <a:pt x="1375" y="1212"/>
                      <a:pt x="1375" y="1212"/>
                      <a:pt x="1375" y="1212"/>
                    </a:cubicBezTo>
                    <a:cubicBezTo>
                      <a:pt x="1329" y="1212"/>
                      <a:pt x="1329" y="1212"/>
                      <a:pt x="1329" y="1212"/>
                    </a:cubicBezTo>
                    <a:cubicBezTo>
                      <a:pt x="1329" y="1259"/>
                      <a:pt x="1329" y="1259"/>
                      <a:pt x="1329" y="1259"/>
                    </a:cubicBezTo>
                    <a:cubicBezTo>
                      <a:pt x="1329" y="1725"/>
                      <a:pt x="1329" y="1725"/>
                      <a:pt x="1329" y="1725"/>
                    </a:cubicBezTo>
                    <a:cubicBezTo>
                      <a:pt x="1329" y="1772"/>
                      <a:pt x="1329" y="1772"/>
                      <a:pt x="1329" y="1772"/>
                    </a:cubicBezTo>
                    <a:cubicBezTo>
                      <a:pt x="1375" y="1772"/>
                      <a:pt x="1375" y="1772"/>
                      <a:pt x="1375" y="1772"/>
                    </a:cubicBezTo>
                    <a:cubicBezTo>
                      <a:pt x="2005" y="1772"/>
                      <a:pt x="2005" y="1772"/>
                      <a:pt x="2005" y="1772"/>
                    </a:cubicBezTo>
                    <a:cubicBezTo>
                      <a:pt x="2005" y="2144"/>
                      <a:pt x="2005" y="2144"/>
                      <a:pt x="2005" y="2144"/>
                    </a:cubicBezTo>
                    <a:cubicBezTo>
                      <a:pt x="1865" y="2260"/>
                      <a:pt x="1656" y="2307"/>
                      <a:pt x="1445" y="2307"/>
                    </a:cubicBezTo>
                    <a:cubicBezTo>
                      <a:pt x="956" y="2307"/>
                      <a:pt x="630" y="1957"/>
                      <a:pt x="630" y="1445"/>
                    </a:cubicBezTo>
                    <a:lnTo>
                      <a:pt x="630" y="1445"/>
                    </a:lnTo>
                    <a:cubicBezTo>
                      <a:pt x="630" y="956"/>
                      <a:pt x="979" y="583"/>
                      <a:pt x="1399" y="583"/>
                    </a:cubicBezTo>
                    <a:cubicBezTo>
                      <a:pt x="1725" y="583"/>
                      <a:pt x="1912" y="676"/>
                      <a:pt x="2098" y="839"/>
                    </a:cubicBezTo>
                    <a:cubicBezTo>
                      <a:pt x="2122" y="862"/>
                      <a:pt x="2122" y="862"/>
                      <a:pt x="2122" y="862"/>
                    </a:cubicBezTo>
                    <a:cubicBezTo>
                      <a:pt x="2168" y="886"/>
                      <a:pt x="2168" y="886"/>
                      <a:pt x="2168" y="886"/>
                    </a:cubicBezTo>
                    <a:cubicBezTo>
                      <a:pt x="2191" y="862"/>
                      <a:pt x="2191" y="862"/>
                      <a:pt x="2191" y="862"/>
                    </a:cubicBezTo>
                    <a:cubicBezTo>
                      <a:pt x="2309" y="699"/>
                      <a:pt x="2309" y="699"/>
                      <a:pt x="2309" y="699"/>
                    </a:cubicBezTo>
                    <a:cubicBezTo>
                      <a:pt x="2309" y="536"/>
                      <a:pt x="2285" y="373"/>
                      <a:pt x="2262" y="210"/>
                    </a:cubicBezTo>
                    <a:cubicBezTo>
                      <a:pt x="2005" y="69"/>
                      <a:pt x="1749" y="0"/>
                      <a:pt x="1422" y="0"/>
                    </a:cubicBezTo>
                    <a:cubicBezTo>
                      <a:pt x="630" y="0"/>
                      <a:pt x="0" y="629"/>
                      <a:pt x="0" y="1445"/>
                    </a:cubicBezTo>
                    <a:lnTo>
                      <a:pt x="0" y="1445"/>
                    </a:lnTo>
                    <a:cubicBezTo>
                      <a:pt x="0" y="2307"/>
                      <a:pt x="583" y="2890"/>
                      <a:pt x="1445" y="2890"/>
                    </a:cubicBezTo>
                    <a:cubicBezTo>
                      <a:pt x="1818" y="2890"/>
                      <a:pt x="2122" y="2773"/>
                      <a:pt x="2332" y="2633"/>
                    </a:cubicBezTo>
                    <a:cubicBezTo>
                      <a:pt x="2355" y="2354"/>
                      <a:pt x="2378" y="2051"/>
                      <a:pt x="2378" y="17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371600" y="366713"/>
              <a:ext cx="8058150" cy="6858000"/>
              <a:chOff x="1371600" y="366713"/>
              <a:chExt cx="8058150" cy="6858000"/>
            </a:xfrm>
            <a:solidFill>
              <a:schemeClr val="accent1"/>
            </a:solidFill>
          </p:grpSpPr>
          <p:sp>
            <p:nvSpPr>
              <p:cNvPr id="74" name="Freeform 10"/>
              <p:cNvSpPr>
                <a:spLocks noChangeArrowheads="1"/>
              </p:cNvSpPr>
              <p:nvPr/>
            </p:nvSpPr>
            <p:spPr bwMode="auto">
              <a:xfrm>
                <a:off x="6121400" y="3362325"/>
                <a:ext cx="377825" cy="217488"/>
              </a:xfrm>
              <a:custGeom>
                <a:avLst/>
                <a:gdLst>
                  <a:gd name="T0" fmla="*/ 1049 w 1050"/>
                  <a:gd name="T1" fmla="*/ 303 h 606"/>
                  <a:gd name="T2" fmla="*/ 1049 w 1050"/>
                  <a:gd name="T3" fmla="*/ 303 h 606"/>
                  <a:gd name="T4" fmla="*/ 1049 w 1050"/>
                  <a:gd name="T5" fmla="*/ 279 h 606"/>
                  <a:gd name="T6" fmla="*/ 629 w 1050"/>
                  <a:gd name="T7" fmla="*/ 0 h 606"/>
                  <a:gd name="T8" fmla="*/ 0 w 1050"/>
                  <a:gd name="T9" fmla="*/ 0 h 606"/>
                  <a:gd name="T10" fmla="*/ 0 w 1050"/>
                  <a:gd name="T11" fmla="*/ 605 h 606"/>
                  <a:gd name="T12" fmla="*/ 583 w 1050"/>
                  <a:gd name="T13" fmla="*/ 605 h 606"/>
                  <a:gd name="T14" fmla="*/ 1049 w 1050"/>
                  <a:gd name="T15" fmla="*/ 303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0" h="606">
                    <a:moveTo>
                      <a:pt x="1049" y="303"/>
                    </a:moveTo>
                    <a:lnTo>
                      <a:pt x="1049" y="303"/>
                    </a:lnTo>
                    <a:cubicBezTo>
                      <a:pt x="1049" y="279"/>
                      <a:pt x="1049" y="279"/>
                      <a:pt x="1049" y="279"/>
                    </a:cubicBezTo>
                    <a:cubicBezTo>
                      <a:pt x="1049" y="93"/>
                      <a:pt x="886" y="0"/>
                      <a:pt x="6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583" y="605"/>
                      <a:pt x="583" y="605"/>
                      <a:pt x="583" y="605"/>
                    </a:cubicBezTo>
                    <a:cubicBezTo>
                      <a:pt x="746" y="605"/>
                      <a:pt x="1049" y="582"/>
                      <a:pt x="1049" y="3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11"/>
              <p:cNvSpPr>
                <a:spLocks noChangeArrowheads="1"/>
              </p:cNvSpPr>
              <p:nvPr/>
            </p:nvSpPr>
            <p:spPr bwMode="auto">
              <a:xfrm>
                <a:off x="6121400" y="3757613"/>
                <a:ext cx="428625" cy="227012"/>
              </a:xfrm>
              <a:custGeom>
                <a:avLst/>
                <a:gdLst>
                  <a:gd name="T0" fmla="*/ 699 w 1190"/>
                  <a:gd name="T1" fmla="*/ 0 h 629"/>
                  <a:gd name="T2" fmla="*/ 699 w 1190"/>
                  <a:gd name="T3" fmla="*/ 0 h 629"/>
                  <a:gd name="T4" fmla="*/ 0 w 1190"/>
                  <a:gd name="T5" fmla="*/ 0 h 629"/>
                  <a:gd name="T6" fmla="*/ 0 w 1190"/>
                  <a:gd name="T7" fmla="*/ 628 h 629"/>
                  <a:gd name="T8" fmla="*/ 722 w 1190"/>
                  <a:gd name="T9" fmla="*/ 628 h 629"/>
                  <a:gd name="T10" fmla="*/ 1189 w 1190"/>
                  <a:gd name="T11" fmla="*/ 325 h 629"/>
                  <a:gd name="T12" fmla="*/ 1189 w 1190"/>
                  <a:gd name="T13" fmla="*/ 302 h 629"/>
                  <a:gd name="T14" fmla="*/ 699 w 1190"/>
                  <a:gd name="T15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0" h="629">
                    <a:moveTo>
                      <a:pt x="699" y="0"/>
                    </a:moveTo>
                    <a:lnTo>
                      <a:pt x="699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722" y="628"/>
                      <a:pt x="722" y="628"/>
                      <a:pt x="722" y="628"/>
                    </a:cubicBezTo>
                    <a:cubicBezTo>
                      <a:pt x="886" y="628"/>
                      <a:pt x="1189" y="581"/>
                      <a:pt x="1189" y="325"/>
                    </a:cubicBezTo>
                    <a:cubicBezTo>
                      <a:pt x="1189" y="302"/>
                      <a:pt x="1189" y="302"/>
                      <a:pt x="1189" y="302"/>
                    </a:cubicBezTo>
                    <a:cubicBezTo>
                      <a:pt x="1189" y="46"/>
                      <a:pt x="909" y="0"/>
                      <a:pt x="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12"/>
              <p:cNvSpPr>
                <a:spLocks noChangeArrowheads="1"/>
              </p:cNvSpPr>
              <p:nvPr/>
            </p:nvSpPr>
            <p:spPr bwMode="auto">
              <a:xfrm>
                <a:off x="7581900" y="3354388"/>
                <a:ext cx="638175" cy="646112"/>
              </a:xfrm>
              <a:custGeom>
                <a:avLst/>
                <a:gdLst>
                  <a:gd name="T0" fmla="*/ 1562 w 1773"/>
                  <a:gd name="T1" fmla="*/ 303 h 1796"/>
                  <a:gd name="T2" fmla="*/ 1562 w 1773"/>
                  <a:gd name="T3" fmla="*/ 303 h 1796"/>
                  <a:gd name="T4" fmla="*/ 1539 w 1773"/>
                  <a:gd name="T5" fmla="*/ 256 h 1796"/>
                  <a:gd name="T6" fmla="*/ 816 w 1773"/>
                  <a:gd name="T7" fmla="*/ 0 h 1796"/>
                  <a:gd name="T8" fmla="*/ 0 w 1773"/>
                  <a:gd name="T9" fmla="*/ 886 h 1796"/>
                  <a:gd name="T10" fmla="*/ 0 w 1773"/>
                  <a:gd name="T11" fmla="*/ 886 h 1796"/>
                  <a:gd name="T12" fmla="*/ 862 w 1773"/>
                  <a:gd name="T13" fmla="*/ 1795 h 1796"/>
                  <a:gd name="T14" fmla="*/ 1469 w 1773"/>
                  <a:gd name="T15" fmla="*/ 1608 h 1796"/>
                  <a:gd name="T16" fmla="*/ 1469 w 1773"/>
                  <a:gd name="T17" fmla="*/ 1189 h 1796"/>
                  <a:gd name="T18" fmla="*/ 792 w 1773"/>
                  <a:gd name="T19" fmla="*/ 1189 h 1796"/>
                  <a:gd name="T20" fmla="*/ 792 w 1773"/>
                  <a:gd name="T21" fmla="*/ 700 h 1796"/>
                  <a:gd name="T22" fmla="*/ 1772 w 1773"/>
                  <a:gd name="T23" fmla="*/ 700 h 1796"/>
                  <a:gd name="T24" fmla="*/ 1726 w 1773"/>
                  <a:gd name="T25" fmla="*/ 94 h 1796"/>
                  <a:gd name="T26" fmla="*/ 1562 w 1773"/>
                  <a:gd name="T27" fmla="*/ 303 h 1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3" h="1796">
                    <a:moveTo>
                      <a:pt x="1562" y="303"/>
                    </a:moveTo>
                    <a:lnTo>
                      <a:pt x="1562" y="303"/>
                    </a:lnTo>
                    <a:cubicBezTo>
                      <a:pt x="1539" y="256"/>
                      <a:pt x="1539" y="256"/>
                      <a:pt x="1539" y="256"/>
                    </a:cubicBezTo>
                    <a:cubicBezTo>
                      <a:pt x="1329" y="94"/>
                      <a:pt x="1142" y="0"/>
                      <a:pt x="816" y="0"/>
                    </a:cubicBezTo>
                    <a:cubicBezTo>
                      <a:pt x="373" y="0"/>
                      <a:pt x="0" y="397"/>
                      <a:pt x="0" y="886"/>
                    </a:cubicBezTo>
                    <a:lnTo>
                      <a:pt x="0" y="886"/>
                    </a:lnTo>
                    <a:cubicBezTo>
                      <a:pt x="0" y="1422"/>
                      <a:pt x="373" y="1795"/>
                      <a:pt x="862" y="1795"/>
                    </a:cubicBezTo>
                    <a:cubicBezTo>
                      <a:pt x="1096" y="1795"/>
                      <a:pt x="1305" y="1725"/>
                      <a:pt x="1469" y="1608"/>
                    </a:cubicBezTo>
                    <a:cubicBezTo>
                      <a:pt x="1469" y="1189"/>
                      <a:pt x="1469" y="1189"/>
                      <a:pt x="1469" y="1189"/>
                    </a:cubicBezTo>
                    <a:cubicBezTo>
                      <a:pt x="792" y="1189"/>
                      <a:pt x="792" y="1189"/>
                      <a:pt x="792" y="1189"/>
                    </a:cubicBezTo>
                    <a:cubicBezTo>
                      <a:pt x="792" y="700"/>
                      <a:pt x="792" y="700"/>
                      <a:pt x="792" y="700"/>
                    </a:cubicBezTo>
                    <a:cubicBezTo>
                      <a:pt x="1772" y="700"/>
                      <a:pt x="1772" y="700"/>
                      <a:pt x="1772" y="700"/>
                    </a:cubicBezTo>
                    <a:cubicBezTo>
                      <a:pt x="1772" y="490"/>
                      <a:pt x="1749" y="303"/>
                      <a:pt x="1726" y="94"/>
                    </a:cubicBezTo>
                    <a:lnTo>
                      <a:pt x="1562" y="3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 noChangeArrowheads="1"/>
              </p:cNvSpPr>
              <p:nvPr/>
            </p:nvSpPr>
            <p:spPr bwMode="auto">
              <a:xfrm>
                <a:off x="1371600" y="366713"/>
                <a:ext cx="6840538" cy="6858000"/>
              </a:xfrm>
              <a:custGeom>
                <a:avLst/>
                <a:gdLst>
                  <a:gd name="T0" fmla="*/ 16693 w 19003"/>
                  <a:gd name="T1" fmla="*/ 9186 h 19049"/>
                  <a:gd name="T2" fmla="*/ 18092 w 19003"/>
                  <a:gd name="T3" fmla="*/ 7787 h 19049"/>
                  <a:gd name="T4" fmla="*/ 18326 w 19003"/>
                  <a:gd name="T5" fmla="*/ 5876 h 19049"/>
                  <a:gd name="T6" fmla="*/ 16367 w 19003"/>
                  <a:gd name="T7" fmla="*/ 5292 h 19049"/>
                  <a:gd name="T8" fmla="*/ 17462 w 19003"/>
                  <a:gd name="T9" fmla="*/ 4243 h 19049"/>
                  <a:gd name="T10" fmla="*/ 140 w 19003"/>
                  <a:gd name="T11" fmla="*/ 7857 h 19049"/>
                  <a:gd name="T12" fmla="*/ 2099 w 19003"/>
                  <a:gd name="T13" fmla="*/ 8137 h 19049"/>
                  <a:gd name="T14" fmla="*/ 1212 w 19003"/>
                  <a:gd name="T15" fmla="*/ 10514 h 19049"/>
                  <a:gd name="T16" fmla="*/ 910 w 19003"/>
                  <a:gd name="T17" fmla="*/ 8137 h 19049"/>
                  <a:gd name="T18" fmla="*/ 0 w 19003"/>
                  <a:gd name="T19" fmla="*/ 9513 h 19049"/>
                  <a:gd name="T20" fmla="*/ 19002 w 19003"/>
                  <a:gd name="T21" fmla="*/ 10327 h 19049"/>
                  <a:gd name="T22" fmla="*/ 16693 w 19003"/>
                  <a:gd name="T23" fmla="*/ 9186 h 19049"/>
                  <a:gd name="T24" fmla="*/ 4733 w 19003"/>
                  <a:gd name="T25" fmla="*/ 10514 h 19049"/>
                  <a:gd name="T26" fmla="*/ 4454 w 19003"/>
                  <a:gd name="T27" fmla="*/ 9326 h 19049"/>
                  <a:gd name="T28" fmla="*/ 2914 w 19003"/>
                  <a:gd name="T29" fmla="*/ 10514 h 19049"/>
                  <a:gd name="T30" fmla="*/ 2611 w 19003"/>
                  <a:gd name="T31" fmla="*/ 7857 h 19049"/>
                  <a:gd name="T32" fmla="*/ 2914 w 19003"/>
                  <a:gd name="T33" fmla="*/ 9047 h 19049"/>
                  <a:gd name="T34" fmla="*/ 4454 w 19003"/>
                  <a:gd name="T35" fmla="*/ 7857 h 19049"/>
                  <a:gd name="T36" fmla="*/ 4733 w 19003"/>
                  <a:gd name="T37" fmla="*/ 10514 h 19049"/>
                  <a:gd name="T38" fmla="*/ 5899 w 19003"/>
                  <a:gd name="T39" fmla="*/ 10514 h 19049"/>
                  <a:gd name="T40" fmla="*/ 5619 w 19003"/>
                  <a:gd name="T41" fmla="*/ 7857 h 19049"/>
                  <a:gd name="T42" fmla="*/ 5899 w 19003"/>
                  <a:gd name="T43" fmla="*/ 10514 h 19049"/>
                  <a:gd name="T44" fmla="*/ 9023 w 19003"/>
                  <a:gd name="T45" fmla="*/ 10514 h 19049"/>
                  <a:gd name="T46" fmla="*/ 7065 w 19003"/>
                  <a:gd name="T47" fmla="*/ 8347 h 19049"/>
                  <a:gd name="T48" fmla="*/ 6785 w 19003"/>
                  <a:gd name="T49" fmla="*/ 10514 h 19049"/>
                  <a:gd name="T50" fmla="*/ 7065 w 19003"/>
                  <a:gd name="T51" fmla="*/ 7857 h 19049"/>
                  <a:gd name="T52" fmla="*/ 8721 w 19003"/>
                  <a:gd name="T53" fmla="*/ 7857 h 19049"/>
                  <a:gd name="T54" fmla="*/ 9023 w 19003"/>
                  <a:gd name="T55" fmla="*/ 10514 h 19049"/>
                  <a:gd name="T56" fmla="*/ 11727 w 19003"/>
                  <a:gd name="T57" fmla="*/ 10514 h 19049"/>
                  <a:gd name="T58" fmla="*/ 10166 w 19003"/>
                  <a:gd name="T59" fmla="*/ 9792 h 19049"/>
                  <a:gd name="T60" fmla="*/ 9863 w 19003"/>
                  <a:gd name="T61" fmla="*/ 10514 h 19049"/>
                  <a:gd name="T62" fmla="*/ 10166 w 19003"/>
                  <a:gd name="T63" fmla="*/ 7857 h 19049"/>
                  <a:gd name="T64" fmla="*/ 11680 w 19003"/>
                  <a:gd name="T65" fmla="*/ 7857 h 19049"/>
                  <a:gd name="T66" fmla="*/ 10935 w 19003"/>
                  <a:gd name="T67" fmla="*/ 9023 h 19049"/>
                  <a:gd name="T68" fmla="*/ 11727 w 19003"/>
                  <a:gd name="T69" fmla="*/ 10514 h 19049"/>
                  <a:gd name="T70" fmla="*/ 14944 w 19003"/>
                  <a:gd name="T71" fmla="*/ 9792 h 19049"/>
                  <a:gd name="T72" fmla="*/ 12660 w 19003"/>
                  <a:gd name="T73" fmla="*/ 10561 h 19049"/>
                  <a:gd name="T74" fmla="*/ 13872 w 19003"/>
                  <a:gd name="T75" fmla="*/ 7834 h 19049"/>
                  <a:gd name="T76" fmla="*/ 14782 w 19003"/>
                  <a:gd name="T77" fmla="*/ 8533 h 19049"/>
                  <a:gd name="T78" fmla="*/ 14478 w 19003"/>
                  <a:gd name="T79" fmla="*/ 9116 h 19049"/>
                  <a:gd name="T80" fmla="*/ 14944 w 19003"/>
                  <a:gd name="T81" fmla="*/ 9792 h 19049"/>
                  <a:gd name="T82" fmla="*/ 16134 w 19003"/>
                  <a:gd name="T83" fmla="*/ 10561 h 19049"/>
                  <a:gd name="T84" fmla="*/ 15597 w 19003"/>
                  <a:gd name="T85" fmla="*/ 7834 h 19049"/>
                  <a:gd name="T86" fmla="*/ 16134 w 19003"/>
                  <a:gd name="T87" fmla="*/ 10561 h 19049"/>
                  <a:gd name="T88" fmla="*/ 15924 w 19003"/>
                  <a:gd name="T89" fmla="*/ 7134 h 19049"/>
                  <a:gd name="T90" fmla="*/ 15924 w 19003"/>
                  <a:gd name="T91" fmla="*/ 6458 h 19049"/>
                  <a:gd name="T92" fmla="*/ 15924 w 19003"/>
                  <a:gd name="T93" fmla="*/ 7134 h 19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003" h="19049">
                    <a:moveTo>
                      <a:pt x="16693" y="9186"/>
                    </a:moveTo>
                    <a:lnTo>
                      <a:pt x="16693" y="9186"/>
                    </a:lnTo>
                    <a:lnTo>
                      <a:pt x="16693" y="9186"/>
                    </a:lnTo>
                    <a:cubicBezTo>
                      <a:pt x="16693" y="8394"/>
                      <a:pt x="17300" y="7787"/>
                      <a:pt x="18092" y="7787"/>
                    </a:cubicBezTo>
                    <a:cubicBezTo>
                      <a:pt x="18419" y="7787"/>
                      <a:pt x="18675" y="7834"/>
                      <a:pt x="18932" y="7997"/>
                    </a:cubicBezTo>
                    <a:cubicBezTo>
                      <a:pt x="18815" y="7251"/>
                      <a:pt x="18605" y="6552"/>
                      <a:pt x="18326" y="5876"/>
                    </a:cubicBezTo>
                    <a:cubicBezTo>
                      <a:pt x="18139" y="6178"/>
                      <a:pt x="17812" y="6365"/>
                      <a:pt x="17439" y="6365"/>
                    </a:cubicBezTo>
                    <a:cubicBezTo>
                      <a:pt x="16857" y="6365"/>
                      <a:pt x="16367" y="5899"/>
                      <a:pt x="16367" y="5292"/>
                    </a:cubicBezTo>
                    <a:cubicBezTo>
                      <a:pt x="16367" y="4709"/>
                      <a:pt x="16857" y="4243"/>
                      <a:pt x="17439" y="4243"/>
                    </a:cubicBezTo>
                    <a:cubicBezTo>
                      <a:pt x="17439" y="4243"/>
                      <a:pt x="17439" y="4243"/>
                      <a:pt x="17462" y="4243"/>
                    </a:cubicBezTo>
                    <a:cubicBezTo>
                      <a:pt x="15737" y="1679"/>
                      <a:pt x="12823" y="0"/>
                      <a:pt x="9513" y="0"/>
                    </a:cubicBezTo>
                    <a:cubicBezTo>
                      <a:pt x="4827" y="0"/>
                      <a:pt x="933" y="3380"/>
                      <a:pt x="140" y="7857"/>
                    </a:cubicBezTo>
                    <a:cubicBezTo>
                      <a:pt x="2099" y="7857"/>
                      <a:pt x="2099" y="7857"/>
                      <a:pt x="2099" y="7857"/>
                    </a:cubicBezTo>
                    <a:cubicBezTo>
                      <a:pt x="2099" y="8137"/>
                      <a:pt x="2099" y="8137"/>
                      <a:pt x="2099" y="8137"/>
                    </a:cubicBezTo>
                    <a:cubicBezTo>
                      <a:pt x="1212" y="8137"/>
                      <a:pt x="1212" y="8137"/>
                      <a:pt x="1212" y="8137"/>
                    </a:cubicBezTo>
                    <a:cubicBezTo>
                      <a:pt x="1212" y="10514"/>
                      <a:pt x="1212" y="10514"/>
                      <a:pt x="1212" y="10514"/>
                    </a:cubicBezTo>
                    <a:cubicBezTo>
                      <a:pt x="910" y="10514"/>
                      <a:pt x="910" y="10514"/>
                      <a:pt x="910" y="10514"/>
                    </a:cubicBezTo>
                    <a:cubicBezTo>
                      <a:pt x="910" y="8137"/>
                      <a:pt x="910" y="8137"/>
                      <a:pt x="910" y="8137"/>
                    </a:cubicBezTo>
                    <a:cubicBezTo>
                      <a:pt x="93" y="8137"/>
                      <a:pt x="93" y="8137"/>
                      <a:pt x="93" y="8137"/>
                    </a:cubicBezTo>
                    <a:cubicBezTo>
                      <a:pt x="23" y="8580"/>
                      <a:pt x="0" y="9047"/>
                      <a:pt x="0" y="9513"/>
                    </a:cubicBezTo>
                    <a:cubicBezTo>
                      <a:pt x="0" y="14781"/>
                      <a:pt x="4267" y="19048"/>
                      <a:pt x="9513" y="19048"/>
                    </a:cubicBezTo>
                    <a:cubicBezTo>
                      <a:pt x="14502" y="19048"/>
                      <a:pt x="18605" y="15224"/>
                      <a:pt x="19002" y="10327"/>
                    </a:cubicBezTo>
                    <a:cubicBezTo>
                      <a:pt x="18792" y="10468"/>
                      <a:pt x="18488" y="10607"/>
                      <a:pt x="18115" y="10607"/>
                    </a:cubicBezTo>
                    <a:cubicBezTo>
                      <a:pt x="17276" y="10607"/>
                      <a:pt x="16693" y="10001"/>
                      <a:pt x="16693" y="9186"/>
                    </a:cubicBezTo>
                    <a:close/>
                    <a:moveTo>
                      <a:pt x="4733" y="10514"/>
                    </a:moveTo>
                    <a:lnTo>
                      <a:pt x="4733" y="10514"/>
                    </a:lnTo>
                    <a:cubicBezTo>
                      <a:pt x="4454" y="10514"/>
                      <a:pt x="4454" y="10514"/>
                      <a:pt x="4454" y="10514"/>
                    </a:cubicBezTo>
                    <a:cubicBezTo>
                      <a:pt x="4454" y="9326"/>
                      <a:pt x="4454" y="9326"/>
                      <a:pt x="4454" y="9326"/>
                    </a:cubicBezTo>
                    <a:cubicBezTo>
                      <a:pt x="2914" y="9326"/>
                      <a:pt x="2914" y="9326"/>
                      <a:pt x="2914" y="9326"/>
                    </a:cubicBezTo>
                    <a:cubicBezTo>
                      <a:pt x="2914" y="10514"/>
                      <a:pt x="2914" y="10514"/>
                      <a:pt x="2914" y="10514"/>
                    </a:cubicBezTo>
                    <a:cubicBezTo>
                      <a:pt x="2611" y="10514"/>
                      <a:pt x="2611" y="10514"/>
                      <a:pt x="2611" y="10514"/>
                    </a:cubicBezTo>
                    <a:cubicBezTo>
                      <a:pt x="2611" y="7857"/>
                      <a:pt x="2611" y="7857"/>
                      <a:pt x="2611" y="7857"/>
                    </a:cubicBezTo>
                    <a:cubicBezTo>
                      <a:pt x="2914" y="7857"/>
                      <a:pt x="2914" y="7857"/>
                      <a:pt x="2914" y="7857"/>
                    </a:cubicBezTo>
                    <a:cubicBezTo>
                      <a:pt x="2914" y="9047"/>
                      <a:pt x="2914" y="9047"/>
                      <a:pt x="2914" y="9047"/>
                    </a:cubicBezTo>
                    <a:cubicBezTo>
                      <a:pt x="4454" y="9047"/>
                      <a:pt x="4454" y="9047"/>
                      <a:pt x="4454" y="9047"/>
                    </a:cubicBezTo>
                    <a:cubicBezTo>
                      <a:pt x="4454" y="7857"/>
                      <a:pt x="4454" y="7857"/>
                      <a:pt x="4454" y="7857"/>
                    </a:cubicBezTo>
                    <a:cubicBezTo>
                      <a:pt x="4733" y="7857"/>
                      <a:pt x="4733" y="7857"/>
                      <a:pt x="4733" y="7857"/>
                    </a:cubicBezTo>
                    <a:lnTo>
                      <a:pt x="4733" y="10514"/>
                    </a:lnTo>
                    <a:close/>
                    <a:moveTo>
                      <a:pt x="5899" y="10514"/>
                    </a:moveTo>
                    <a:lnTo>
                      <a:pt x="5899" y="10514"/>
                    </a:lnTo>
                    <a:cubicBezTo>
                      <a:pt x="5619" y="10514"/>
                      <a:pt x="5619" y="10514"/>
                      <a:pt x="5619" y="10514"/>
                    </a:cubicBezTo>
                    <a:cubicBezTo>
                      <a:pt x="5619" y="7857"/>
                      <a:pt x="5619" y="7857"/>
                      <a:pt x="5619" y="7857"/>
                    </a:cubicBezTo>
                    <a:cubicBezTo>
                      <a:pt x="5899" y="7857"/>
                      <a:pt x="5899" y="7857"/>
                      <a:pt x="5899" y="7857"/>
                    </a:cubicBezTo>
                    <a:lnTo>
                      <a:pt x="5899" y="10514"/>
                    </a:lnTo>
                    <a:close/>
                    <a:moveTo>
                      <a:pt x="9023" y="10514"/>
                    </a:moveTo>
                    <a:lnTo>
                      <a:pt x="9023" y="10514"/>
                    </a:lnTo>
                    <a:cubicBezTo>
                      <a:pt x="8767" y="10514"/>
                      <a:pt x="8767" y="10514"/>
                      <a:pt x="8767" y="10514"/>
                    </a:cubicBezTo>
                    <a:cubicBezTo>
                      <a:pt x="7065" y="8347"/>
                      <a:pt x="7065" y="8347"/>
                      <a:pt x="7065" y="8347"/>
                    </a:cubicBezTo>
                    <a:cubicBezTo>
                      <a:pt x="7065" y="10514"/>
                      <a:pt x="7065" y="10514"/>
                      <a:pt x="7065" y="10514"/>
                    </a:cubicBezTo>
                    <a:cubicBezTo>
                      <a:pt x="6785" y="10514"/>
                      <a:pt x="6785" y="10514"/>
                      <a:pt x="6785" y="10514"/>
                    </a:cubicBezTo>
                    <a:cubicBezTo>
                      <a:pt x="6785" y="7857"/>
                      <a:pt x="6785" y="7857"/>
                      <a:pt x="6785" y="7857"/>
                    </a:cubicBezTo>
                    <a:cubicBezTo>
                      <a:pt x="7065" y="7857"/>
                      <a:pt x="7065" y="7857"/>
                      <a:pt x="7065" y="7857"/>
                    </a:cubicBezTo>
                    <a:cubicBezTo>
                      <a:pt x="8721" y="9978"/>
                      <a:pt x="8721" y="9978"/>
                      <a:pt x="8721" y="9978"/>
                    </a:cubicBezTo>
                    <a:cubicBezTo>
                      <a:pt x="8721" y="7857"/>
                      <a:pt x="8721" y="7857"/>
                      <a:pt x="8721" y="7857"/>
                    </a:cubicBezTo>
                    <a:cubicBezTo>
                      <a:pt x="9023" y="7857"/>
                      <a:pt x="9023" y="7857"/>
                      <a:pt x="9023" y="7857"/>
                    </a:cubicBezTo>
                    <a:lnTo>
                      <a:pt x="9023" y="10514"/>
                    </a:lnTo>
                    <a:close/>
                    <a:moveTo>
                      <a:pt x="11727" y="10514"/>
                    </a:moveTo>
                    <a:lnTo>
                      <a:pt x="11727" y="10514"/>
                    </a:lnTo>
                    <a:cubicBezTo>
                      <a:pt x="10725" y="9233"/>
                      <a:pt x="10725" y="9233"/>
                      <a:pt x="10725" y="9233"/>
                    </a:cubicBezTo>
                    <a:cubicBezTo>
                      <a:pt x="10166" y="9792"/>
                      <a:pt x="10166" y="9792"/>
                      <a:pt x="10166" y="9792"/>
                    </a:cubicBezTo>
                    <a:cubicBezTo>
                      <a:pt x="10166" y="10514"/>
                      <a:pt x="10166" y="10514"/>
                      <a:pt x="10166" y="10514"/>
                    </a:cubicBezTo>
                    <a:cubicBezTo>
                      <a:pt x="9863" y="10514"/>
                      <a:pt x="9863" y="10514"/>
                      <a:pt x="9863" y="10514"/>
                    </a:cubicBezTo>
                    <a:cubicBezTo>
                      <a:pt x="9863" y="7857"/>
                      <a:pt x="9863" y="7857"/>
                      <a:pt x="9863" y="7857"/>
                    </a:cubicBezTo>
                    <a:cubicBezTo>
                      <a:pt x="10166" y="7857"/>
                      <a:pt x="10166" y="7857"/>
                      <a:pt x="10166" y="7857"/>
                    </a:cubicBezTo>
                    <a:cubicBezTo>
                      <a:pt x="10166" y="9443"/>
                      <a:pt x="10166" y="9443"/>
                      <a:pt x="10166" y="9443"/>
                    </a:cubicBezTo>
                    <a:cubicBezTo>
                      <a:pt x="11680" y="7857"/>
                      <a:pt x="11680" y="7857"/>
                      <a:pt x="11680" y="7857"/>
                    </a:cubicBezTo>
                    <a:cubicBezTo>
                      <a:pt x="12053" y="7857"/>
                      <a:pt x="12053" y="7857"/>
                      <a:pt x="12053" y="7857"/>
                    </a:cubicBezTo>
                    <a:cubicBezTo>
                      <a:pt x="10935" y="9023"/>
                      <a:pt x="10935" y="9023"/>
                      <a:pt x="10935" y="9023"/>
                    </a:cubicBezTo>
                    <a:cubicBezTo>
                      <a:pt x="12100" y="10514"/>
                      <a:pt x="12100" y="10514"/>
                      <a:pt x="12100" y="10514"/>
                    </a:cubicBezTo>
                    <a:lnTo>
                      <a:pt x="11727" y="10514"/>
                    </a:lnTo>
                    <a:close/>
                    <a:moveTo>
                      <a:pt x="14944" y="9792"/>
                    </a:moveTo>
                    <a:lnTo>
                      <a:pt x="14944" y="9792"/>
                    </a:lnTo>
                    <a:cubicBezTo>
                      <a:pt x="14944" y="10258"/>
                      <a:pt x="14548" y="10561"/>
                      <a:pt x="13918" y="10561"/>
                    </a:cubicBezTo>
                    <a:cubicBezTo>
                      <a:pt x="12660" y="10561"/>
                      <a:pt x="12660" y="10561"/>
                      <a:pt x="12660" y="10561"/>
                    </a:cubicBezTo>
                    <a:cubicBezTo>
                      <a:pt x="12660" y="7834"/>
                      <a:pt x="12660" y="7834"/>
                      <a:pt x="12660" y="7834"/>
                    </a:cubicBezTo>
                    <a:cubicBezTo>
                      <a:pt x="13872" y="7834"/>
                      <a:pt x="13872" y="7834"/>
                      <a:pt x="13872" y="7834"/>
                    </a:cubicBezTo>
                    <a:cubicBezTo>
                      <a:pt x="14198" y="7834"/>
                      <a:pt x="14432" y="7904"/>
                      <a:pt x="14595" y="8067"/>
                    </a:cubicBezTo>
                    <a:cubicBezTo>
                      <a:pt x="14735" y="8207"/>
                      <a:pt x="14782" y="8347"/>
                      <a:pt x="14782" y="8533"/>
                    </a:cubicBezTo>
                    <a:cubicBezTo>
                      <a:pt x="14782" y="8556"/>
                      <a:pt x="14782" y="8556"/>
                      <a:pt x="14782" y="8556"/>
                    </a:cubicBezTo>
                    <a:cubicBezTo>
                      <a:pt x="14782" y="8790"/>
                      <a:pt x="14688" y="9000"/>
                      <a:pt x="14478" y="9116"/>
                    </a:cubicBezTo>
                    <a:cubicBezTo>
                      <a:pt x="14782" y="9256"/>
                      <a:pt x="14944" y="9466"/>
                      <a:pt x="14944" y="9768"/>
                    </a:cubicBezTo>
                    <a:lnTo>
                      <a:pt x="14944" y="9792"/>
                    </a:lnTo>
                    <a:close/>
                    <a:moveTo>
                      <a:pt x="16134" y="10561"/>
                    </a:moveTo>
                    <a:lnTo>
                      <a:pt x="16134" y="10561"/>
                    </a:lnTo>
                    <a:cubicBezTo>
                      <a:pt x="15597" y="10561"/>
                      <a:pt x="15597" y="10561"/>
                      <a:pt x="15597" y="10561"/>
                    </a:cubicBezTo>
                    <a:cubicBezTo>
                      <a:pt x="15597" y="7834"/>
                      <a:pt x="15597" y="7834"/>
                      <a:pt x="15597" y="7834"/>
                    </a:cubicBezTo>
                    <a:cubicBezTo>
                      <a:pt x="16134" y="7834"/>
                      <a:pt x="16134" y="7834"/>
                      <a:pt x="16134" y="7834"/>
                    </a:cubicBezTo>
                    <a:lnTo>
                      <a:pt x="16134" y="10561"/>
                    </a:lnTo>
                    <a:close/>
                    <a:moveTo>
                      <a:pt x="15924" y="7134"/>
                    </a:moveTo>
                    <a:lnTo>
                      <a:pt x="15924" y="7134"/>
                    </a:lnTo>
                    <a:cubicBezTo>
                      <a:pt x="15737" y="7134"/>
                      <a:pt x="15574" y="6995"/>
                      <a:pt x="15574" y="6784"/>
                    </a:cubicBezTo>
                    <a:cubicBezTo>
                      <a:pt x="15574" y="6598"/>
                      <a:pt x="15737" y="6458"/>
                      <a:pt x="15924" y="6458"/>
                    </a:cubicBezTo>
                    <a:cubicBezTo>
                      <a:pt x="16110" y="6458"/>
                      <a:pt x="16274" y="6598"/>
                      <a:pt x="16274" y="6784"/>
                    </a:cubicBezTo>
                    <a:cubicBezTo>
                      <a:pt x="16274" y="6995"/>
                      <a:pt x="16110" y="7134"/>
                      <a:pt x="15924" y="713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4"/>
              <p:cNvSpPr>
                <a:spLocks noChangeArrowheads="1"/>
              </p:cNvSpPr>
              <p:nvPr/>
            </p:nvSpPr>
            <p:spPr bwMode="auto">
              <a:xfrm>
                <a:off x="8078788" y="584200"/>
                <a:ext cx="1350962" cy="1343025"/>
              </a:xfrm>
              <a:custGeom>
                <a:avLst/>
                <a:gdLst>
                  <a:gd name="T0" fmla="*/ 1888 w 3754"/>
                  <a:gd name="T1" fmla="*/ 0 h 3731"/>
                  <a:gd name="T2" fmla="*/ 1888 w 3754"/>
                  <a:gd name="T3" fmla="*/ 0 h 3731"/>
                  <a:gd name="T4" fmla="*/ 0 w 3754"/>
                  <a:gd name="T5" fmla="*/ 1865 h 3731"/>
                  <a:gd name="T6" fmla="*/ 1888 w 3754"/>
                  <a:gd name="T7" fmla="*/ 3730 h 3731"/>
                  <a:gd name="T8" fmla="*/ 3753 w 3754"/>
                  <a:gd name="T9" fmla="*/ 1865 h 3731"/>
                  <a:gd name="T10" fmla="*/ 1888 w 3754"/>
                  <a:gd name="T11" fmla="*/ 0 h 3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4" h="3731">
                    <a:moveTo>
                      <a:pt x="1888" y="0"/>
                    </a:moveTo>
                    <a:lnTo>
                      <a:pt x="1888" y="0"/>
                    </a:lnTo>
                    <a:cubicBezTo>
                      <a:pt x="839" y="0"/>
                      <a:pt x="0" y="839"/>
                      <a:pt x="0" y="1865"/>
                    </a:cubicBezTo>
                    <a:cubicBezTo>
                      <a:pt x="0" y="2891"/>
                      <a:pt x="839" y="3730"/>
                      <a:pt x="1888" y="3730"/>
                    </a:cubicBezTo>
                    <a:cubicBezTo>
                      <a:pt x="2914" y="3730"/>
                      <a:pt x="3753" y="2891"/>
                      <a:pt x="3753" y="1865"/>
                    </a:cubicBezTo>
                    <a:cubicBezTo>
                      <a:pt x="3753" y="839"/>
                      <a:pt x="2914" y="0"/>
                      <a:pt x="188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71738" y="4781550"/>
              <a:ext cx="4884737" cy="479425"/>
              <a:chOff x="2471738" y="4781550"/>
              <a:chExt cx="4884737" cy="479425"/>
            </a:xfrm>
          </p:grpSpPr>
          <p:sp>
            <p:nvSpPr>
              <p:cNvPr id="63" name="Freeform 15"/>
              <p:cNvSpPr>
                <a:spLocks noChangeArrowheads="1"/>
              </p:cNvSpPr>
              <p:nvPr/>
            </p:nvSpPr>
            <p:spPr bwMode="auto">
              <a:xfrm>
                <a:off x="2471738" y="4781550"/>
                <a:ext cx="487362" cy="469900"/>
              </a:xfrm>
              <a:custGeom>
                <a:avLst/>
                <a:gdLst>
                  <a:gd name="T0" fmla="*/ 582 w 1353"/>
                  <a:gd name="T1" fmla="*/ 0 h 1307"/>
                  <a:gd name="T2" fmla="*/ 792 w 1353"/>
                  <a:gd name="T3" fmla="*/ 0 h 1307"/>
                  <a:gd name="T4" fmla="*/ 1352 w 1353"/>
                  <a:gd name="T5" fmla="*/ 1306 h 1307"/>
                  <a:gd name="T6" fmla="*/ 1119 w 1353"/>
                  <a:gd name="T7" fmla="*/ 1306 h 1307"/>
                  <a:gd name="T8" fmla="*/ 978 w 1353"/>
                  <a:gd name="T9" fmla="*/ 1003 h 1307"/>
                  <a:gd name="T10" fmla="*/ 373 w 1353"/>
                  <a:gd name="T11" fmla="*/ 1003 h 1307"/>
                  <a:gd name="T12" fmla="*/ 232 w 1353"/>
                  <a:gd name="T13" fmla="*/ 1306 h 1307"/>
                  <a:gd name="T14" fmla="*/ 0 w 1353"/>
                  <a:gd name="T15" fmla="*/ 1306 h 1307"/>
                  <a:gd name="T16" fmla="*/ 582 w 1353"/>
                  <a:gd name="T17" fmla="*/ 0 h 1307"/>
                  <a:gd name="T18" fmla="*/ 909 w 1353"/>
                  <a:gd name="T19" fmla="*/ 793 h 1307"/>
                  <a:gd name="T20" fmla="*/ 676 w 1353"/>
                  <a:gd name="T21" fmla="*/ 280 h 1307"/>
                  <a:gd name="T22" fmla="*/ 466 w 1353"/>
                  <a:gd name="T23" fmla="*/ 793 h 1307"/>
                  <a:gd name="T24" fmla="*/ 909 w 1353"/>
                  <a:gd name="T25" fmla="*/ 793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3" h="1307">
                    <a:moveTo>
                      <a:pt x="582" y="0"/>
                    </a:moveTo>
                    <a:lnTo>
                      <a:pt x="792" y="0"/>
                    </a:lnTo>
                    <a:lnTo>
                      <a:pt x="1352" y="1306"/>
                    </a:lnTo>
                    <a:lnTo>
                      <a:pt x="1119" y="1306"/>
                    </a:lnTo>
                    <a:lnTo>
                      <a:pt x="978" y="1003"/>
                    </a:lnTo>
                    <a:lnTo>
                      <a:pt x="373" y="1003"/>
                    </a:lnTo>
                    <a:lnTo>
                      <a:pt x="232" y="1306"/>
                    </a:lnTo>
                    <a:lnTo>
                      <a:pt x="0" y="1306"/>
                    </a:lnTo>
                    <a:lnTo>
                      <a:pt x="582" y="0"/>
                    </a:lnTo>
                    <a:close/>
                    <a:moveTo>
                      <a:pt x="909" y="793"/>
                    </a:moveTo>
                    <a:lnTo>
                      <a:pt x="676" y="280"/>
                    </a:lnTo>
                    <a:lnTo>
                      <a:pt x="466" y="793"/>
                    </a:lnTo>
                    <a:lnTo>
                      <a:pt x="909" y="7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6"/>
              <p:cNvSpPr>
                <a:spLocks noChangeArrowheads="1"/>
              </p:cNvSpPr>
              <p:nvPr/>
            </p:nvSpPr>
            <p:spPr bwMode="auto">
              <a:xfrm>
                <a:off x="3125788" y="4789488"/>
                <a:ext cx="403225" cy="461962"/>
              </a:xfrm>
              <a:custGeom>
                <a:avLst/>
                <a:gdLst>
                  <a:gd name="T0" fmla="*/ 0 w 1120"/>
                  <a:gd name="T1" fmla="*/ 0 h 1284"/>
                  <a:gd name="T2" fmla="*/ 210 w 1120"/>
                  <a:gd name="T3" fmla="*/ 0 h 1284"/>
                  <a:gd name="T4" fmla="*/ 909 w 1120"/>
                  <a:gd name="T5" fmla="*/ 886 h 1284"/>
                  <a:gd name="T6" fmla="*/ 909 w 1120"/>
                  <a:gd name="T7" fmla="*/ 0 h 1284"/>
                  <a:gd name="T8" fmla="*/ 1119 w 1120"/>
                  <a:gd name="T9" fmla="*/ 0 h 1284"/>
                  <a:gd name="T10" fmla="*/ 1119 w 1120"/>
                  <a:gd name="T11" fmla="*/ 1283 h 1284"/>
                  <a:gd name="T12" fmla="*/ 932 w 1120"/>
                  <a:gd name="T13" fmla="*/ 1283 h 1284"/>
                  <a:gd name="T14" fmla="*/ 233 w 1120"/>
                  <a:gd name="T15" fmla="*/ 373 h 1284"/>
                  <a:gd name="T16" fmla="*/ 233 w 1120"/>
                  <a:gd name="T17" fmla="*/ 1283 h 1284"/>
                  <a:gd name="T18" fmla="*/ 0 w 1120"/>
                  <a:gd name="T19" fmla="*/ 1283 h 1284"/>
                  <a:gd name="T20" fmla="*/ 0 w 1120"/>
                  <a:gd name="T21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0" h="1284">
                    <a:moveTo>
                      <a:pt x="0" y="0"/>
                    </a:moveTo>
                    <a:lnTo>
                      <a:pt x="210" y="0"/>
                    </a:lnTo>
                    <a:lnTo>
                      <a:pt x="909" y="886"/>
                    </a:lnTo>
                    <a:lnTo>
                      <a:pt x="909" y="0"/>
                    </a:lnTo>
                    <a:lnTo>
                      <a:pt x="1119" y="0"/>
                    </a:lnTo>
                    <a:lnTo>
                      <a:pt x="1119" y="1283"/>
                    </a:lnTo>
                    <a:lnTo>
                      <a:pt x="932" y="1283"/>
                    </a:lnTo>
                    <a:lnTo>
                      <a:pt x="233" y="373"/>
                    </a:lnTo>
                    <a:lnTo>
                      <a:pt x="233" y="1283"/>
                    </a:lnTo>
                    <a:lnTo>
                      <a:pt x="0" y="128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7"/>
              <p:cNvSpPr>
                <a:spLocks noChangeArrowheads="1"/>
              </p:cNvSpPr>
              <p:nvPr/>
            </p:nvSpPr>
            <p:spPr bwMode="auto">
              <a:xfrm>
                <a:off x="3713163" y="4781550"/>
                <a:ext cx="487362" cy="469900"/>
              </a:xfrm>
              <a:custGeom>
                <a:avLst/>
                <a:gdLst>
                  <a:gd name="T0" fmla="*/ 583 w 1353"/>
                  <a:gd name="T1" fmla="*/ 0 h 1307"/>
                  <a:gd name="T2" fmla="*/ 793 w 1353"/>
                  <a:gd name="T3" fmla="*/ 0 h 1307"/>
                  <a:gd name="T4" fmla="*/ 1352 w 1353"/>
                  <a:gd name="T5" fmla="*/ 1306 h 1307"/>
                  <a:gd name="T6" fmla="*/ 1119 w 1353"/>
                  <a:gd name="T7" fmla="*/ 1306 h 1307"/>
                  <a:gd name="T8" fmla="*/ 979 w 1353"/>
                  <a:gd name="T9" fmla="*/ 1003 h 1307"/>
                  <a:gd name="T10" fmla="*/ 373 w 1353"/>
                  <a:gd name="T11" fmla="*/ 1003 h 1307"/>
                  <a:gd name="T12" fmla="*/ 233 w 1353"/>
                  <a:gd name="T13" fmla="*/ 1306 h 1307"/>
                  <a:gd name="T14" fmla="*/ 0 w 1353"/>
                  <a:gd name="T15" fmla="*/ 1306 h 1307"/>
                  <a:gd name="T16" fmla="*/ 583 w 1353"/>
                  <a:gd name="T17" fmla="*/ 0 h 1307"/>
                  <a:gd name="T18" fmla="*/ 910 w 1353"/>
                  <a:gd name="T19" fmla="*/ 793 h 1307"/>
                  <a:gd name="T20" fmla="*/ 676 w 1353"/>
                  <a:gd name="T21" fmla="*/ 280 h 1307"/>
                  <a:gd name="T22" fmla="*/ 444 w 1353"/>
                  <a:gd name="T23" fmla="*/ 793 h 1307"/>
                  <a:gd name="T24" fmla="*/ 910 w 1353"/>
                  <a:gd name="T25" fmla="*/ 793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3" h="1307">
                    <a:moveTo>
                      <a:pt x="583" y="0"/>
                    </a:moveTo>
                    <a:lnTo>
                      <a:pt x="793" y="0"/>
                    </a:lnTo>
                    <a:lnTo>
                      <a:pt x="1352" y="1306"/>
                    </a:lnTo>
                    <a:lnTo>
                      <a:pt x="1119" y="1306"/>
                    </a:lnTo>
                    <a:lnTo>
                      <a:pt x="979" y="1003"/>
                    </a:lnTo>
                    <a:lnTo>
                      <a:pt x="373" y="1003"/>
                    </a:lnTo>
                    <a:lnTo>
                      <a:pt x="233" y="1306"/>
                    </a:lnTo>
                    <a:lnTo>
                      <a:pt x="0" y="1306"/>
                    </a:lnTo>
                    <a:lnTo>
                      <a:pt x="583" y="0"/>
                    </a:lnTo>
                    <a:close/>
                    <a:moveTo>
                      <a:pt x="910" y="793"/>
                    </a:moveTo>
                    <a:lnTo>
                      <a:pt x="676" y="280"/>
                    </a:lnTo>
                    <a:lnTo>
                      <a:pt x="444" y="793"/>
                    </a:lnTo>
                    <a:lnTo>
                      <a:pt x="910" y="7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8"/>
              <p:cNvSpPr>
                <a:spLocks noChangeArrowheads="1"/>
              </p:cNvSpPr>
              <p:nvPr/>
            </p:nvSpPr>
            <p:spPr bwMode="auto">
              <a:xfrm>
                <a:off x="4368800" y="4789488"/>
                <a:ext cx="327025" cy="461962"/>
              </a:xfrm>
              <a:custGeom>
                <a:avLst/>
                <a:gdLst>
                  <a:gd name="T0" fmla="*/ 0 w 910"/>
                  <a:gd name="T1" fmla="*/ 0 h 1284"/>
                  <a:gd name="T2" fmla="*/ 233 w 910"/>
                  <a:gd name="T3" fmla="*/ 0 h 1284"/>
                  <a:gd name="T4" fmla="*/ 233 w 910"/>
                  <a:gd name="T5" fmla="*/ 1096 h 1284"/>
                  <a:gd name="T6" fmla="*/ 909 w 910"/>
                  <a:gd name="T7" fmla="*/ 1096 h 1284"/>
                  <a:gd name="T8" fmla="*/ 909 w 910"/>
                  <a:gd name="T9" fmla="*/ 1283 h 1284"/>
                  <a:gd name="T10" fmla="*/ 0 w 910"/>
                  <a:gd name="T11" fmla="*/ 1283 h 1284"/>
                  <a:gd name="T12" fmla="*/ 0 w 910"/>
                  <a:gd name="T13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0" h="1284">
                    <a:moveTo>
                      <a:pt x="0" y="0"/>
                    </a:moveTo>
                    <a:lnTo>
                      <a:pt x="233" y="0"/>
                    </a:lnTo>
                    <a:lnTo>
                      <a:pt x="233" y="1096"/>
                    </a:lnTo>
                    <a:lnTo>
                      <a:pt x="909" y="1096"/>
                    </a:lnTo>
                    <a:lnTo>
                      <a:pt x="909" y="1283"/>
                    </a:lnTo>
                    <a:lnTo>
                      <a:pt x="0" y="128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19"/>
              <p:cNvSpPr>
                <a:spLocks noChangeArrowheads="1"/>
              </p:cNvSpPr>
              <p:nvPr/>
            </p:nvSpPr>
            <p:spPr bwMode="auto">
              <a:xfrm>
                <a:off x="4746625" y="4789488"/>
                <a:ext cx="454025" cy="461962"/>
              </a:xfrm>
              <a:custGeom>
                <a:avLst/>
                <a:gdLst>
                  <a:gd name="T0" fmla="*/ 513 w 1260"/>
                  <a:gd name="T1" fmla="*/ 793 h 1284"/>
                  <a:gd name="T2" fmla="*/ 0 w 1260"/>
                  <a:gd name="T3" fmla="*/ 0 h 1284"/>
                  <a:gd name="T4" fmla="*/ 280 w 1260"/>
                  <a:gd name="T5" fmla="*/ 0 h 1284"/>
                  <a:gd name="T6" fmla="*/ 629 w 1260"/>
                  <a:gd name="T7" fmla="*/ 560 h 1284"/>
                  <a:gd name="T8" fmla="*/ 1002 w 1260"/>
                  <a:gd name="T9" fmla="*/ 0 h 1284"/>
                  <a:gd name="T10" fmla="*/ 1259 w 1260"/>
                  <a:gd name="T11" fmla="*/ 0 h 1284"/>
                  <a:gd name="T12" fmla="*/ 746 w 1260"/>
                  <a:gd name="T13" fmla="*/ 770 h 1284"/>
                  <a:gd name="T14" fmla="*/ 746 w 1260"/>
                  <a:gd name="T15" fmla="*/ 1283 h 1284"/>
                  <a:gd name="T16" fmla="*/ 513 w 1260"/>
                  <a:gd name="T17" fmla="*/ 1283 h 1284"/>
                  <a:gd name="T18" fmla="*/ 513 w 1260"/>
                  <a:gd name="T19" fmla="*/ 793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0" h="1284">
                    <a:moveTo>
                      <a:pt x="513" y="793"/>
                    </a:moveTo>
                    <a:lnTo>
                      <a:pt x="0" y="0"/>
                    </a:lnTo>
                    <a:lnTo>
                      <a:pt x="280" y="0"/>
                    </a:lnTo>
                    <a:lnTo>
                      <a:pt x="629" y="560"/>
                    </a:lnTo>
                    <a:lnTo>
                      <a:pt x="1002" y="0"/>
                    </a:lnTo>
                    <a:lnTo>
                      <a:pt x="1259" y="0"/>
                    </a:lnTo>
                    <a:lnTo>
                      <a:pt x="746" y="770"/>
                    </a:lnTo>
                    <a:lnTo>
                      <a:pt x="746" y="1283"/>
                    </a:lnTo>
                    <a:lnTo>
                      <a:pt x="513" y="1283"/>
                    </a:lnTo>
                    <a:lnTo>
                      <a:pt x="513" y="79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0"/>
              <p:cNvSpPr>
                <a:spLocks noChangeArrowheads="1"/>
              </p:cNvSpPr>
              <p:nvPr/>
            </p:nvSpPr>
            <p:spPr bwMode="auto">
              <a:xfrm>
                <a:off x="5324475" y="4789488"/>
                <a:ext cx="377825" cy="461962"/>
              </a:xfrm>
              <a:custGeom>
                <a:avLst/>
                <a:gdLst>
                  <a:gd name="T0" fmla="*/ 395 w 1049"/>
                  <a:gd name="T1" fmla="*/ 210 h 1284"/>
                  <a:gd name="T2" fmla="*/ 0 w 1049"/>
                  <a:gd name="T3" fmla="*/ 210 h 1284"/>
                  <a:gd name="T4" fmla="*/ 0 w 1049"/>
                  <a:gd name="T5" fmla="*/ 0 h 1284"/>
                  <a:gd name="T6" fmla="*/ 1048 w 1049"/>
                  <a:gd name="T7" fmla="*/ 0 h 1284"/>
                  <a:gd name="T8" fmla="*/ 1048 w 1049"/>
                  <a:gd name="T9" fmla="*/ 210 h 1284"/>
                  <a:gd name="T10" fmla="*/ 629 w 1049"/>
                  <a:gd name="T11" fmla="*/ 210 h 1284"/>
                  <a:gd name="T12" fmla="*/ 629 w 1049"/>
                  <a:gd name="T13" fmla="*/ 1283 h 1284"/>
                  <a:gd name="T14" fmla="*/ 395 w 1049"/>
                  <a:gd name="T15" fmla="*/ 1283 h 1284"/>
                  <a:gd name="T16" fmla="*/ 395 w 1049"/>
                  <a:gd name="T17" fmla="*/ 21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9" h="1284">
                    <a:moveTo>
                      <a:pt x="395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1048" y="0"/>
                    </a:lnTo>
                    <a:lnTo>
                      <a:pt x="1048" y="210"/>
                    </a:lnTo>
                    <a:lnTo>
                      <a:pt x="629" y="210"/>
                    </a:lnTo>
                    <a:lnTo>
                      <a:pt x="629" y="1283"/>
                    </a:lnTo>
                    <a:lnTo>
                      <a:pt x="395" y="1283"/>
                    </a:lnTo>
                    <a:lnTo>
                      <a:pt x="395" y="21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1"/>
              <p:cNvSpPr>
                <a:spLocks noChangeArrowheads="1"/>
              </p:cNvSpPr>
              <p:nvPr/>
            </p:nvSpPr>
            <p:spPr bwMode="auto">
              <a:xfrm>
                <a:off x="5870575" y="4789488"/>
                <a:ext cx="84138" cy="461962"/>
              </a:xfrm>
              <a:custGeom>
                <a:avLst/>
                <a:gdLst>
                  <a:gd name="T0" fmla="*/ 0 w 235"/>
                  <a:gd name="T1" fmla="*/ 0 h 1284"/>
                  <a:gd name="T2" fmla="*/ 234 w 235"/>
                  <a:gd name="T3" fmla="*/ 0 h 1284"/>
                  <a:gd name="T4" fmla="*/ 234 w 235"/>
                  <a:gd name="T5" fmla="*/ 1283 h 1284"/>
                  <a:gd name="T6" fmla="*/ 0 w 235"/>
                  <a:gd name="T7" fmla="*/ 1283 h 1284"/>
                  <a:gd name="T8" fmla="*/ 0 w 235"/>
                  <a:gd name="T9" fmla="*/ 0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1284">
                    <a:moveTo>
                      <a:pt x="0" y="0"/>
                    </a:moveTo>
                    <a:lnTo>
                      <a:pt x="234" y="0"/>
                    </a:lnTo>
                    <a:lnTo>
                      <a:pt x="234" y="1283"/>
                    </a:lnTo>
                    <a:lnTo>
                      <a:pt x="0" y="128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2"/>
              <p:cNvSpPr>
                <a:spLocks noChangeArrowheads="1"/>
              </p:cNvSpPr>
              <p:nvPr/>
            </p:nvSpPr>
            <p:spPr bwMode="auto">
              <a:xfrm>
                <a:off x="6146800" y="4781550"/>
                <a:ext cx="428625" cy="479425"/>
              </a:xfrm>
              <a:custGeom>
                <a:avLst/>
                <a:gdLst>
                  <a:gd name="T0" fmla="*/ 0 w 1190"/>
                  <a:gd name="T1" fmla="*/ 676 h 1330"/>
                  <a:gd name="T2" fmla="*/ 0 w 1190"/>
                  <a:gd name="T3" fmla="*/ 676 h 1330"/>
                  <a:gd name="T4" fmla="*/ 0 w 1190"/>
                  <a:gd name="T5" fmla="*/ 676 h 1330"/>
                  <a:gd name="T6" fmla="*/ 676 w 1190"/>
                  <a:gd name="T7" fmla="*/ 0 h 1330"/>
                  <a:gd name="T8" fmla="*/ 1166 w 1190"/>
                  <a:gd name="T9" fmla="*/ 210 h 1330"/>
                  <a:gd name="T10" fmla="*/ 1025 w 1190"/>
                  <a:gd name="T11" fmla="*/ 373 h 1330"/>
                  <a:gd name="T12" fmla="*/ 652 w 1190"/>
                  <a:gd name="T13" fmla="*/ 210 h 1330"/>
                  <a:gd name="T14" fmla="*/ 233 w 1190"/>
                  <a:gd name="T15" fmla="*/ 653 h 1330"/>
                  <a:gd name="T16" fmla="*/ 233 w 1190"/>
                  <a:gd name="T17" fmla="*/ 676 h 1330"/>
                  <a:gd name="T18" fmla="*/ 652 w 1190"/>
                  <a:gd name="T19" fmla="*/ 1119 h 1330"/>
                  <a:gd name="T20" fmla="*/ 1025 w 1190"/>
                  <a:gd name="T21" fmla="*/ 956 h 1330"/>
                  <a:gd name="T22" fmla="*/ 1189 w 1190"/>
                  <a:gd name="T23" fmla="*/ 1119 h 1330"/>
                  <a:gd name="T24" fmla="*/ 652 w 1190"/>
                  <a:gd name="T25" fmla="*/ 1329 h 1330"/>
                  <a:gd name="T26" fmla="*/ 0 w 1190"/>
                  <a:gd name="T27" fmla="*/ 676 h 1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90" h="1330">
                    <a:moveTo>
                      <a:pt x="0" y="676"/>
                    </a:moveTo>
                    <a:lnTo>
                      <a:pt x="0" y="676"/>
                    </a:lnTo>
                    <a:lnTo>
                      <a:pt x="0" y="676"/>
                    </a:lnTo>
                    <a:cubicBezTo>
                      <a:pt x="0" y="303"/>
                      <a:pt x="279" y="0"/>
                      <a:pt x="676" y="0"/>
                    </a:cubicBezTo>
                    <a:cubicBezTo>
                      <a:pt x="909" y="0"/>
                      <a:pt x="1049" y="70"/>
                      <a:pt x="1166" y="210"/>
                    </a:cubicBezTo>
                    <a:cubicBezTo>
                      <a:pt x="1025" y="373"/>
                      <a:pt x="1025" y="373"/>
                      <a:pt x="1025" y="373"/>
                    </a:cubicBezTo>
                    <a:cubicBezTo>
                      <a:pt x="932" y="280"/>
                      <a:pt x="816" y="210"/>
                      <a:pt x="652" y="210"/>
                    </a:cubicBezTo>
                    <a:cubicBezTo>
                      <a:pt x="420" y="210"/>
                      <a:pt x="233" y="420"/>
                      <a:pt x="233" y="653"/>
                    </a:cubicBezTo>
                    <a:cubicBezTo>
                      <a:pt x="233" y="676"/>
                      <a:pt x="233" y="676"/>
                      <a:pt x="233" y="676"/>
                    </a:cubicBezTo>
                    <a:cubicBezTo>
                      <a:pt x="233" y="933"/>
                      <a:pt x="420" y="1119"/>
                      <a:pt x="652" y="1119"/>
                    </a:cubicBezTo>
                    <a:cubicBezTo>
                      <a:pt x="816" y="1119"/>
                      <a:pt x="932" y="1073"/>
                      <a:pt x="1025" y="956"/>
                    </a:cubicBezTo>
                    <a:cubicBezTo>
                      <a:pt x="1189" y="1119"/>
                      <a:pt x="1189" y="1119"/>
                      <a:pt x="1189" y="1119"/>
                    </a:cubicBezTo>
                    <a:cubicBezTo>
                      <a:pt x="1049" y="1259"/>
                      <a:pt x="909" y="1329"/>
                      <a:pt x="652" y="1329"/>
                    </a:cubicBezTo>
                    <a:cubicBezTo>
                      <a:pt x="279" y="1329"/>
                      <a:pt x="0" y="1049"/>
                      <a:pt x="0" y="67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3"/>
              <p:cNvSpPr>
                <a:spLocks noChangeArrowheads="1"/>
              </p:cNvSpPr>
              <p:nvPr/>
            </p:nvSpPr>
            <p:spPr bwMode="auto">
              <a:xfrm>
                <a:off x="6726238" y="4781550"/>
                <a:ext cx="360362" cy="479425"/>
              </a:xfrm>
              <a:custGeom>
                <a:avLst/>
                <a:gdLst>
                  <a:gd name="T0" fmla="*/ 0 w 1003"/>
                  <a:gd name="T1" fmla="*/ 1119 h 1330"/>
                  <a:gd name="T2" fmla="*/ 0 w 1003"/>
                  <a:gd name="T3" fmla="*/ 1119 h 1330"/>
                  <a:gd name="T4" fmla="*/ 139 w 1003"/>
                  <a:gd name="T5" fmla="*/ 956 h 1330"/>
                  <a:gd name="T6" fmla="*/ 536 w 1003"/>
                  <a:gd name="T7" fmla="*/ 1142 h 1330"/>
                  <a:gd name="T8" fmla="*/ 769 w 1003"/>
                  <a:gd name="T9" fmla="*/ 980 h 1330"/>
                  <a:gd name="T10" fmla="*/ 769 w 1003"/>
                  <a:gd name="T11" fmla="*/ 956 h 1330"/>
                  <a:gd name="T12" fmla="*/ 489 w 1003"/>
                  <a:gd name="T13" fmla="*/ 769 h 1330"/>
                  <a:gd name="T14" fmla="*/ 46 w 1003"/>
                  <a:gd name="T15" fmla="*/ 373 h 1330"/>
                  <a:gd name="T16" fmla="*/ 46 w 1003"/>
                  <a:gd name="T17" fmla="*/ 373 h 1330"/>
                  <a:gd name="T18" fmla="*/ 489 w 1003"/>
                  <a:gd name="T19" fmla="*/ 0 h 1330"/>
                  <a:gd name="T20" fmla="*/ 956 w 1003"/>
                  <a:gd name="T21" fmla="*/ 163 h 1330"/>
                  <a:gd name="T22" fmla="*/ 839 w 1003"/>
                  <a:gd name="T23" fmla="*/ 327 h 1330"/>
                  <a:gd name="T24" fmla="*/ 489 w 1003"/>
                  <a:gd name="T25" fmla="*/ 210 h 1330"/>
                  <a:gd name="T26" fmla="*/ 280 w 1003"/>
                  <a:gd name="T27" fmla="*/ 350 h 1330"/>
                  <a:gd name="T28" fmla="*/ 280 w 1003"/>
                  <a:gd name="T29" fmla="*/ 350 h 1330"/>
                  <a:gd name="T30" fmla="*/ 583 w 1003"/>
                  <a:gd name="T31" fmla="*/ 560 h 1330"/>
                  <a:gd name="T32" fmla="*/ 1002 w 1003"/>
                  <a:gd name="T33" fmla="*/ 933 h 1330"/>
                  <a:gd name="T34" fmla="*/ 1002 w 1003"/>
                  <a:gd name="T35" fmla="*/ 956 h 1330"/>
                  <a:gd name="T36" fmla="*/ 536 w 1003"/>
                  <a:gd name="T37" fmla="*/ 1329 h 1330"/>
                  <a:gd name="T38" fmla="*/ 0 w 1003"/>
                  <a:gd name="T39" fmla="*/ 1119 h 1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3" h="1330">
                    <a:moveTo>
                      <a:pt x="0" y="1119"/>
                    </a:moveTo>
                    <a:lnTo>
                      <a:pt x="0" y="1119"/>
                    </a:lnTo>
                    <a:cubicBezTo>
                      <a:pt x="139" y="956"/>
                      <a:pt x="139" y="956"/>
                      <a:pt x="139" y="956"/>
                    </a:cubicBezTo>
                    <a:cubicBezTo>
                      <a:pt x="256" y="1073"/>
                      <a:pt x="373" y="1142"/>
                      <a:pt x="536" y="1142"/>
                    </a:cubicBezTo>
                    <a:cubicBezTo>
                      <a:pt x="676" y="1142"/>
                      <a:pt x="769" y="1073"/>
                      <a:pt x="769" y="980"/>
                    </a:cubicBezTo>
                    <a:cubicBezTo>
                      <a:pt x="769" y="956"/>
                      <a:pt x="769" y="956"/>
                      <a:pt x="769" y="956"/>
                    </a:cubicBezTo>
                    <a:cubicBezTo>
                      <a:pt x="769" y="862"/>
                      <a:pt x="722" y="816"/>
                      <a:pt x="489" y="769"/>
                    </a:cubicBezTo>
                    <a:cubicBezTo>
                      <a:pt x="210" y="700"/>
                      <a:pt x="46" y="630"/>
                      <a:pt x="46" y="373"/>
                    </a:cubicBezTo>
                    <a:lnTo>
                      <a:pt x="46" y="373"/>
                    </a:lnTo>
                    <a:cubicBezTo>
                      <a:pt x="46" y="163"/>
                      <a:pt x="233" y="0"/>
                      <a:pt x="489" y="0"/>
                    </a:cubicBezTo>
                    <a:cubicBezTo>
                      <a:pt x="676" y="0"/>
                      <a:pt x="839" y="47"/>
                      <a:pt x="956" y="163"/>
                    </a:cubicBezTo>
                    <a:cubicBezTo>
                      <a:pt x="839" y="327"/>
                      <a:pt x="839" y="327"/>
                      <a:pt x="839" y="327"/>
                    </a:cubicBezTo>
                    <a:cubicBezTo>
                      <a:pt x="722" y="257"/>
                      <a:pt x="606" y="210"/>
                      <a:pt x="489" y="210"/>
                    </a:cubicBezTo>
                    <a:cubicBezTo>
                      <a:pt x="349" y="210"/>
                      <a:pt x="280" y="280"/>
                      <a:pt x="280" y="350"/>
                    </a:cubicBezTo>
                    <a:lnTo>
                      <a:pt x="280" y="350"/>
                    </a:lnTo>
                    <a:cubicBezTo>
                      <a:pt x="280" y="466"/>
                      <a:pt x="326" y="513"/>
                      <a:pt x="583" y="560"/>
                    </a:cubicBezTo>
                    <a:cubicBezTo>
                      <a:pt x="862" y="630"/>
                      <a:pt x="1002" y="723"/>
                      <a:pt x="1002" y="933"/>
                    </a:cubicBezTo>
                    <a:cubicBezTo>
                      <a:pt x="1002" y="956"/>
                      <a:pt x="1002" y="956"/>
                      <a:pt x="1002" y="956"/>
                    </a:cubicBezTo>
                    <a:cubicBezTo>
                      <a:pt x="1002" y="1189"/>
                      <a:pt x="815" y="1329"/>
                      <a:pt x="536" y="1329"/>
                    </a:cubicBezTo>
                    <a:cubicBezTo>
                      <a:pt x="349" y="1329"/>
                      <a:pt x="163" y="1259"/>
                      <a:pt x="0" y="111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4"/>
              <p:cNvSpPr>
                <a:spLocks noChangeArrowheads="1"/>
              </p:cNvSpPr>
              <p:nvPr/>
            </p:nvSpPr>
            <p:spPr bwMode="auto">
              <a:xfrm>
                <a:off x="7188200" y="5149850"/>
                <a:ext cx="66675" cy="84138"/>
              </a:xfrm>
              <a:custGeom>
                <a:avLst/>
                <a:gdLst>
                  <a:gd name="T0" fmla="*/ 70 w 187"/>
                  <a:gd name="T1" fmla="*/ 47 h 234"/>
                  <a:gd name="T2" fmla="*/ 0 w 187"/>
                  <a:gd name="T3" fmla="*/ 47 h 234"/>
                  <a:gd name="T4" fmla="*/ 0 w 187"/>
                  <a:gd name="T5" fmla="*/ 0 h 234"/>
                  <a:gd name="T6" fmla="*/ 186 w 187"/>
                  <a:gd name="T7" fmla="*/ 0 h 234"/>
                  <a:gd name="T8" fmla="*/ 186 w 187"/>
                  <a:gd name="T9" fmla="*/ 47 h 234"/>
                  <a:gd name="T10" fmla="*/ 117 w 187"/>
                  <a:gd name="T11" fmla="*/ 47 h 234"/>
                  <a:gd name="T12" fmla="*/ 117 w 187"/>
                  <a:gd name="T13" fmla="*/ 233 h 234"/>
                  <a:gd name="T14" fmla="*/ 70 w 187"/>
                  <a:gd name="T15" fmla="*/ 233 h 234"/>
                  <a:gd name="T16" fmla="*/ 70 w 187"/>
                  <a:gd name="T17" fmla="*/ 4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" h="234">
                    <a:moveTo>
                      <a:pt x="70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186" y="0"/>
                    </a:lnTo>
                    <a:lnTo>
                      <a:pt x="186" y="47"/>
                    </a:lnTo>
                    <a:lnTo>
                      <a:pt x="117" y="47"/>
                    </a:lnTo>
                    <a:lnTo>
                      <a:pt x="117" y="233"/>
                    </a:lnTo>
                    <a:lnTo>
                      <a:pt x="70" y="233"/>
                    </a:lnTo>
                    <a:lnTo>
                      <a:pt x="70" y="4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25"/>
              <p:cNvSpPr>
                <a:spLocks noChangeArrowheads="1"/>
              </p:cNvSpPr>
              <p:nvPr/>
            </p:nvSpPr>
            <p:spPr bwMode="auto">
              <a:xfrm>
                <a:off x="7272338" y="5149850"/>
                <a:ext cx="84137" cy="84138"/>
              </a:xfrm>
              <a:custGeom>
                <a:avLst/>
                <a:gdLst>
                  <a:gd name="T0" fmla="*/ 0 w 234"/>
                  <a:gd name="T1" fmla="*/ 0 h 234"/>
                  <a:gd name="T2" fmla="*/ 47 w 234"/>
                  <a:gd name="T3" fmla="*/ 0 h 234"/>
                  <a:gd name="T4" fmla="*/ 117 w 234"/>
                  <a:gd name="T5" fmla="*/ 116 h 234"/>
                  <a:gd name="T6" fmla="*/ 187 w 234"/>
                  <a:gd name="T7" fmla="*/ 0 h 234"/>
                  <a:gd name="T8" fmla="*/ 233 w 234"/>
                  <a:gd name="T9" fmla="*/ 0 h 234"/>
                  <a:gd name="T10" fmla="*/ 233 w 234"/>
                  <a:gd name="T11" fmla="*/ 233 h 234"/>
                  <a:gd name="T12" fmla="*/ 187 w 234"/>
                  <a:gd name="T13" fmla="*/ 233 h 234"/>
                  <a:gd name="T14" fmla="*/ 187 w 234"/>
                  <a:gd name="T15" fmla="*/ 70 h 234"/>
                  <a:gd name="T16" fmla="*/ 117 w 234"/>
                  <a:gd name="T17" fmla="*/ 186 h 234"/>
                  <a:gd name="T18" fmla="*/ 117 w 234"/>
                  <a:gd name="T19" fmla="*/ 186 h 234"/>
                  <a:gd name="T20" fmla="*/ 47 w 234"/>
                  <a:gd name="T21" fmla="*/ 70 h 234"/>
                  <a:gd name="T22" fmla="*/ 47 w 234"/>
                  <a:gd name="T23" fmla="*/ 233 h 234"/>
                  <a:gd name="T24" fmla="*/ 0 w 234"/>
                  <a:gd name="T25" fmla="*/ 233 h 234"/>
                  <a:gd name="T26" fmla="*/ 0 w 234"/>
                  <a:gd name="T2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4" h="234">
                    <a:moveTo>
                      <a:pt x="0" y="0"/>
                    </a:moveTo>
                    <a:lnTo>
                      <a:pt x="47" y="0"/>
                    </a:lnTo>
                    <a:lnTo>
                      <a:pt x="117" y="116"/>
                    </a:lnTo>
                    <a:lnTo>
                      <a:pt x="187" y="0"/>
                    </a:lnTo>
                    <a:lnTo>
                      <a:pt x="233" y="0"/>
                    </a:lnTo>
                    <a:lnTo>
                      <a:pt x="233" y="233"/>
                    </a:lnTo>
                    <a:lnTo>
                      <a:pt x="187" y="233"/>
                    </a:lnTo>
                    <a:lnTo>
                      <a:pt x="187" y="70"/>
                    </a:lnTo>
                    <a:lnTo>
                      <a:pt x="117" y="186"/>
                    </a:lnTo>
                    <a:lnTo>
                      <a:pt x="117" y="186"/>
                    </a:lnTo>
                    <a:lnTo>
                      <a:pt x="47" y="70"/>
                    </a:lnTo>
                    <a:lnTo>
                      <a:pt x="47" y="233"/>
                    </a:lnTo>
                    <a:lnTo>
                      <a:pt x="0" y="2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2" r:id="rId2"/>
    <p:sldLayoutId id="2147483667" r:id="rId3"/>
    <p:sldLayoutId id="2147483650" r:id="rId4"/>
    <p:sldLayoutId id="2147483721" r:id="rId5"/>
    <p:sldLayoutId id="2147483658" r:id="rId6"/>
    <p:sldLayoutId id="2147483709" r:id="rId7"/>
    <p:sldLayoutId id="2147483659" r:id="rId8"/>
    <p:sldLayoutId id="2147483662" r:id="rId9"/>
    <p:sldLayoutId id="2147483663" r:id="rId10"/>
    <p:sldLayoutId id="2147483654" r:id="rId11"/>
    <p:sldLayoutId id="2147483722" r:id="rId12"/>
    <p:sldLayoutId id="2147483715" r:id="rId13"/>
    <p:sldLayoutId id="2147483655" r:id="rId14"/>
    <p:sldLayoutId id="2147483670" r:id="rId15"/>
    <p:sldLayoutId id="2147483710" r:id="rId16"/>
    <p:sldLayoutId id="2147483716" r:id="rId17"/>
    <p:sldLayoutId id="2147483725" r:id="rId18"/>
    <p:sldLayoutId id="2147483723" r:id="rId19"/>
    <p:sldLayoutId id="2147483719" r:id="rId20"/>
    <p:sldLayoutId id="2147483660" r:id="rId21"/>
    <p:sldLayoutId id="2147483724" r:id="rId22"/>
    <p:sldLayoutId id="2147483720" r:id="rId23"/>
    <p:sldLayoutId id="2147483714" r:id="rId24"/>
    <p:sldLayoutId id="2147483661" r:id="rId25"/>
  </p:sldLayoutIdLst>
  <p:transition spd="med">
    <p:fade/>
  </p:transition>
  <p:hf sldNum="0"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200"/>
        </a:spcBef>
        <a:spcAft>
          <a:spcPts val="2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rdatatool.gov/" TargetMode="External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ensus.gov/programs-surveys/saipe/data/datasets.html" TargetMode="External"/><Relationship Id="rId5" Type="http://schemas.openxmlformats.org/officeDocument/2006/relationships/hyperlink" Target="https://www.census.gov/data/datasets/2017/demo/popest/counties-total.html" TargetMode="External"/><Relationship Id="rId4" Type="http://schemas.openxmlformats.org/officeDocument/2006/relationships/hyperlink" Target="https://www.bls.gov/lau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13"/>
            <a:ext cx="9144000" cy="51562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649962"/>
            <a:ext cx="9144000" cy="1843582"/>
          </a:xfrm>
        </p:spPr>
        <p:txBody>
          <a:bodyPr/>
          <a:lstStyle/>
          <a:p>
            <a:r>
              <a:rPr lang="en-US" dirty="0"/>
              <a:t>U.S. Crime Activities Analytics</a:t>
            </a:r>
          </a:p>
          <a:p>
            <a:pPr lvl="2"/>
            <a:r>
              <a:rPr lang="mr-IN" b="0" dirty="0"/>
              <a:t>–</a:t>
            </a:r>
            <a:r>
              <a:rPr lang="en-US" b="0" dirty="0"/>
              <a:t> </a:t>
            </a:r>
            <a:r>
              <a:rPr lang="en-US" b="0" dirty="0" err="1"/>
              <a:t>iTeam</a:t>
            </a:r>
            <a:r>
              <a:rPr lang="en-US" b="0" dirty="0"/>
              <a:t> </a:t>
            </a:r>
            <a:r>
              <a:rPr lang="mr-IN" b="0" dirty="0"/>
              <a:t>–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Stefan Jurack, </a:t>
            </a:r>
            <a:br>
              <a:rPr lang="en-US" b="0" dirty="0"/>
            </a:br>
            <a:r>
              <a:rPr lang="en-US" b="0" dirty="0" err="1"/>
              <a:t>Cuong</a:t>
            </a:r>
            <a:r>
              <a:rPr lang="en-US" b="0" dirty="0"/>
              <a:t> </a:t>
            </a:r>
            <a:r>
              <a:rPr lang="en-US" b="0" dirty="0" err="1"/>
              <a:t>Kieu</a:t>
            </a:r>
            <a:r>
              <a:rPr lang="en-US" b="0" dirty="0"/>
              <a:t>, </a:t>
            </a:r>
            <a:br>
              <a:rPr lang="en-US" b="0" dirty="0"/>
            </a:br>
            <a:r>
              <a:rPr lang="en-US" b="0" dirty="0" err="1"/>
              <a:t>Yoshinobu</a:t>
            </a:r>
            <a:r>
              <a:rPr lang="en-US" b="0" dirty="0"/>
              <a:t> </a:t>
            </a:r>
            <a:r>
              <a:rPr lang="en-US" b="0" dirty="0" err="1"/>
              <a:t>Nakahashi</a:t>
            </a:r>
            <a:r>
              <a:rPr lang="en-US" b="0" dirty="0"/>
              <a:t>, </a:t>
            </a:r>
            <a:br>
              <a:rPr lang="en-US" b="0" dirty="0"/>
            </a:br>
            <a:r>
              <a:rPr lang="en-US" b="0" dirty="0"/>
              <a:t>Naveen </a:t>
            </a:r>
            <a:r>
              <a:rPr lang="en-US" b="0" dirty="0" err="1"/>
              <a:t>Swaminathan</a:t>
            </a:r>
            <a:endParaRPr lang="en-US" b="0" dirty="0"/>
          </a:p>
          <a:p>
            <a:pPr lvl="3"/>
            <a:r>
              <a:rPr lang="en-US" dirty="0"/>
              <a:t>20/04/2018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58426" y="4401911"/>
            <a:ext cx="676868" cy="576072"/>
            <a:chOff x="1408113" y="415925"/>
            <a:chExt cx="7974012" cy="6786563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108700" y="3381375"/>
              <a:ext cx="374650" cy="215900"/>
            </a:xfrm>
            <a:custGeom>
              <a:avLst/>
              <a:gdLst>
                <a:gd name="T0" fmla="*/ 1038 w 1039"/>
                <a:gd name="T1" fmla="*/ 300 h 601"/>
                <a:gd name="T2" fmla="*/ 1038 w 1039"/>
                <a:gd name="T3" fmla="*/ 300 h 601"/>
                <a:gd name="T4" fmla="*/ 1038 w 1039"/>
                <a:gd name="T5" fmla="*/ 277 h 601"/>
                <a:gd name="T6" fmla="*/ 622 w 1039"/>
                <a:gd name="T7" fmla="*/ 0 h 601"/>
                <a:gd name="T8" fmla="*/ 0 w 1039"/>
                <a:gd name="T9" fmla="*/ 0 h 601"/>
                <a:gd name="T10" fmla="*/ 0 w 1039"/>
                <a:gd name="T11" fmla="*/ 600 h 601"/>
                <a:gd name="T12" fmla="*/ 577 w 1039"/>
                <a:gd name="T13" fmla="*/ 600 h 601"/>
                <a:gd name="T14" fmla="*/ 1038 w 1039"/>
                <a:gd name="T15" fmla="*/ 30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9" h="601">
                  <a:moveTo>
                    <a:pt x="1038" y="300"/>
                  </a:moveTo>
                  <a:lnTo>
                    <a:pt x="1038" y="300"/>
                  </a:lnTo>
                  <a:cubicBezTo>
                    <a:pt x="1038" y="277"/>
                    <a:pt x="1038" y="277"/>
                    <a:pt x="1038" y="277"/>
                  </a:cubicBezTo>
                  <a:cubicBezTo>
                    <a:pt x="1038" y="92"/>
                    <a:pt x="876" y="0"/>
                    <a:pt x="6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577" y="600"/>
                    <a:pt x="577" y="600"/>
                    <a:pt x="577" y="600"/>
                  </a:cubicBezTo>
                  <a:cubicBezTo>
                    <a:pt x="738" y="600"/>
                    <a:pt x="1038" y="577"/>
                    <a:pt x="1038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6108700" y="3771900"/>
              <a:ext cx="423863" cy="223838"/>
            </a:xfrm>
            <a:custGeom>
              <a:avLst/>
              <a:gdLst>
                <a:gd name="T0" fmla="*/ 692 w 1177"/>
                <a:gd name="T1" fmla="*/ 0 h 622"/>
                <a:gd name="T2" fmla="*/ 692 w 1177"/>
                <a:gd name="T3" fmla="*/ 0 h 622"/>
                <a:gd name="T4" fmla="*/ 0 w 1177"/>
                <a:gd name="T5" fmla="*/ 0 h 622"/>
                <a:gd name="T6" fmla="*/ 0 w 1177"/>
                <a:gd name="T7" fmla="*/ 621 h 622"/>
                <a:gd name="T8" fmla="*/ 715 w 1177"/>
                <a:gd name="T9" fmla="*/ 621 h 622"/>
                <a:gd name="T10" fmla="*/ 1176 w 1177"/>
                <a:gd name="T11" fmla="*/ 321 h 622"/>
                <a:gd name="T12" fmla="*/ 1176 w 1177"/>
                <a:gd name="T13" fmla="*/ 299 h 622"/>
                <a:gd name="T14" fmla="*/ 692 w 1177"/>
                <a:gd name="T15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7" h="622">
                  <a:moveTo>
                    <a:pt x="692" y="0"/>
                  </a:moveTo>
                  <a:lnTo>
                    <a:pt x="69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715" y="621"/>
                    <a:pt x="715" y="621"/>
                    <a:pt x="715" y="621"/>
                  </a:cubicBezTo>
                  <a:cubicBezTo>
                    <a:pt x="876" y="621"/>
                    <a:pt x="1176" y="575"/>
                    <a:pt x="1176" y="321"/>
                  </a:cubicBezTo>
                  <a:cubicBezTo>
                    <a:pt x="1176" y="299"/>
                    <a:pt x="1176" y="299"/>
                    <a:pt x="1176" y="299"/>
                  </a:cubicBezTo>
                  <a:cubicBezTo>
                    <a:pt x="1176" y="46"/>
                    <a:pt x="899" y="0"/>
                    <a:pt x="69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7554913" y="3373438"/>
              <a:ext cx="631825" cy="639762"/>
            </a:xfrm>
            <a:custGeom>
              <a:avLst/>
              <a:gdLst>
                <a:gd name="T0" fmla="*/ 1546 w 1754"/>
                <a:gd name="T1" fmla="*/ 300 h 1777"/>
                <a:gd name="T2" fmla="*/ 1546 w 1754"/>
                <a:gd name="T3" fmla="*/ 300 h 1777"/>
                <a:gd name="T4" fmla="*/ 1523 w 1754"/>
                <a:gd name="T5" fmla="*/ 253 h 1777"/>
                <a:gd name="T6" fmla="*/ 808 w 1754"/>
                <a:gd name="T7" fmla="*/ 0 h 1777"/>
                <a:gd name="T8" fmla="*/ 0 w 1754"/>
                <a:gd name="T9" fmla="*/ 877 h 1777"/>
                <a:gd name="T10" fmla="*/ 0 w 1754"/>
                <a:gd name="T11" fmla="*/ 877 h 1777"/>
                <a:gd name="T12" fmla="*/ 853 w 1754"/>
                <a:gd name="T13" fmla="*/ 1776 h 1777"/>
                <a:gd name="T14" fmla="*/ 1454 w 1754"/>
                <a:gd name="T15" fmla="*/ 1591 h 1777"/>
                <a:gd name="T16" fmla="*/ 1454 w 1754"/>
                <a:gd name="T17" fmla="*/ 1176 h 1777"/>
                <a:gd name="T18" fmla="*/ 784 w 1754"/>
                <a:gd name="T19" fmla="*/ 1176 h 1777"/>
                <a:gd name="T20" fmla="*/ 784 w 1754"/>
                <a:gd name="T21" fmla="*/ 692 h 1777"/>
                <a:gd name="T22" fmla="*/ 1753 w 1754"/>
                <a:gd name="T23" fmla="*/ 692 h 1777"/>
                <a:gd name="T24" fmla="*/ 1708 w 1754"/>
                <a:gd name="T25" fmla="*/ 92 h 1777"/>
                <a:gd name="T26" fmla="*/ 1546 w 1754"/>
                <a:gd name="T27" fmla="*/ 300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4" h="1777">
                  <a:moveTo>
                    <a:pt x="1546" y="300"/>
                  </a:moveTo>
                  <a:lnTo>
                    <a:pt x="1546" y="300"/>
                  </a:lnTo>
                  <a:cubicBezTo>
                    <a:pt x="1523" y="253"/>
                    <a:pt x="1523" y="253"/>
                    <a:pt x="1523" y="253"/>
                  </a:cubicBezTo>
                  <a:cubicBezTo>
                    <a:pt x="1315" y="92"/>
                    <a:pt x="1130" y="0"/>
                    <a:pt x="808" y="0"/>
                  </a:cubicBezTo>
                  <a:cubicBezTo>
                    <a:pt x="369" y="0"/>
                    <a:pt x="0" y="392"/>
                    <a:pt x="0" y="877"/>
                  </a:cubicBezTo>
                  <a:lnTo>
                    <a:pt x="0" y="877"/>
                  </a:lnTo>
                  <a:cubicBezTo>
                    <a:pt x="0" y="1407"/>
                    <a:pt x="369" y="1776"/>
                    <a:pt x="853" y="1776"/>
                  </a:cubicBezTo>
                  <a:cubicBezTo>
                    <a:pt x="1084" y="1776"/>
                    <a:pt x="1292" y="1706"/>
                    <a:pt x="1454" y="1591"/>
                  </a:cubicBezTo>
                  <a:cubicBezTo>
                    <a:pt x="1454" y="1176"/>
                    <a:pt x="1454" y="1176"/>
                    <a:pt x="1454" y="1176"/>
                  </a:cubicBezTo>
                  <a:cubicBezTo>
                    <a:pt x="784" y="1176"/>
                    <a:pt x="784" y="1176"/>
                    <a:pt x="784" y="1176"/>
                  </a:cubicBezTo>
                  <a:cubicBezTo>
                    <a:pt x="784" y="692"/>
                    <a:pt x="784" y="692"/>
                    <a:pt x="784" y="692"/>
                  </a:cubicBezTo>
                  <a:cubicBezTo>
                    <a:pt x="1753" y="692"/>
                    <a:pt x="1753" y="692"/>
                    <a:pt x="1753" y="692"/>
                  </a:cubicBezTo>
                  <a:cubicBezTo>
                    <a:pt x="1753" y="484"/>
                    <a:pt x="1731" y="300"/>
                    <a:pt x="1708" y="92"/>
                  </a:cubicBezTo>
                  <a:lnTo>
                    <a:pt x="1546" y="3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1408113" y="415925"/>
              <a:ext cx="6770687" cy="6786563"/>
            </a:xfrm>
            <a:custGeom>
              <a:avLst/>
              <a:gdLst>
                <a:gd name="T0" fmla="*/ 17905 w 18807"/>
                <a:gd name="T1" fmla="*/ 7707 h 18853"/>
                <a:gd name="T2" fmla="*/ 16198 w 18807"/>
                <a:gd name="T3" fmla="*/ 5238 h 18853"/>
                <a:gd name="T4" fmla="*/ 139 w 18807"/>
                <a:gd name="T5" fmla="*/ 7776 h 18853"/>
                <a:gd name="T6" fmla="*/ 1200 w 18807"/>
                <a:gd name="T7" fmla="*/ 10406 h 18853"/>
                <a:gd name="T8" fmla="*/ 0 w 18807"/>
                <a:gd name="T9" fmla="*/ 9415 h 18853"/>
                <a:gd name="T10" fmla="*/ 16521 w 18807"/>
                <a:gd name="T11" fmla="*/ 9092 h 18853"/>
                <a:gd name="T12" fmla="*/ 4408 w 18807"/>
                <a:gd name="T13" fmla="*/ 9230 h 18853"/>
                <a:gd name="T14" fmla="*/ 2584 w 18807"/>
                <a:gd name="T15" fmla="*/ 7776 h 18853"/>
                <a:gd name="T16" fmla="*/ 4408 w 18807"/>
                <a:gd name="T17" fmla="*/ 7776 h 18853"/>
                <a:gd name="T18" fmla="*/ 5838 w 18807"/>
                <a:gd name="T19" fmla="*/ 10406 h 18853"/>
                <a:gd name="T20" fmla="*/ 5838 w 18807"/>
                <a:gd name="T21" fmla="*/ 10406 h 18853"/>
                <a:gd name="T22" fmla="*/ 6992 w 18807"/>
                <a:gd name="T23" fmla="*/ 8261 h 18853"/>
                <a:gd name="T24" fmla="*/ 6992 w 18807"/>
                <a:gd name="T25" fmla="*/ 7776 h 18853"/>
                <a:gd name="T26" fmla="*/ 8930 w 18807"/>
                <a:gd name="T27" fmla="*/ 10406 h 18853"/>
                <a:gd name="T28" fmla="*/ 10061 w 18807"/>
                <a:gd name="T29" fmla="*/ 9691 h 18853"/>
                <a:gd name="T30" fmla="*/ 10061 w 18807"/>
                <a:gd name="T31" fmla="*/ 7776 h 18853"/>
                <a:gd name="T32" fmla="*/ 10822 w 18807"/>
                <a:gd name="T33" fmla="*/ 8930 h 18853"/>
                <a:gd name="T34" fmla="*/ 14790 w 18807"/>
                <a:gd name="T35" fmla="*/ 9691 h 18853"/>
                <a:gd name="T36" fmla="*/ 13729 w 18807"/>
                <a:gd name="T37" fmla="*/ 7754 h 18853"/>
                <a:gd name="T38" fmla="*/ 14329 w 18807"/>
                <a:gd name="T39" fmla="*/ 9022 h 18853"/>
                <a:gd name="T40" fmla="*/ 15967 w 18807"/>
                <a:gd name="T41" fmla="*/ 10452 h 18853"/>
                <a:gd name="T42" fmla="*/ 15967 w 18807"/>
                <a:gd name="T43" fmla="*/ 10452 h 18853"/>
                <a:gd name="T44" fmla="*/ 15760 w 18807"/>
                <a:gd name="T45" fmla="*/ 6392 h 18853"/>
                <a:gd name="T46" fmla="*/ 3600 w 18807"/>
                <a:gd name="T47" fmla="*/ 12137 h 18853"/>
                <a:gd name="T48" fmla="*/ 3992 w 18807"/>
                <a:gd name="T49" fmla="*/ 13129 h 18853"/>
                <a:gd name="T50" fmla="*/ 3600 w 18807"/>
                <a:gd name="T51" fmla="*/ 12137 h 18853"/>
                <a:gd name="T52" fmla="*/ 3485 w 18807"/>
                <a:gd name="T53" fmla="*/ 12922 h 18853"/>
                <a:gd name="T54" fmla="*/ 5031 w 18807"/>
                <a:gd name="T55" fmla="*/ 12160 h 18853"/>
                <a:gd name="T56" fmla="*/ 5930 w 18807"/>
                <a:gd name="T57" fmla="*/ 13429 h 18853"/>
                <a:gd name="T58" fmla="*/ 4823 w 18807"/>
                <a:gd name="T59" fmla="*/ 13429 h 18853"/>
                <a:gd name="T60" fmla="*/ 7222 w 18807"/>
                <a:gd name="T61" fmla="*/ 12137 h 18853"/>
                <a:gd name="T62" fmla="*/ 6807 w 18807"/>
                <a:gd name="T63" fmla="*/ 13129 h 18853"/>
                <a:gd name="T64" fmla="*/ 7338 w 18807"/>
                <a:gd name="T65" fmla="*/ 12922 h 18853"/>
                <a:gd name="T66" fmla="*/ 7338 w 18807"/>
                <a:gd name="T67" fmla="*/ 12922 h 18853"/>
                <a:gd name="T68" fmla="*/ 8469 w 18807"/>
                <a:gd name="T69" fmla="*/ 13244 h 18853"/>
                <a:gd name="T70" fmla="*/ 8238 w 18807"/>
                <a:gd name="T71" fmla="*/ 12160 h 18853"/>
                <a:gd name="T72" fmla="*/ 9554 w 18807"/>
                <a:gd name="T73" fmla="*/ 12160 h 18853"/>
                <a:gd name="T74" fmla="*/ 10015 w 18807"/>
                <a:gd name="T75" fmla="*/ 12922 h 18853"/>
                <a:gd name="T76" fmla="*/ 11260 w 18807"/>
                <a:gd name="T77" fmla="*/ 12368 h 18853"/>
                <a:gd name="T78" fmla="*/ 11906 w 18807"/>
                <a:gd name="T79" fmla="*/ 12160 h 18853"/>
                <a:gd name="T80" fmla="*/ 11260 w 18807"/>
                <a:gd name="T81" fmla="*/ 13429 h 18853"/>
                <a:gd name="T82" fmla="*/ 12598 w 18807"/>
                <a:gd name="T83" fmla="*/ 12160 h 18853"/>
                <a:gd name="T84" fmla="*/ 13129 w 18807"/>
                <a:gd name="T85" fmla="*/ 12806 h 18853"/>
                <a:gd name="T86" fmla="*/ 14283 w 18807"/>
                <a:gd name="T87" fmla="*/ 12344 h 18853"/>
                <a:gd name="T88" fmla="*/ 13360 w 18807"/>
                <a:gd name="T89" fmla="*/ 12806 h 18853"/>
                <a:gd name="T90" fmla="*/ 13775 w 18807"/>
                <a:gd name="T91" fmla="*/ 13452 h 18853"/>
                <a:gd name="T92" fmla="*/ 14859 w 18807"/>
                <a:gd name="T93" fmla="*/ 13083 h 18853"/>
                <a:gd name="T94" fmla="*/ 15206 w 18807"/>
                <a:gd name="T95" fmla="*/ 12898 h 18853"/>
                <a:gd name="T96" fmla="*/ 15667 w 18807"/>
                <a:gd name="T97" fmla="*/ 12298 h 18853"/>
                <a:gd name="T98" fmla="*/ 14998 w 18807"/>
                <a:gd name="T99" fmla="*/ 12483 h 18853"/>
                <a:gd name="T100" fmla="*/ 15252 w 18807"/>
                <a:gd name="T101" fmla="*/ 13452 h 18853"/>
                <a:gd name="T102" fmla="*/ 16106 w 18807"/>
                <a:gd name="T103" fmla="*/ 13383 h 18853"/>
                <a:gd name="T104" fmla="*/ 15990 w 18807"/>
                <a:gd name="T105" fmla="*/ 13152 h 18853"/>
                <a:gd name="T106" fmla="*/ 16406 w 18807"/>
                <a:gd name="T107" fmla="*/ 13383 h 18853"/>
                <a:gd name="T108" fmla="*/ 16336 w 18807"/>
                <a:gd name="T109" fmla="*/ 13337 h 18853"/>
                <a:gd name="T110" fmla="*/ 16221 w 18807"/>
                <a:gd name="T111" fmla="*/ 13152 h 18853"/>
                <a:gd name="T112" fmla="*/ 16451 w 18807"/>
                <a:gd name="T113" fmla="*/ 13152 h 18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807" h="18853">
                  <a:moveTo>
                    <a:pt x="16521" y="9092"/>
                  </a:moveTo>
                  <a:lnTo>
                    <a:pt x="16521" y="9092"/>
                  </a:lnTo>
                  <a:lnTo>
                    <a:pt x="16521" y="9092"/>
                  </a:lnTo>
                  <a:cubicBezTo>
                    <a:pt x="16521" y="8307"/>
                    <a:pt x="17121" y="7707"/>
                    <a:pt x="17905" y="7707"/>
                  </a:cubicBezTo>
                  <a:cubicBezTo>
                    <a:pt x="18229" y="7707"/>
                    <a:pt x="18482" y="7754"/>
                    <a:pt x="18736" y="7915"/>
                  </a:cubicBezTo>
                  <a:cubicBezTo>
                    <a:pt x="18621" y="7176"/>
                    <a:pt x="18413" y="6484"/>
                    <a:pt x="18137" y="5815"/>
                  </a:cubicBezTo>
                  <a:cubicBezTo>
                    <a:pt x="17952" y="6115"/>
                    <a:pt x="17629" y="6300"/>
                    <a:pt x="17259" y="6300"/>
                  </a:cubicBezTo>
                  <a:cubicBezTo>
                    <a:pt x="16683" y="6300"/>
                    <a:pt x="16198" y="5838"/>
                    <a:pt x="16198" y="5238"/>
                  </a:cubicBezTo>
                  <a:cubicBezTo>
                    <a:pt x="16198" y="4661"/>
                    <a:pt x="16683" y="4199"/>
                    <a:pt x="17259" y="4199"/>
                  </a:cubicBezTo>
                  <a:cubicBezTo>
                    <a:pt x="17259" y="4199"/>
                    <a:pt x="17259" y="4199"/>
                    <a:pt x="17282" y="4199"/>
                  </a:cubicBezTo>
                  <a:cubicBezTo>
                    <a:pt x="15575" y="1661"/>
                    <a:pt x="12691" y="0"/>
                    <a:pt x="9415" y="0"/>
                  </a:cubicBezTo>
                  <a:cubicBezTo>
                    <a:pt x="4777" y="0"/>
                    <a:pt x="923" y="3346"/>
                    <a:pt x="139" y="7776"/>
                  </a:cubicBezTo>
                  <a:cubicBezTo>
                    <a:pt x="2077" y="7776"/>
                    <a:pt x="2077" y="7776"/>
                    <a:pt x="2077" y="7776"/>
                  </a:cubicBezTo>
                  <a:cubicBezTo>
                    <a:pt x="2077" y="8053"/>
                    <a:pt x="2077" y="8053"/>
                    <a:pt x="2077" y="8053"/>
                  </a:cubicBezTo>
                  <a:cubicBezTo>
                    <a:pt x="1200" y="8053"/>
                    <a:pt x="1200" y="8053"/>
                    <a:pt x="1200" y="8053"/>
                  </a:cubicBezTo>
                  <a:cubicBezTo>
                    <a:pt x="1200" y="10406"/>
                    <a:pt x="1200" y="10406"/>
                    <a:pt x="1200" y="10406"/>
                  </a:cubicBezTo>
                  <a:cubicBezTo>
                    <a:pt x="900" y="10406"/>
                    <a:pt x="900" y="10406"/>
                    <a:pt x="900" y="10406"/>
                  </a:cubicBezTo>
                  <a:cubicBezTo>
                    <a:pt x="900" y="8053"/>
                    <a:pt x="900" y="8053"/>
                    <a:pt x="900" y="8053"/>
                  </a:cubicBezTo>
                  <a:cubicBezTo>
                    <a:pt x="92" y="8053"/>
                    <a:pt x="92" y="8053"/>
                    <a:pt x="92" y="8053"/>
                  </a:cubicBezTo>
                  <a:cubicBezTo>
                    <a:pt x="23" y="8492"/>
                    <a:pt x="0" y="8954"/>
                    <a:pt x="0" y="9415"/>
                  </a:cubicBezTo>
                  <a:cubicBezTo>
                    <a:pt x="0" y="14629"/>
                    <a:pt x="4223" y="18852"/>
                    <a:pt x="9415" y="18852"/>
                  </a:cubicBezTo>
                  <a:cubicBezTo>
                    <a:pt x="14352" y="18852"/>
                    <a:pt x="18413" y="15068"/>
                    <a:pt x="18806" y="10221"/>
                  </a:cubicBezTo>
                  <a:cubicBezTo>
                    <a:pt x="18598" y="10360"/>
                    <a:pt x="18298" y="10498"/>
                    <a:pt x="17928" y="10498"/>
                  </a:cubicBezTo>
                  <a:cubicBezTo>
                    <a:pt x="17098" y="10498"/>
                    <a:pt x="16521" y="9898"/>
                    <a:pt x="16521" y="9092"/>
                  </a:cubicBezTo>
                  <a:close/>
                  <a:moveTo>
                    <a:pt x="4684" y="10406"/>
                  </a:moveTo>
                  <a:lnTo>
                    <a:pt x="4684" y="10406"/>
                  </a:lnTo>
                  <a:cubicBezTo>
                    <a:pt x="4408" y="10406"/>
                    <a:pt x="4408" y="10406"/>
                    <a:pt x="4408" y="10406"/>
                  </a:cubicBezTo>
                  <a:cubicBezTo>
                    <a:pt x="4408" y="9230"/>
                    <a:pt x="4408" y="9230"/>
                    <a:pt x="4408" y="9230"/>
                  </a:cubicBezTo>
                  <a:cubicBezTo>
                    <a:pt x="2884" y="9230"/>
                    <a:pt x="2884" y="9230"/>
                    <a:pt x="2884" y="9230"/>
                  </a:cubicBezTo>
                  <a:cubicBezTo>
                    <a:pt x="2884" y="10406"/>
                    <a:pt x="2884" y="10406"/>
                    <a:pt x="2884" y="10406"/>
                  </a:cubicBezTo>
                  <a:cubicBezTo>
                    <a:pt x="2584" y="10406"/>
                    <a:pt x="2584" y="10406"/>
                    <a:pt x="2584" y="10406"/>
                  </a:cubicBezTo>
                  <a:cubicBezTo>
                    <a:pt x="2584" y="7776"/>
                    <a:pt x="2584" y="7776"/>
                    <a:pt x="2584" y="7776"/>
                  </a:cubicBezTo>
                  <a:cubicBezTo>
                    <a:pt x="2884" y="7776"/>
                    <a:pt x="2884" y="7776"/>
                    <a:pt x="2884" y="7776"/>
                  </a:cubicBezTo>
                  <a:cubicBezTo>
                    <a:pt x="2884" y="8954"/>
                    <a:pt x="2884" y="8954"/>
                    <a:pt x="2884" y="8954"/>
                  </a:cubicBezTo>
                  <a:cubicBezTo>
                    <a:pt x="4408" y="8954"/>
                    <a:pt x="4408" y="8954"/>
                    <a:pt x="4408" y="8954"/>
                  </a:cubicBezTo>
                  <a:cubicBezTo>
                    <a:pt x="4408" y="7776"/>
                    <a:pt x="4408" y="7776"/>
                    <a:pt x="4408" y="7776"/>
                  </a:cubicBezTo>
                  <a:cubicBezTo>
                    <a:pt x="4684" y="7776"/>
                    <a:pt x="4684" y="7776"/>
                    <a:pt x="4684" y="7776"/>
                  </a:cubicBezTo>
                  <a:lnTo>
                    <a:pt x="4684" y="10406"/>
                  </a:lnTo>
                  <a:close/>
                  <a:moveTo>
                    <a:pt x="5838" y="10406"/>
                  </a:moveTo>
                  <a:lnTo>
                    <a:pt x="5838" y="10406"/>
                  </a:lnTo>
                  <a:cubicBezTo>
                    <a:pt x="5561" y="10406"/>
                    <a:pt x="5561" y="10406"/>
                    <a:pt x="5561" y="10406"/>
                  </a:cubicBezTo>
                  <a:cubicBezTo>
                    <a:pt x="5561" y="7776"/>
                    <a:pt x="5561" y="7776"/>
                    <a:pt x="5561" y="7776"/>
                  </a:cubicBezTo>
                  <a:cubicBezTo>
                    <a:pt x="5838" y="7776"/>
                    <a:pt x="5838" y="7776"/>
                    <a:pt x="5838" y="7776"/>
                  </a:cubicBezTo>
                  <a:lnTo>
                    <a:pt x="5838" y="10406"/>
                  </a:lnTo>
                  <a:close/>
                  <a:moveTo>
                    <a:pt x="8930" y="10406"/>
                  </a:moveTo>
                  <a:lnTo>
                    <a:pt x="8930" y="10406"/>
                  </a:lnTo>
                  <a:cubicBezTo>
                    <a:pt x="8676" y="10406"/>
                    <a:pt x="8676" y="10406"/>
                    <a:pt x="8676" y="10406"/>
                  </a:cubicBezTo>
                  <a:cubicBezTo>
                    <a:pt x="6992" y="8261"/>
                    <a:pt x="6992" y="8261"/>
                    <a:pt x="6992" y="8261"/>
                  </a:cubicBezTo>
                  <a:cubicBezTo>
                    <a:pt x="6992" y="10406"/>
                    <a:pt x="6992" y="10406"/>
                    <a:pt x="6992" y="10406"/>
                  </a:cubicBezTo>
                  <a:cubicBezTo>
                    <a:pt x="6715" y="10406"/>
                    <a:pt x="6715" y="10406"/>
                    <a:pt x="6715" y="10406"/>
                  </a:cubicBezTo>
                  <a:cubicBezTo>
                    <a:pt x="6715" y="7776"/>
                    <a:pt x="6715" y="7776"/>
                    <a:pt x="6715" y="7776"/>
                  </a:cubicBezTo>
                  <a:cubicBezTo>
                    <a:pt x="6992" y="7776"/>
                    <a:pt x="6992" y="7776"/>
                    <a:pt x="6992" y="7776"/>
                  </a:cubicBezTo>
                  <a:cubicBezTo>
                    <a:pt x="8631" y="9876"/>
                    <a:pt x="8631" y="9876"/>
                    <a:pt x="8631" y="9876"/>
                  </a:cubicBezTo>
                  <a:cubicBezTo>
                    <a:pt x="8631" y="7776"/>
                    <a:pt x="8631" y="7776"/>
                    <a:pt x="8631" y="7776"/>
                  </a:cubicBezTo>
                  <a:cubicBezTo>
                    <a:pt x="8930" y="7776"/>
                    <a:pt x="8930" y="7776"/>
                    <a:pt x="8930" y="7776"/>
                  </a:cubicBezTo>
                  <a:lnTo>
                    <a:pt x="8930" y="10406"/>
                  </a:lnTo>
                  <a:close/>
                  <a:moveTo>
                    <a:pt x="11606" y="10406"/>
                  </a:moveTo>
                  <a:lnTo>
                    <a:pt x="11606" y="10406"/>
                  </a:lnTo>
                  <a:cubicBezTo>
                    <a:pt x="10615" y="9138"/>
                    <a:pt x="10615" y="9138"/>
                    <a:pt x="10615" y="9138"/>
                  </a:cubicBezTo>
                  <a:cubicBezTo>
                    <a:pt x="10061" y="9691"/>
                    <a:pt x="10061" y="9691"/>
                    <a:pt x="10061" y="9691"/>
                  </a:cubicBezTo>
                  <a:cubicBezTo>
                    <a:pt x="10061" y="10406"/>
                    <a:pt x="10061" y="10406"/>
                    <a:pt x="10061" y="10406"/>
                  </a:cubicBezTo>
                  <a:cubicBezTo>
                    <a:pt x="9761" y="10406"/>
                    <a:pt x="9761" y="10406"/>
                    <a:pt x="9761" y="10406"/>
                  </a:cubicBezTo>
                  <a:cubicBezTo>
                    <a:pt x="9761" y="7776"/>
                    <a:pt x="9761" y="7776"/>
                    <a:pt x="9761" y="7776"/>
                  </a:cubicBezTo>
                  <a:cubicBezTo>
                    <a:pt x="10061" y="7776"/>
                    <a:pt x="10061" y="7776"/>
                    <a:pt x="10061" y="7776"/>
                  </a:cubicBezTo>
                  <a:cubicBezTo>
                    <a:pt x="10061" y="9346"/>
                    <a:pt x="10061" y="9346"/>
                    <a:pt x="10061" y="9346"/>
                  </a:cubicBezTo>
                  <a:cubicBezTo>
                    <a:pt x="11560" y="7776"/>
                    <a:pt x="11560" y="7776"/>
                    <a:pt x="11560" y="7776"/>
                  </a:cubicBezTo>
                  <a:cubicBezTo>
                    <a:pt x="11929" y="7776"/>
                    <a:pt x="11929" y="7776"/>
                    <a:pt x="11929" y="7776"/>
                  </a:cubicBezTo>
                  <a:cubicBezTo>
                    <a:pt x="10822" y="8930"/>
                    <a:pt x="10822" y="8930"/>
                    <a:pt x="10822" y="8930"/>
                  </a:cubicBezTo>
                  <a:cubicBezTo>
                    <a:pt x="11975" y="10406"/>
                    <a:pt x="11975" y="10406"/>
                    <a:pt x="11975" y="10406"/>
                  </a:cubicBezTo>
                  <a:lnTo>
                    <a:pt x="11606" y="10406"/>
                  </a:lnTo>
                  <a:close/>
                  <a:moveTo>
                    <a:pt x="14790" y="9691"/>
                  </a:moveTo>
                  <a:lnTo>
                    <a:pt x="14790" y="9691"/>
                  </a:lnTo>
                  <a:cubicBezTo>
                    <a:pt x="14790" y="10153"/>
                    <a:pt x="14398" y="10452"/>
                    <a:pt x="13775" y="10452"/>
                  </a:cubicBezTo>
                  <a:cubicBezTo>
                    <a:pt x="12529" y="10452"/>
                    <a:pt x="12529" y="10452"/>
                    <a:pt x="12529" y="10452"/>
                  </a:cubicBezTo>
                  <a:cubicBezTo>
                    <a:pt x="12529" y="7754"/>
                    <a:pt x="12529" y="7754"/>
                    <a:pt x="12529" y="7754"/>
                  </a:cubicBezTo>
                  <a:cubicBezTo>
                    <a:pt x="13729" y="7754"/>
                    <a:pt x="13729" y="7754"/>
                    <a:pt x="13729" y="7754"/>
                  </a:cubicBezTo>
                  <a:cubicBezTo>
                    <a:pt x="14052" y="7754"/>
                    <a:pt x="14283" y="7822"/>
                    <a:pt x="14444" y="7984"/>
                  </a:cubicBezTo>
                  <a:cubicBezTo>
                    <a:pt x="14583" y="8123"/>
                    <a:pt x="14629" y="8261"/>
                    <a:pt x="14629" y="8445"/>
                  </a:cubicBezTo>
                  <a:cubicBezTo>
                    <a:pt x="14629" y="8468"/>
                    <a:pt x="14629" y="8468"/>
                    <a:pt x="14629" y="8468"/>
                  </a:cubicBezTo>
                  <a:cubicBezTo>
                    <a:pt x="14629" y="8699"/>
                    <a:pt x="14537" y="8907"/>
                    <a:pt x="14329" y="9022"/>
                  </a:cubicBezTo>
                  <a:cubicBezTo>
                    <a:pt x="14629" y="9161"/>
                    <a:pt x="14790" y="9369"/>
                    <a:pt x="14790" y="9667"/>
                  </a:cubicBezTo>
                  <a:lnTo>
                    <a:pt x="14790" y="9691"/>
                  </a:lnTo>
                  <a:close/>
                  <a:moveTo>
                    <a:pt x="15967" y="10452"/>
                  </a:moveTo>
                  <a:lnTo>
                    <a:pt x="15967" y="10452"/>
                  </a:lnTo>
                  <a:cubicBezTo>
                    <a:pt x="15436" y="10452"/>
                    <a:pt x="15436" y="10452"/>
                    <a:pt x="15436" y="10452"/>
                  </a:cubicBezTo>
                  <a:cubicBezTo>
                    <a:pt x="15436" y="7754"/>
                    <a:pt x="15436" y="7754"/>
                    <a:pt x="15436" y="7754"/>
                  </a:cubicBezTo>
                  <a:cubicBezTo>
                    <a:pt x="15967" y="7754"/>
                    <a:pt x="15967" y="7754"/>
                    <a:pt x="15967" y="7754"/>
                  </a:cubicBezTo>
                  <a:lnTo>
                    <a:pt x="15967" y="10452"/>
                  </a:lnTo>
                  <a:close/>
                  <a:moveTo>
                    <a:pt x="15760" y="7061"/>
                  </a:moveTo>
                  <a:lnTo>
                    <a:pt x="15760" y="7061"/>
                  </a:lnTo>
                  <a:cubicBezTo>
                    <a:pt x="15575" y="7061"/>
                    <a:pt x="15413" y="6923"/>
                    <a:pt x="15413" y="6715"/>
                  </a:cubicBezTo>
                  <a:cubicBezTo>
                    <a:pt x="15413" y="6530"/>
                    <a:pt x="15575" y="6392"/>
                    <a:pt x="15760" y="6392"/>
                  </a:cubicBezTo>
                  <a:cubicBezTo>
                    <a:pt x="15944" y="6392"/>
                    <a:pt x="16106" y="6530"/>
                    <a:pt x="16106" y="6715"/>
                  </a:cubicBezTo>
                  <a:cubicBezTo>
                    <a:pt x="16106" y="6923"/>
                    <a:pt x="15944" y="7061"/>
                    <a:pt x="15760" y="7061"/>
                  </a:cubicBezTo>
                  <a:close/>
                  <a:moveTo>
                    <a:pt x="3600" y="12137"/>
                  </a:moveTo>
                  <a:lnTo>
                    <a:pt x="3600" y="12137"/>
                  </a:lnTo>
                  <a:cubicBezTo>
                    <a:pt x="3807" y="12137"/>
                    <a:pt x="3807" y="12137"/>
                    <a:pt x="3807" y="12137"/>
                  </a:cubicBezTo>
                  <a:cubicBezTo>
                    <a:pt x="4361" y="13429"/>
                    <a:pt x="4361" y="13429"/>
                    <a:pt x="4361" y="13429"/>
                  </a:cubicBezTo>
                  <a:cubicBezTo>
                    <a:pt x="4131" y="13429"/>
                    <a:pt x="4131" y="13429"/>
                    <a:pt x="4131" y="13429"/>
                  </a:cubicBezTo>
                  <a:cubicBezTo>
                    <a:pt x="3992" y="13129"/>
                    <a:pt x="3992" y="13129"/>
                    <a:pt x="3992" y="13129"/>
                  </a:cubicBezTo>
                  <a:cubicBezTo>
                    <a:pt x="3392" y="13129"/>
                    <a:pt x="3392" y="13129"/>
                    <a:pt x="3392" y="13129"/>
                  </a:cubicBezTo>
                  <a:cubicBezTo>
                    <a:pt x="3253" y="13429"/>
                    <a:pt x="3253" y="13429"/>
                    <a:pt x="3253" y="13429"/>
                  </a:cubicBezTo>
                  <a:cubicBezTo>
                    <a:pt x="3023" y="13429"/>
                    <a:pt x="3023" y="13429"/>
                    <a:pt x="3023" y="13429"/>
                  </a:cubicBezTo>
                  <a:lnTo>
                    <a:pt x="3600" y="12137"/>
                  </a:lnTo>
                  <a:close/>
                  <a:moveTo>
                    <a:pt x="3923" y="12922"/>
                  </a:moveTo>
                  <a:lnTo>
                    <a:pt x="3923" y="12922"/>
                  </a:lnTo>
                  <a:cubicBezTo>
                    <a:pt x="3692" y="12414"/>
                    <a:pt x="3692" y="12414"/>
                    <a:pt x="3692" y="12414"/>
                  </a:cubicBezTo>
                  <a:cubicBezTo>
                    <a:pt x="3485" y="12922"/>
                    <a:pt x="3485" y="12922"/>
                    <a:pt x="3485" y="12922"/>
                  </a:cubicBezTo>
                  <a:lnTo>
                    <a:pt x="3923" y="12922"/>
                  </a:lnTo>
                  <a:close/>
                  <a:moveTo>
                    <a:pt x="4823" y="12160"/>
                  </a:moveTo>
                  <a:lnTo>
                    <a:pt x="4823" y="12160"/>
                  </a:lnTo>
                  <a:cubicBezTo>
                    <a:pt x="5031" y="12160"/>
                    <a:pt x="5031" y="12160"/>
                    <a:pt x="5031" y="12160"/>
                  </a:cubicBezTo>
                  <a:cubicBezTo>
                    <a:pt x="5723" y="13037"/>
                    <a:pt x="5723" y="13037"/>
                    <a:pt x="5723" y="13037"/>
                  </a:cubicBezTo>
                  <a:cubicBezTo>
                    <a:pt x="5723" y="12160"/>
                    <a:pt x="5723" y="12160"/>
                    <a:pt x="5723" y="12160"/>
                  </a:cubicBezTo>
                  <a:cubicBezTo>
                    <a:pt x="5930" y="12160"/>
                    <a:pt x="5930" y="12160"/>
                    <a:pt x="5930" y="12160"/>
                  </a:cubicBezTo>
                  <a:cubicBezTo>
                    <a:pt x="5930" y="13429"/>
                    <a:pt x="5930" y="13429"/>
                    <a:pt x="5930" y="13429"/>
                  </a:cubicBezTo>
                  <a:cubicBezTo>
                    <a:pt x="5746" y="13429"/>
                    <a:pt x="5746" y="13429"/>
                    <a:pt x="5746" y="13429"/>
                  </a:cubicBezTo>
                  <a:cubicBezTo>
                    <a:pt x="5054" y="12529"/>
                    <a:pt x="5054" y="12529"/>
                    <a:pt x="5054" y="12529"/>
                  </a:cubicBezTo>
                  <a:cubicBezTo>
                    <a:pt x="5054" y="13429"/>
                    <a:pt x="5054" y="13429"/>
                    <a:pt x="5054" y="13429"/>
                  </a:cubicBezTo>
                  <a:cubicBezTo>
                    <a:pt x="4823" y="13429"/>
                    <a:pt x="4823" y="13429"/>
                    <a:pt x="4823" y="13429"/>
                  </a:cubicBezTo>
                  <a:lnTo>
                    <a:pt x="4823" y="12160"/>
                  </a:lnTo>
                  <a:close/>
                  <a:moveTo>
                    <a:pt x="7015" y="12137"/>
                  </a:moveTo>
                  <a:lnTo>
                    <a:pt x="7015" y="12137"/>
                  </a:lnTo>
                  <a:cubicBezTo>
                    <a:pt x="7222" y="12137"/>
                    <a:pt x="7222" y="12137"/>
                    <a:pt x="7222" y="12137"/>
                  </a:cubicBezTo>
                  <a:cubicBezTo>
                    <a:pt x="7776" y="13429"/>
                    <a:pt x="7776" y="13429"/>
                    <a:pt x="7776" y="13429"/>
                  </a:cubicBezTo>
                  <a:cubicBezTo>
                    <a:pt x="7546" y="13429"/>
                    <a:pt x="7546" y="13429"/>
                    <a:pt x="7546" y="13429"/>
                  </a:cubicBezTo>
                  <a:cubicBezTo>
                    <a:pt x="7407" y="13129"/>
                    <a:pt x="7407" y="13129"/>
                    <a:pt x="7407" y="13129"/>
                  </a:cubicBezTo>
                  <a:cubicBezTo>
                    <a:pt x="6807" y="13129"/>
                    <a:pt x="6807" y="13129"/>
                    <a:pt x="6807" y="13129"/>
                  </a:cubicBezTo>
                  <a:cubicBezTo>
                    <a:pt x="6669" y="13429"/>
                    <a:pt x="6669" y="13429"/>
                    <a:pt x="6669" y="13429"/>
                  </a:cubicBezTo>
                  <a:cubicBezTo>
                    <a:pt x="6438" y="13429"/>
                    <a:pt x="6438" y="13429"/>
                    <a:pt x="6438" y="13429"/>
                  </a:cubicBezTo>
                  <a:lnTo>
                    <a:pt x="7015" y="12137"/>
                  </a:lnTo>
                  <a:close/>
                  <a:moveTo>
                    <a:pt x="7338" y="12922"/>
                  </a:moveTo>
                  <a:lnTo>
                    <a:pt x="7338" y="12922"/>
                  </a:lnTo>
                  <a:cubicBezTo>
                    <a:pt x="7107" y="12414"/>
                    <a:pt x="7107" y="12414"/>
                    <a:pt x="7107" y="12414"/>
                  </a:cubicBezTo>
                  <a:cubicBezTo>
                    <a:pt x="6877" y="12922"/>
                    <a:pt x="6877" y="12922"/>
                    <a:pt x="6877" y="12922"/>
                  </a:cubicBezTo>
                  <a:lnTo>
                    <a:pt x="7338" y="12922"/>
                  </a:lnTo>
                  <a:close/>
                  <a:moveTo>
                    <a:pt x="8238" y="12160"/>
                  </a:moveTo>
                  <a:lnTo>
                    <a:pt x="8238" y="12160"/>
                  </a:lnTo>
                  <a:cubicBezTo>
                    <a:pt x="8469" y="12160"/>
                    <a:pt x="8469" y="12160"/>
                    <a:pt x="8469" y="12160"/>
                  </a:cubicBezTo>
                  <a:cubicBezTo>
                    <a:pt x="8469" y="13244"/>
                    <a:pt x="8469" y="13244"/>
                    <a:pt x="8469" y="13244"/>
                  </a:cubicBezTo>
                  <a:cubicBezTo>
                    <a:pt x="9138" y="13244"/>
                    <a:pt x="9138" y="13244"/>
                    <a:pt x="9138" y="13244"/>
                  </a:cubicBezTo>
                  <a:cubicBezTo>
                    <a:pt x="9138" y="13429"/>
                    <a:pt x="9138" y="13429"/>
                    <a:pt x="9138" y="13429"/>
                  </a:cubicBezTo>
                  <a:cubicBezTo>
                    <a:pt x="8238" y="13429"/>
                    <a:pt x="8238" y="13429"/>
                    <a:pt x="8238" y="13429"/>
                  </a:cubicBezTo>
                  <a:lnTo>
                    <a:pt x="8238" y="12160"/>
                  </a:lnTo>
                  <a:close/>
                  <a:moveTo>
                    <a:pt x="9784" y="12945"/>
                  </a:moveTo>
                  <a:lnTo>
                    <a:pt x="9784" y="12945"/>
                  </a:lnTo>
                  <a:cubicBezTo>
                    <a:pt x="9277" y="12160"/>
                    <a:pt x="9277" y="12160"/>
                    <a:pt x="9277" y="12160"/>
                  </a:cubicBezTo>
                  <a:cubicBezTo>
                    <a:pt x="9554" y="12160"/>
                    <a:pt x="9554" y="12160"/>
                    <a:pt x="9554" y="12160"/>
                  </a:cubicBezTo>
                  <a:cubicBezTo>
                    <a:pt x="9899" y="12713"/>
                    <a:pt x="9899" y="12713"/>
                    <a:pt x="9899" y="12713"/>
                  </a:cubicBezTo>
                  <a:cubicBezTo>
                    <a:pt x="10268" y="12160"/>
                    <a:pt x="10268" y="12160"/>
                    <a:pt x="10268" y="12160"/>
                  </a:cubicBezTo>
                  <a:cubicBezTo>
                    <a:pt x="10522" y="12160"/>
                    <a:pt x="10522" y="12160"/>
                    <a:pt x="10522" y="12160"/>
                  </a:cubicBezTo>
                  <a:cubicBezTo>
                    <a:pt x="10015" y="12922"/>
                    <a:pt x="10015" y="12922"/>
                    <a:pt x="10015" y="12922"/>
                  </a:cubicBezTo>
                  <a:cubicBezTo>
                    <a:pt x="10015" y="13429"/>
                    <a:pt x="10015" y="13429"/>
                    <a:pt x="10015" y="13429"/>
                  </a:cubicBezTo>
                  <a:cubicBezTo>
                    <a:pt x="9784" y="13429"/>
                    <a:pt x="9784" y="13429"/>
                    <a:pt x="9784" y="13429"/>
                  </a:cubicBezTo>
                  <a:lnTo>
                    <a:pt x="9784" y="12945"/>
                  </a:lnTo>
                  <a:close/>
                  <a:moveTo>
                    <a:pt x="11260" y="12368"/>
                  </a:moveTo>
                  <a:lnTo>
                    <a:pt x="11260" y="12368"/>
                  </a:lnTo>
                  <a:cubicBezTo>
                    <a:pt x="10869" y="12368"/>
                    <a:pt x="10869" y="12368"/>
                    <a:pt x="10869" y="12368"/>
                  </a:cubicBezTo>
                  <a:cubicBezTo>
                    <a:pt x="10869" y="12160"/>
                    <a:pt x="10869" y="12160"/>
                    <a:pt x="10869" y="12160"/>
                  </a:cubicBezTo>
                  <a:cubicBezTo>
                    <a:pt x="11906" y="12160"/>
                    <a:pt x="11906" y="12160"/>
                    <a:pt x="11906" y="12160"/>
                  </a:cubicBezTo>
                  <a:cubicBezTo>
                    <a:pt x="11906" y="12368"/>
                    <a:pt x="11906" y="12368"/>
                    <a:pt x="11906" y="12368"/>
                  </a:cubicBezTo>
                  <a:cubicBezTo>
                    <a:pt x="11491" y="12368"/>
                    <a:pt x="11491" y="12368"/>
                    <a:pt x="11491" y="12368"/>
                  </a:cubicBezTo>
                  <a:cubicBezTo>
                    <a:pt x="11491" y="13429"/>
                    <a:pt x="11491" y="13429"/>
                    <a:pt x="11491" y="13429"/>
                  </a:cubicBezTo>
                  <a:cubicBezTo>
                    <a:pt x="11260" y="13429"/>
                    <a:pt x="11260" y="13429"/>
                    <a:pt x="11260" y="13429"/>
                  </a:cubicBezTo>
                  <a:lnTo>
                    <a:pt x="11260" y="12368"/>
                  </a:lnTo>
                  <a:close/>
                  <a:moveTo>
                    <a:pt x="12367" y="12160"/>
                  </a:moveTo>
                  <a:lnTo>
                    <a:pt x="12367" y="12160"/>
                  </a:lnTo>
                  <a:cubicBezTo>
                    <a:pt x="12598" y="12160"/>
                    <a:pt x="12598" y="12160"/>
                    <a:pt x="12598" y="12160"/>
                  </a:cubicBezTo>
                  <a:cubicBezTo>
                    <a:pt x="12598" y="13429"/>
                    <a:pt x="12598" y="13429"/>
                    <a:pt x="12598" y="13429"/>
                  </a:cubicBezTo>
                  <a:cubicBezTo>
                    <a:pt x="12367" y="13429"/>
                    <a:pt x="12367" y="13429"/>
                    <a:pt x="12367" y="13429"/>
                  </a:cubicBezTo>
                  <a:lnTo>
                    <a:pt x="12367" y="12160"/>
                  </a:lnTo>
                  <a:close/>
                  <a:moveTo>
                    <a:pt x="13129" y="12806"/>
                  </a:moveTo>
                  <a:lnTo>
                    <a:pt x="13129" y="12806"/>
                  </a:lnTo>
                  <a:lnTo>
                    <a:pt x="13129" y="12806"/>
                  </a:lnTo>
                  <a:cubicBezTo>
                    <a:pt x="13129" y="12437"/>
                    <a:pt x="13406" y="12137"/>
                    <a:pt x="13798" y="12137"/>
                  </a:cubicBezTo>
                  <a:cubicBezTo>
                    <a:pt x="14029" y="12137"/>
                    <a:pt x="14168" y="12206"/>
                    <a:pt x="14283" y="12344"/>
                  </a:cubicBezTo>
                  <a:cubicBezTo>
                    <a:pt x="14144" y="12506"/>
                    <a:pt x="14144" y="12506"/>
                    <a:pt x="14144" y="12506"/>
                  </a:cubicBezTo>
                  <a:cubicBezTo>
                    <a:pt x="14052" y="12414"/>
                    <a:pt x="13936" y="12344"/>
                    <a:pt x="13775" y="12344"/>
                  </a:cubicBezTo>
                  <a:cubicBezTo>
                    <a:pt x="13544" y="12344"/>
                    <a:pt x="13360" y="12552"/>
                    <a:pt x="13360" y="12783"/>
                  </a:cubicBezTo>
                  <a:cubicBezTo>
                    <a:pt x="13360" y="12806"/>
                    <a:pt x="13360" y="12806"/>
                    <a:pt x="13360" y="12806"/>
                  </a:cubicBezTo>
                  <a:cubicBezTo>
                    <a:pt x="13360" y="13060"/>
                    <a:pt x="13544" y="13244"/>
                    <a:pt x="13775" y="13244"/>
                  </a:cubicBezTo>
                  <a:cubicBezTo>
                    <a:pt x="13936" y="13244"/>
                    <a:pt x="14052" y="13199"/>
                    <a:pt x="14144" y="13083"/>
                  </a:cubicBezTo>
                  <a:cubicBezTo>
                    <a:pt x="14306" y="13244"/>
                    <a:pt x="14306" y="13244"/>
                    <a:pt x="14306" y="13244"/>
                  </a:cubicBezTo>
                  <a:cubicBezTo>
                    <a:pt x="14168" y="13383"/>
                    <a:pt x="14029" y="13452"/>
                    <a:pt x="13775" y="13452"/>
                  </a:cubicBezTo>
                  <a:cubicBezTo>
                    <a:pt x="13406" y="13452"/>
                    <a:pt x="13129" y="13175"/>
                    <a:pt x="13129" y="12806"/>
                  </a:cubicBezTo>
                  <a:close/>
                  <a:moveTo>
                    <a:pt x="14721" y="13244"/>
                  </a:moveTo>
                  <a:lnTo>
                    <a:pt x="14721" y="13244"/>
                  </a:lnTo>
                  <a:cubicBezTo>
                    <a:pt x="14859" y="13083"/>
                    <a:pt x="14859" y="13083"/>
                    <a:pt x="14859" y="13083"/>
                  </a:cubicBezTo>
                  <a:cubicBezTo>
                    <a:pt x="14975" y="13199"/>
                    <a:pt x="15091" y="13267"/>
                    <a:pt x="15252" y="13267"/>
                  </a:cubicBezTo>
                  <a:cubicBezTo>
                    <a:pt x="15390" y="13267"/>
                    <a:pt x="15483" y="13199"/>
                    <a:pt x="15483" y="13106"/>
                  </a:cubicBezTo>
                  <a:cubicBezTo>
                    <a:pt x="15483" y="13083"/>
                    <a:pt x="15483" y="13083"/>
                    <a:pt x="15483" y="13083"/>
                  </a:cubicBezTo>
                  <a:cubicBezTo>
                    <a:pt x="15483" y="12990"/>
                    <a:pt x="15436" y="12945"/>
                    <a:pt x="15206" y="12898"/>
                  </a:cubicBezTo>
                  <a:cubicBezTo>
                    <a:pt x="14929" y="12829"/>
                    <a:pt x="14767" y="12760"/>
                    <a:pt x="14767" y="12506"/>
                  </a:cubicBezTo>
                  <a:lnTo>
                    <a:pt x="14767" y="12506"/>
                  </a:lnTo>
                  <a:cubicBezTo>
                    <a:pt x="14767" y="12298"/>
                    <a:pt x="14952" y="12137"/>
                    <a:pt x="15206" y="12137"/>
                  </a:cubicBezTo>
                  <a:cubicBezTo>
                    <a:pt x="15390" y="12137"/>
                    <a:pt x="15552" y="12183"/>
                    <a:pt x="15667" y="12298"/>
                  </a:cubicBezTo>
                  <a:cubicBezTo>
                    <a:pt x="15552" y="12460"/>
                    <a:pt x="15552" y="12460"/>
                    <a:pt x="15552" y="12460"/>
                  </a:cubicBezTo>
                  <a:cubicBezTo>
                    <a:pt x="15436" y="12391"/>
                    <a:pt x="15321" y="12344"/>
                    <a:pt x="15206" y="12344"/>
                  </a:cubicBezTo>
                  <a:cubicBezTo>
                    <a:pt x="15067" y="12344"/>
                    <a:pt x="14998" y="12414"/>
                    <a:pt x="14998" y="12483"/>
                  </a:cubicBezTo>
                  <a:lnTo>
                    <a:pt x="14998" y="12483"/>
                  </a:lnTo>
                  <a:cubicBezTo>
                    <a:pt x="14998" y="12598"/>
                    <a:pt x="15044" y="12645"/>
                    <a:pt x="15298" y="12691"/>
                  </a:cubicBezTo>
                  <a:cubicBezTo>
                    <a:pt x="15575" y="12760"/>
                    <a:pt x="15713" y="12852"/>
                    <a:pt x="15713" y="13060"/>
                  </a:cubicBezTo>
                  <a:cubicBezTo>
                    <a:pt x="15713" y="13083"/>
                    <a:pt x="15713" y="13083"/>
                    <a:pt x="15713" y="13083"/>
                  </a:cubicBezTo>
                  <a:cubicBezTo>
                    <a:pt x="15713" y="13314"/>
                    <a:pt x="15528" y="13452"/>
                    <a:pt x="15252" y="13452"/>
                  </a:cubicBezTo>
                  <a:cubicBezTo>
                    <a:pt x="15067" y="13452"/>
                    <a:pt x="14882" y="13383"/>
                    <a:pt x="14721" y="13244"/>
                  </a:cubicBezTo>
                  <a:close/>
                  <a:moveTo>
                    <a:pt x="16106" y="13199"/>
                  </a:moveTo>
                  <a:lnTo>
                    <a:pt x="16106" y="13199"/>
                  </a:lnTo>
                  <a:cubicBezTo>
                    <a:pt x="16106" y="13383"/>
                    <a:pt x="16106" y="13383"/>
                    <a:pt x="16106" y="13383"/>
                  </a:cubicBezTo>
                  <a:cubicBezTo>
                    <a:pt x="16059" y="13383"/>
                    <a:pt x="16059" y="13383"/>
                    <a:pt x="16059" y="13383"/>
                  </a:cubicBezTo>
                  <a:cubicBezTo>
                    <a:pt x="16059" y="13199"/>
                    <a:pt x="16059" y="13199"/>
                    <a:pt x="16059" y="13199"/>
                  </a:cubicBezTo>
                  <a:cubicBezTo>
                    <a:pt x="15990" y="13199"/>
                    <a:pt x="15990" y="13199"/>
                    <a:pt x="15990" y="13199"/>
                  </a:cubicBezTo>
                  <a:cubicBezTo>
                    <a:pt x="15990" y="13152"/>
                    <a:pt x="15990" y="13152"/>
                    <a:pt x="15990" y="13152"/>
                  </a:cubicBezTo>
                  <a:cubicBezTo>
                    <a:pt x="16175" y="13152"/>
                    <a:pt x="16175" y="13152"/>
                    <a:pt x="16175" y="13152"/>
                  </a:cubicBezTo>
                  <a:cubicBezTo>
                    <a:pt x="16175" y="13199"/>
                    <a:pt x="16175" y="13199"/>
                    <a:pt x="16175" y="13199"/>
                  </a:cubicBezTo>
                  <a:lnTo>
                    <a:pt x="16106" y="13199"/>
                  </a:lnTo>
                  <a:close/>
                  <a:moveTo>
                    <a:pt x="16406" y="13383"/>
                  </a:moveTo>
                  <a:lnTo>
                    <a:pt x="16406" y="13383"/>
                  </a:lnTo>
                  <a:cubicBezTo>
                    <a:pt x="16406" y="13244"/>
                    <a:pt x="16406" y="13244"/>
                    <a:pt x="16406" y="13244"/>
                  </a:cubicBezTo>
                  <a:cubicBezTo>
                    <a:pt x="16336" y="13337"/>
                    <a:pt x="16336" y="13337"/>
                    <a:pt x="16336" y="13337"/>
                  </a:cubicBezTo>
                  <a:lnTo>
                    <a:pt x="16336" y="13337"/>
                  </a:lnTo>
                  <a:cubicBezTo>
                    <a:pt x="16267" y="13244"/>
                    <a:pt x="16267" y="13244"/>
                    <a:pt x="16267" y="13244"/>
                  </a:cubicBezTo>
                  <a:cubicBezTo>
                    <a:pt x="16267" y="13383"/>
                    <a:pt x="16267" y="13383"/>
                    <a:pt x="16267" y="13383"/>
                  </a:cubicBezTo>
                  <a:cubicBezTo>
                    <a:pt x="16221" y="13383"/>
                    <a:pt x="16221" y="13383"/>
                    <a:pt x="16221" y="13383"/>
                  </a:cubicBezTo>
                  <a:cubicBezTo>
                    <a:pt x="16221" y="13152"/>
                    <a:pt x="16221" y="13152"/>
                    <a:pt x="16221" y="13152"/>
                  </a:cubicBezTo>
                  <a:cubicBezTo>
                    <a:pt x="16291" y="13152"/>
                    <a:pt x="16291" y="13152"/>
                    <a:pt x="16291" y="13152"/>
                  </a:cubicBezTo>
                  <a:cubicBezTo>
                    <a:pt x="16336" y="13244"/>
                    <a:pt x="16336" y="13244"/>
                    <a:pt x="16336" y="13244"/>
                  </a:cubicBezTo>
                  <a:cubicBezTo>
                    <a:pt x="16406" y="13152"/>
                    <a:pt x="16406" y="13152"/>
                    <a:pt x="16406" y="13152"/>
                  </a:cubicBezTo>
                  <a:cubicBezTo>
                    <a:pt x="16451" y="13152"/>
                    <a:pt x="16451" y="13152"/>
                    <a:pt x="16451" y="13152"/>
                  </a:cubicBezTo>
                  <a:cubicBezTo>
                    <a:pt x="16451" y="13383"/>
                    <a:pt x="16451" y="13383"/>
                    <a:pt x="16451" y="13383"/>
                  </a:cubicBezTo>
                  <a:lnTo>
                    <a:pt x="16406" y="133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8043863" y="631825"/>
              <a:ext cx="1338262" cy="1330325"/>
            </a:xfrm>
            <a:custGeom>
              <a:avLst/>
              <a:gdLst>
                <a:gd name="T0" fmla="*/ 1869 w 3716"/>
                <a:gd name="T1" fmla="*/ 0 h 3694"/>
                <a:gd name="T2" fmla="*/ 1869 w 3716"/>
                <a:gd name="T3" fmla="*/ 0 h 3694"/>
                <a:gd name="T4" fmla="*/ 0 w 3716"/>
                <a:gd name="T5" fmla="*/ 1847 h 3694"/>
                <a:gd name="T6" fmla="*/ 1869 w 3716"/>
                <a:gd name="T7" fmla="*/ 3693 h 3694"/>
                <a:gd name="T8" fmla="*/ 3715 w 3716"/>
                <a:gd name="T9" fmla="*/ 1847 h 3694"/>
                <a:gd name="T10" fmla="*/ 1869 w 3716"/>
                <a:gd name="T11" fmla="*/ 0 h 3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6" h="3694">
                  <a:moveTo>
                    <a:pt x="1869" y="0"/>
                  </a:moveTo>
                  <a:lnTo>
                    <a:pt x="1869" y="0"/>
                  </a:lnTo>
                  <a:cubicBezTo>
                    <a:pt x="831" y="0"/>
                    <a:pt x="0" y="831"/>
                    <a:pt x="0" y="1847"/>
                  </a:cubicBezTo>
                  <a:cubicBezTo>
                    <a:pt x="0" y="2862"/>
                    <a:pt x="831" y="3693"/>
                    <a:pt x="1869" y="3693"/>
                  </a:cubicBezTo>
                  <a:cubicBezTo>
                    <a:pt x="2885" y="3693"/>
                    <a:pt x="3715" y="2862"/>
                    <a:pt x="3715" y="1847"/>
                  </a:cubicBezTo>
                  <a:cubicBezTo>
                    <a:pt x="3715" y="831"/>
                    <a:pt x="2885" y="0"/>
                    <a:pt x="186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58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/>
              <a:t>Motivation</a:t>
            </a:r>
          </a:p>
          <a:p>
            <a:pPr lvl="3"/>
            <a:r>
              <a:rPr lang="en-US" dirty="0"/>
              <a:t>Key Questions</a:t>
            </a:r>
          </a:p>
          <a:p>
            <a:pPr lvl="3"/>
            <a:r>
              <a:rPr lang="en-US" dirty="0"/>
              <a:t>Analytics Approach</a:t>
            </a:r>
          </a:p>
          <a:p>
            <a:pPr lvl="3"/>
            <a:r>
              <a:rPr lang="en-US" dirty="0"/>
              <a:t>Data Sources</a:t>
            </a:r>
          </a:p>
          <a:p>
            <a:pPr lvl="3"/>
            <a:r>
              <a:rPr lang="en-US" dirty="0"/>
              <a:t>Milestones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8" name="Picture Placeholder 7" descr="TB-1020-L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407627" y="4544786"/>
            <a:ext cx="547941" cy="466344"/>
            <a:chOff x="1408113" y="415925"/>
            <a:chExt cx="7974012" cy="6786563"/>
          </a:xfrm>
          <a:solidFill>
            <a:schemeClr val="bg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6108700" y="3381375"/>
              <a:ext cx="374650" cy="215900"/>
            </a:xfrm>
            <a:custGeom>
              <a:avLst/>
              <a:gdLst>
                <a:gd name="T0" fmla="*/ 1038 w 1039"/>
                <a:gd name="T1" fmla="*/ 300 h 601"/>
                <a:gd name="T2" fmla="*/ 1038 w 1039"/>
                <a:gd name="T3" fmla="*/ 300 h 601"/>
                <a:gd name="T4" fmla="*/ 1038 w 1039"/>
                <a:gd name="T5" fmla="*/ 277 h 601"/>
                <a:gd name="T6" fmla="*/ 622 w 1039"/>
                <a:gd name="T7" fmla="*/ 0 h 601"/>
                <a:gd name="T8" fmla="*/ 0 w 1039"/>
                <a:gd name="T9" fmla="*/ 0 h 601"/>
                <a:gd name="T10" fmla="*/ 0 w 1039"/>
                <a:gd name="T11" fmla="*/ 600 h 601"/>
                <a:gd name="T12" fmla="*/ 577 w 1039"/>
                <a:gd name="T13" fmla="*/ 600 h 601"/>
                <a:gd name="T14" fmla="*/ 1038 w 1039"/>
                <a:gd name="T15" fmla="*/ 30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9" h="601">
                  <a:moveTo>
                    <a:pt x="1038" y="300"/>
                  </a:moveTo>
                  <a:lnTo>
                    <a:pt x="1038" y="300"/>
                  </a:lnTo>
                  <a:cubicBezTo>
                    <a:pt x="1038" y="277"/>
                    <a:pt x="1038" y="277"/>
                    <a:pt x="1038" y="277"/>
                  </a:cubicBezTo>
                  <a:cubicBezTo>
                    <a:pt x="1038" y="92"/>
                    <a:pt x="876" y="0"/>
                    <a:pt x="6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577" y="600"/>
                    <a:pt x="577" y="600"/>
                    <a:pt x="577" y="600"/>
                  </a:cubicBezTo>
                  <a:cubicBezTo>
                    <a:pt x="738" y="600"/>
                    <a:pt x="1038" y="577"/>
                    <a:pt x="1038" y="3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6108700" y="3771900"/>
              <a:ext cx="423863" cy="223838"/>
            </a:xfrm>
            <a:custGeom>
              <a:avLst/>
              <a:gdLst>
                <a:gd name="T0" fmla="*/ 692 w 1177"/>
                <a:gd name="T1" fmla="*/ 0 h 622"/>
                <a:gd name="T2" fmla="*/ 692 w 1177"/>
                <a:gd name="T3" fmla="*/ 0 h 622"/>
                <a:gd name="T4" fmla="*/ 0 w 1177"/>
                <a:gd name="T5" fmla="*/ 0 h 622"/>
                <a:gd name="T6" fmla="*/ 0 w 1177"/>
                <a:gd name="T7" fmla="*/ 621 h 622"/>
                <a:gd name="T8" fmla="*/ 715 w 1177"/>
                <a:gd name="T9" fmla="*/ 621 h 622"/>
                <a:gd name="T10" fmla="*/ 1176 w 1177"/>
                <a:gd name="T11" fmla="*/ 321 h 622"/>
                <a:gd name="T12" fmla="*/ 1176 w 1177"/>
                <a:gd name="T13" fmla="*/ 299 h 622"/>
                <a:gd name="T14" fmla="*/ 692 w 1177"/>
                <a:gd name="T15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7" h="622">
                  <a:moveTo>
                    <a:pt x="692" y="0"/>
                  </a:moveTo>
                  <a:lnTo>
                    <a:pt x="69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715" y="621"/>
                    <a:pt x="715" y="621"/>
                    <a:pt x="715" y="621"/>
                  </a:cubicBezTo>
                  <a:cubicBezTo>
                    <a:pt x="876" y="621"/>
                    <a:pt x="1176" y="575"/>
                    <a:pt x="1176" y="321"/>
                  </a:cubicBezTo>
                  <a:cubicBezTo>
                    <a:pt x="1176" y="299"/>
                    <a:pt x="1176" y="299"/>
                    <a:pt x="1176" y="299"/>
                  </a:cubicBezTo>
                  <a:cubicBezTo>
                    <a:pt x="1176" y="46"/>
                    <a:pt x="899" y="0"/>
                    <a:pt x="69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7554913" y="3373438"/>
              <a:ext cx="631825" cy="639762"/>
            </a:xfrm>
            <a:custGeom>
              <a:avLst/>
              <a:gdLst>
                <a:gd name="T0" fmla="*/ 1546 w 1754"/>
                <a:gd name="T1" fmla="*/ 300 h 1777"/>
                <a:gd name="T2" fmla="*/ 1546 w 1754"/>
                <a:gd name="T3" fmla="*/ 300 h 1777"/>
                <a:gd name="T4" fmla="*/ 1523 w 1754"/>
                <a:gd name="T5" fmla="*/ 253 h 1777"/>
                <a:gd name="T6" fmla="*/ 808 w 1754"/>
                <a:gd name="T7" fmla="*/ 0 h 1777"/>
                <a:gd name="T8" fmla="*/ 0 w 1754"/>
                <a:gd name="T9" fmla="*/ 877 h 1777"/>
                <a:gd name="T10" fmla="*/ 0 w 1754"/>
                <a:gd name="T11" fmla="*/ 877 h 1777"/>
                <a:gd name="T12" fmla="*/ 853 w 1754"/>
                <a:gd name="T13" fmla="*/ 1776 h 1777"/>
                <a:gd name="T14" fmla="*/ 1454 w 1754"/>
                <a:gd name="T15" fmla="*/ 1591 h 1777"/>
                <a:gd name="T16" fmla="*/ 1454 w 1754"/>
                <a:gd name="T17" fmla="*/ 1176 h 1777"/>
                <a:gd name="T18" fmla="*/ 784 w 1754"/>
                <a:gd name="T19" fmla="*/ 1176 h 1777"/>
                <a:gd name="T20" fmla="*/ 784 w 1754"/>
                <a:gd name="T21" fmla="*/ 692 h 1777"/>
                <a:gd name="T22" fmla="*/ 1753 w 1754"/>
                <a:gd name="T23" fmla="*/ 692 h 1777"/>
                <a:gd name="T24" fmla="*/ 1708 w 1754"/>
                <a:gd name="T25" fmla="*/ 92 h 1777"/>
                <a:gd name="T26" fmla="*/ 1546 w 1754"/>
                <a:gd name="T27" fmla="*/ 300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4" h="1777">
                  <a:moveTo>
                    <a:pt x="1546" y="300"/>
                  </a:moveTo>
                  <a:lnTo>
                    <a:pt x="1546" y="300"/>
                  </a:lnTo>
                  <a:cubicBezTo>
                    <a:pt x="1523" y="253"/>
                    <a:pt x="1523" y="253"/>
                    <a:pt x="1523" y="253"/>
                  </a:cubicBezTo>
                  <a:cubicBezTo>
                    <a:pt x="1315" y="92"/>
                    <a:pt x="1130" y="0"/>
                    <a:pt x="808" y="0"/>
                  </a:cubicBezTo>
                  <a:cubicBezTo>
                    <a:pt x="369" y="0"/>
                    <a:pt x="0" y="392"/>
                    <a:pt x="0" y="877"/>
                  </a:cubicBezTo>
                  <a:lnTo>
                    <a:pt x="0" y="877"/>
                  </a:lnTo>
                  <a:cubicBezTo>
                    <a:pt x="0" y="1407"/>
                    <a:pt x="369" y="1776"/>
                    <a:pt x="853" y="1776"/>
                  </a:cubicBezTo>
                  <a:cubicBezTo>
                    <a:pt x="1084" y="1776"/>
                    <a:pt x="1292" y="1706"/>
                    <a:pt x="1454" y="1591"/>
                  </a:cubicBezTo>
                  <a:cubicBezTo>
                    <a:pt x="1454" y="1176"/>
                    <a:pt x="1454" y="1176"/>
                    <a:pt x="1454" y="1176"/>
                  </a:cubicBezTo>
                  <a:cubicBezTo>
                    <a:pt x="784" y="1176"/>
                    <a:pt x="784" y="1176"/>
                    <a:pt x="784" y="1176"/>
                  </a:cubicBezTo>
                  <a:cubicBezTo>
                    <a:pt x="784" y="692"/>
                    <a:pt x="784" y="692"/>
                    <a:pt x="784" y="692"/>
                  </a:cubicBezTo>
                  <a:cubicBezTo>
                    <a:pt x="1753" y="692"/>
                    <a:pt x="1753" y="692"/>
                    <a:pt x="1753" y="692"/>
                  </a:cubicBezTo>
                  <a:cubicBezTo>
                    <a:pt x="1753" y="484"/>
                    <a:pt x="1731" y="300"/>
                    <a:pt x="1708" y="92"/>
                  </a:cubicBezTo>
                  <a:lnTo>
                    <a:pt x="1546" y="3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408113" y="415925"/>
              <a:ext cx="6770687" cy="6786563"/>
            </a:xfrm>
            <a:custGeom>
              <a:avLst/>
              <a:gdLst>
                <a:gd name="T0" fmla="*/ 17905 w 18807"/>
                <a:gd name="T1" fmla="*/ 7707 h 18853"/>
                <a:gd name="T2" fmla="*/ 16198 w 18807"/>
                <a:gd name="T3" fmla="*/ 5238 h 18853"/>
                <a:gd name="T4" fmla="*/ 139 w 18807"/>
                <a:gd name="T5" fmla="*/ 7776 h 18853"/>
                <a:gd name="T6" fmla="*/ 1200 w 18807"/>
                <a:gd name="T7" fmla="*/ 10406 h 18853"/>
                <a:gd name="T8" fmla="*/ 0 w 18807"/>
                <a:gd name="T9" fmla="*/ 9415 h 18853"/>
                <a:gd name="T10" fmla="*/ 16521 w 18807"/>
                <a:gd name="T11" fmla="*/ 9092 h 18853"/>
                <a:gd name="T12" fmla="*/ 4408 w 18807"/>
                <a:gd name="T13" fmla="*/ 9230 h 18853"/>
                <a:gd name="T14" fmla="*/ 2584 w 18807"/>
                <a:gd name="T15" fmla="*/ 7776 h 18853"/>
                <a:gd name="T16" fmla="*/ 4408 w 18807"/>
                <a:gd name="T17" fmla="*/ 7776 h 18853"/>
                <a:gd name="T18" fmla="*/ 5838 w 18807"/>
                <a:gd name="T19" fmla="*/ 10406 h 18853"/>
                <a:gd name="T20" fmla="*/ 5838 w 18807"/>
                <a:gd name="T21" fmla="*/ 10406 h 18853"/>
                <a:gd name="T22" fmla="*/ 6992 w 18807"/>
                <a:gd name="T23" fmla="*/ 8261 h 18853"/>
                <a:gd name="T24" fmla="*/ 6992 w 18807"/>
                <a:gd name="T25" fmla="*/ 7776 h 18853"/>
                <a:gd name="T26" fmla="*/ 8930 w 18807"/>
                <a:gd name="T27" fmla="*/ 10406 h 18853"/>
                <a:gd name="T28" fmla="*/ 10061 w 18807"/>
                <a:gd name="T29" fmla="*/ 9691 h 18853"/>
                <a:gd name="T30" fmla="*/ 10061 w 18807"/>
                <a:gd name="T31" fmla="*/ 7776 h 18853"/>
                <a:gd name="T32" fmla="*/ 10822 w 18807"/>
                <a:gd name="T33" fmla="*/ 8930 h 18853"/>
                <a:gd name="T34" fmla="*/ 14790 w 18807"/>
                <a:gd name="T35" fmla="*/ 9691 h 18853"/>
                <a:gd name="T36" fmla="*/ 13729 w 18807"/>
                <a:gd name="T37" fmla="*/ 7754 h 18853"/>
                <a:gd name="T38" fmla="*/ 14329 w 18807"/>
                <a:gd name="T39" fmla="*/ 9022 h 18853"/>
                <a:gd name="T40" fmla="*/ 15967 w 18807"/>
                <a:gd name="T41" fmla="*/ 10452 h 18853"/>
                <a:gd name="T42" fmla="*/ 15967 w 18807"/>
                <a:gd name="T43" fmla="*/ 10452 h 18853"/>
                <a:gd name="T44" fmla="*/ 15760 w 18807"/>
                <a:gd name="T45" fmla="*/ 6392 h 18853"/>
                <a:gd name="T46" fmla="*/ 3600 w 18807"/>
                <a:gd name="T47" fmla="*/ 12137 h 18853"/>
                <a:gd name="T48" fmla="*/ 3992 w 18807"/>
                <a:gd name="T49" fmla="*/ 13129 h 18853"/>
                <a:gd name="T50" fmla="*/ 3600 w 18807"/>
                <a:gd name="T51" fmla="*/ 12137 h 18853"/>
                <a:gd name="T52" fmla="*/ 3485 w 18807"/>
                <a:gd name="T53" fmla="*/ 12922 h 18853"/>
                <a:gd name="T54" fmla="*/ 5031 w 18807"/>
                <a:gd name="T55" fmla="*/ 12160 h 18853"/>
                <a:gd name="T56" fmla="*/ 5930 w 18807"/>
                <a:gd name="T57" fmla="*/ 13429 h 18853"/>
                <a:gd name="T58" fmla="*/ 4823 w 18807"/>
                <a:gd name="T59" fmla="*/ 13429 h 18853"/>
                <a:gd name="T60" fmla="*/ 7222 w 18807"/>
                <a:gd name="T61" fmla="*/ 12137 h 18853"/>
                <a:gd name="T62" fmla="*/ 6807 w 18807"/>
                <a:gd name="T63" fmla="*/ 13129 h 18853"/>
                <a:gd name="T64" fmla="*/ 7338 w 18807"/>
                <a:gd name="T65" fmla="*/ 12922 h 18853"/>
                <a:gd name="T66" fmla="*/ 7338 w 18807"/>
                <a:gd name="T67" fmla="*/ 12922 h 18853"/>
                <a:gd name="T68" fmla="*/ 8469 w 18807"/>
                <a:gd name="T69" fmla="*/ 13244 h 18853"/>
                <a:gd name="T70" fmla="*/ 8238 w 18807"/>
                <a:gd name="T71" fmla="*/ 12160 h 18853"/>
                <a:gd name="T72" fmla="*/ 9554 w 18807"/>
                <a:gd name="T73" fmla="*/ 12160 h 18853"/>
                <a:gd name="T74" fmla="*/ 10015 w 18807"/>
                <a:gd name="T75" fmla="*/ 12922 h 18853"/>
                <a:gd name="T76" fmla="*/ 11260 w 18807"/>
                <a:gd name="T77" fmla="*/ 12368 h 18853"/>
                <a:gd name="T78" fmla="*/ 11906 w 18807"/>
                <a:gd name="T79" fmla="*/ 12160 h 18853"/>
                <a:gd name="T80" fmla="*/ 11260 w 18807"/>
                <a:gd name="T81" fmla="*/ 13429 h 18853"/>
                <a:gd name="T82" fmla="*/ 12598 w 18807"/>
                <a:gd name="T83" fmla="*/ 12160 h 18853"/>
                <a:gd name="T84" fmla="*/ 13129 w 18807"/>
                <a:gd name="T85" fmla="*/ 12806 h 18853"/>
                <a:gd name="T86" fmla="*/ 14283 w 18807"/>
                <a:gd name="T87" fmla="*/ 12344 h 18853"/>
                <a:gd name="T88" fmla="*/ 13360 w 18807"/>
                <a:gd name="T89" fmla="*/ 12806 h 18853"/>
                <a:gd name="T90" fmla="*/ 13775 w 18807"/>
                <a:gd name="T91" fmla="*/ 13452 h 18853"/>
                <a:gd name="T92" fmla="*/ 14859 w 18807"/>
                <a:gd name="T93" fmla="*/ 13083 h 18853"/>
                <a:gd name="T94" fmla="*/ 15206 w 18807"/>
                <a:gd name="T95" fmla="*/ 12898 h 18853"/>
                <a:gd name="T96" fmla="*/ 15667 w 18807"/>
                <a:gd name="T97" fmla="*/ 12298 h 18853"/>
                <a:gd name="T98" fmla="*/ 14998 w 18807"/>
                <a:gd name="T99" fmla="*/ 12483 h 18853"/>
                <a:gd name="T100" fmla="*/ 15252 w 18807"/>
                <a:gd name="T101" fmla="*/ 13452 h 18853"/>
                <a:gd name="T102" fmla="*/ 16106 w 18807"/>
                <a:gd name="T103" fmla="*/ 13383 h 18853"/>
                <a:gd name="T104" fmla="*/ 15990 w 18807"/>
                <a:gd name="T105" fmla="*/ 13152 h 18853"/>
                <a:gd name="T106" fmla="*/ 16406 w 18807"/>
                <a:gd name="T107" fmla="*/ 13383 h 18853"/>
                <a:gd name="T108" fmla="*/ 16336 w 18807"/>
                <a:gd name="T109" fmla="*/ 13337 h 18853"/>
                <a:gd name="T110" fmla="*/ 16221 w 18807"/>
                <a:gd name="T111" fmla="*/ 13152 h 18853"/>
                <a:gd name="T112" fmla="*/ 16451 w 18807"/>
                <a:gd name="T113" fmla="*/ 13152 h 18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807" h="18853">
                  <a:moveTo>
                    <a:pt x="16521" y="9092"/>
                  </a:moveTo>
                  <a:lnTo>
                    <a:pt x="16521" y="9092"/>
                  </a:lnTo>
                  <a:lnTo>
                    <a:pt x="16521" y="9092"/>
                  </a:lnTo>
                  <a:cubicBezTo>
                    <a:pt x="16521" y="8307"/>
                    <a:pt x="17121" y="7707"/>
                    <a:pt x="17905" y="7707"/>
                  </a:cubicBezTo>
                  <a:cubicBezTo>
                    <a:pt x="18229" y="7707"/>
                    <a:pt x="18482" y="7754"/>
                    <a:pt x="18736" y="7915"/>
                  </a:cubicBezTo>
                  <a:cubicBezTo>
                    <a:pt x="18621" y="7176"/>
                    <a:pt x="18413" y="6484"/>
                    <a:pt x="18137" y="5815"/>
                  </a:cubicBezTo>
                  <a:cubicBezTo>
                    <a:pt x="17952" y="6115"/>
                    <a:pt x="17629" y="6300"/>
                    <a:pt x="17259" y="6300"/>
                  </a:cubicBezTo>
                  <a:cubicBezTo>
                    <a:pt x="16683" y="6300"/>
                    <a:pt x="16198" y="5838"/>
                    <a:pt x="16198" y="5238"/>
                  </a:cubicBezTo>
                  <a:cubicBezTo>
                    <a:pt x="16198" y="4661"/>
                    <a:pt x="16683" y="4199"/>
                    <a:pt x="17259" y="4199"/>
                  </a:cubicBezTo>
                  <a:cubicBezTo>
                    <a:pt x="17259" y="4199"/>
                    <a:pt x="17259" y="4199"/>
                    <a:pt x="17282" y="4199"/>
                  </a:cubicBezTo>
                  <a:cubicBezTo>
                    <a:pt x="15575" y="1661"/>
                    <a:pt x="12691" y="0"/>
                    <a:pt x="9415" y="0"/>
                  </a:cubicBezTo>
                  <a:cubicBezTo>
                    <a:pt x="4777" y="0"/>
                    <a:pt x="923" y="3346"/>
                    <a:pt x="139" y="7776"/>
                  </a:cubicBezTo>
                  <a:cubicBezTo>
                    <a:pt x="2077" y="7776"/>
                    <a:pt x="2077" y="7776"/>
                    <a:pt x="2077" y="7776"/>
                  </a:cubicBezTo>
                  <a:cubicBezTo>
                    <a:pt x="2077" y="8053"/>
                    <a:pt x="2077" y="8053"/>
                    <a:pt x="2077" y="8053"/>
                  </a:cubicBezTo>
                  <a:cubicBezTo>
                    <a:pt x="1200" y="8053"/>
                    <a:pt x="1200" y="8053"/>
                    <a:pt x="1200" y="8053"/>
                  </a:cubicBezTo>
                  <a:cubicBezTo>
                    <a:pt x="1200" y="10406"/>
                    <a:pt x="1200" y="10406"/>
                    <a:pt x="1200" y="10406"/>
                  </a:cubicBezTo>
                  <a:cubicBezTo>
                    <a:pt x="900" y="10406"/>
                    <a:pt x="900" y="10406"/>
                    <a:pt x="900" y="10406"/>
                  </a:cubicBezTo>
                  <a:cubicBezTo>
                    <a:pt x="900" y="8053"/>
                    <a:pt x="900" y="8053"/>
                    <a:pt x="900" y="8053"/>
                  </a:cubicBezTo>
                  <a:cubicBezTo>
                    <a:pt x="92" y="8053"/>
                    <a:pt x="92" y="8053"/>
                    <a:pt x="92" y="8053"/>
                  </a:cubicBezTo>
                  <a:cubicBezTo>
                    <a:pt x="23" y="8492"/>
                    <a:pt x="0" y="8954"/>
                    <a:pt x="0" y="9415"/>
                  </a:cubicBezTo>
                  <a:cubicBezTo>
                    <a:pt x="0" y="14629"/>
                    <a:pt x="4223" y="18852"/>
                    <a:pt x="9415" y="18852"/>
                  </a:cubicBezTo>
                  <a:cubicBezTo>
                    <a:pt x="14352" y="18852"/>
                    <a:pt x="18413" y="15068"/>
                    <a:pt x="18806" y="10221"/>
                  </a:cubicBezTo>
                  <a:cubicBezTo>
                    <a:pt x="18598" y="10360"/>
                    <a:pt x="18298" y="10498"/>
                    <a:pt x="17928" y="10498"/>
                  </a:cubicBezTo>
                  <a:cubicBezTo>
                    <a:pt x="17098" y="10498"/>
                    <a:pt x="16521" y="9898"/>
                    <a:pt x="16521" y="9092"/>
                  </a:cubicBezTo>
                  <a:close/>
                  <a:moveTo>
                    <a:pt x="4684" y="10406"/>
                  </a:moveTo>
                  <a:lnTo>
                    <a:pt x="4684" y="10406"/>
                  </a:lnTo>
                  <a:cubicBezTo>
                    <a:pt x="4408" y="10406"/>
                    <a:pt x="4408" y="10406"/>
                    <a:pt x="4408" y="10406"/>
                  </a:cubicBezTo>
                  <a:cubicBezTo>
                    <a:pt x="4408" y="9230"/>
                    <a:pt x="4408" y="9230"/>
                    <a:pt x="4408" y="9230"/>
                  </a:cubicBezTo>
                  <a:cubicBezTo>
                    <a:pt x="2884" y="9230"/>
                    <a:pt x="2884" y="9230"/>
                    <a:pt x="2884" y="9230"/>
                  </a:cubicBezTo>
                  <a:cubicBezTo>
                    <a:pt x="2884" y="10406"/>
                    <a:pt x="2884" y="10406"/>
                    <a:pt x="2884" y="10406"/>
                  </a:cubicBezTo>
                  <a:cubicBezTo>
                    <a:pt x="2584" y="10406"/>
                    <a:pt x="2584" y="10406"/>
                    <a:pt x="2584" y="10406"/>
                  </a:cubicBezTo>
                  <a:cubicBezTo>
                    <a:pt x="2584" y="7776"/>
                    <a:pt x="2584" y="7776"/>
                    <a:pt x="2584" y="7776"/>
                  </a:cubicBezTo>
                  <a:cubicBezTo>
                    <a:pt x="2884" y="7776"/>
                    <a:pt x="2884" y="7776"/>
                    <a:pt x="2884" y="7776"/>
                  </a:cubicBezTo>
                  <a:cubicBezTo>
                    <a:pt x="2884" y="8954"/>
                    <a:pt x="2884" y="8954"/>
                    <a:pt x="2884" y="8954"/>
                  </a:cubicBezTo>
                  <a:cubicBezTo>
                    <a:pt x="4408" y="8954"/>
                    <a:pt x="4408" y="8954"/>
                    <a:pt x="4408" y="8954"/>
                  </a:cubicBezTo>
                  <a:cubicBezTo>
                    <a:pt x="4408" y="7776"/>
                    <a:pt x="4408" y="7776"/>
                    <a:pt x="4408" y="7776"/>
                  </a:cubicBezTo>
                  <a:cubicBezTo>
                    <a:pt x="4684" y="7776"/>
                    <a:pt x="4684" y="7776"/>
                    <a:pt x="4684" y="7776"/>
                  </a:cubicBezTo>
                  <a:lnTo>
                    <a:pt x="4684" y="10406"/>
                  </a:lnTo>
                  <a:close/>
                  <a:moveTo>
                    <a:pt x="5838" y="10406"/>
                  </a:moveTo>
                  <a:lnTo>
                    <a:pt x="5838" y="10406"/>
                  </a:lnTo>
                  <a:cubicBezTo>
                    <a:pt x="5561" y="10406"/>
                    <a:pt x="5561" y="10406"/>
                    <a:pt x="5561" y="10406"/>
                  </a:cubicBezTo>
                  <a:cubicBezTo>
                    <a:pt x="5561" y="7776"/>
                    <a:pt x="5561" y="7776"/>
                    <a:pt x="5561" y="7776"/>
                  </a:cubicBezTo>
                  <a:cubicBezTo>
                    <a:pt x="5838" y="7776"/>
                    <a:pt x="5838" y="7776"/>
                    <a:pt x="5838" y="7776"/>
                  </a:cubicBezTo>
                  <a:lnTo>
                    <a:pt x="5838" y="10406"/>
                  </a:lnTo>
                  <a:close/>
                  <a:moveTo>
                    <a:pt x="8930" y="10406"/>
                  </a:moveTo>
                  <a:lnTo>
                    <a:pt x="8930" y="10406"/>
                  </a:lnTo>
                  <a:cubicBezTo>
                    <a:pt x="8676" y="10406"/>
                    <a:pt x="8676" y="10406"/>
                    <a:pt x="8676" y="10406"/>
                  </a:cubicBezTo>
                  <a:cubicBezTo>
                    <a:pt x="6992" y="8261"/>
                    <a:pt x="6992" y="8261"/>
                    <a:pt x="6992" y="8261"/>
                  </a:cubicBezTo>
                  <a:cubicBezTo>
                    <a:pt x="6992" y="10406"/>
                    <a:pt x="6992" y="10406"/>
                    <a:pt x="6992" y="10406"/>
                  </a:cubicBezTo>
                  <a:cubicBezTo>
                    <a:pt x="6715" y="10406"/>
                    <a:pt x="6715" y="10406"/>
                    <a:pt x="6715" y="10406"/>
                  </a:cubicBezTo>
                  <a:cubicBezTo>
                    <a:pt x="6715" y="7776"/>
                    <a:pt x="6715" y="7776"/>
                    <a:pt x="6715" y="7776"/>
                  </a:cubicBezTo>
                  <a:cubicBezTo>
                    <a:pt x="6992" y="7776"/>
                    <a:pt x="6992" y="7776"/>
                    <a:pt x="6992" y="7776"/>
                  </a:cubicBezTo>
                  <a:cubicBezTo>
                    <a:pt x="8631" y="9876"/>
                    <a:pt x="8631" y="9876"/>
                    <a:pt x="8631" y="9876"/>
                  </a:cubicBezTo>
                  <a:cubicBezTo>
                    <a:pt x="8631" y="7776"/>
                    <a:pt x="8631" y="7776"/>
                    <a:pt x="8631" y="7776"/>
                  </a:cubicBezTo>
                  <a:cubicBezTo>
                    <a:pt x="8930" y="7776"/>
                    <a:pt x="8930" y="7776"/>
                    <a:pt x="8930" y="7776"/>
                  </a:cubicBezTo>
                  <a:lnTo>
                    <a:pt x="8930" y="10406"/>
                  </a:lnTo>
                  <a:close/>
                  <a:moveTo>
                    <a:pt x="11606" y="10406"/>
                  </a:moveTo>
                  <a:lnTo>
                    <a:pt x="11606" y="10406"/>
                  </a:lnTo>
                  <a:cubicBezTo>
                    <a:pt x="10615" y="9138"/>
                    <a:pt x="10615" y="9138"/>
                    <a:pt x="10615" y="9138"/>
                  </a:cubicBezTo>
                  <a:cubicBezTo>
                    <a:pt x="10061" y="9691"/>
                    <a:pt x="10061" y="9691"/>
                    <a:pt x="10061" y="9691"/>
                  </a:cubicBezTo>
                  <a:cubicBezTo>
                    <a:pt x="10061" y="10406"/>
                    <a:pt x="10061" y="10406"/>
                    <a:pt x="10061" y="10406"/>
                  </a:cubicBezTo>
                  <a:cubicBezTo>
                    <a:pt x="9761" y="10406"/>
                    <a:pt x="9761" y="10406"/>
                    <a:pt x="9761" y="10406"/>
                  </a:cubicBezTo>
                  <a:cubicBezTo>
                    <a:pt x="9761" y="7776"/>
                    <a:pt x="9761" y="7776"/>
                    <a:pt x="9761" y="7776"/>
                  </a:cubicBezTo>
                  <a:cubicBezTo>
                    <a:pt x="10061" y="7776"/>
                    <a:pt x="10061" y="7776"/>
                    <a:pt x="10061" y="7776"/>
                  </a:cubicBezTo>
                  <a:cubicBezTo>
                    <a:pt x="10061" y="9346"/>
                    <a:pt x="10061" y="9346"/>
                    <a:pt x="10061" y="9346"/>
                  </a:cubicBezTo>
                  <a:cubicBezTo>
                    <a:pt x="11560" y="7776"/>
                    <a:pt x="11560" y="7776"/>
                    <a:pt x="11560" y="7776"/>
                  </a:cubicBezTo>
                  <a:cubicBezTo>
                    <a:pt x="11929" y="7776"/>
                    <a:pt x="11929" y="7776"/>
                    <a:pt x="11929" y="7776"/>
                  </a:cubicBezTo>
                  <a:cubicBezTo>
                    <a:pt x="10822" y="8930"/>
                    <a:pt x="10822" y="8930"/>
                    <a:pt x="10822" y="8930"/>
                  </a:cubicBezTo>
                  <a:cubicBezTo>
                    <a:pt x="11975" y="10406"/>
                    <a:pt x="11975" y="10406"/>
                    <a:pt x="11975" y="10406"/>
                  </a:cubicBezTo>
                  <a:lnTo>
                    <a:pt x="11606" y="10406"/>
                  </a:lnTo>
                  <a:close/>
                  <a:moveTo>
                    <a:pt x="14790" y="9691"/>
                  </a:moveTo>
                  <a:lnTo>
                    <a:pt x="14790" y="9691"/>
                  </a:lnTo>
                  <a:cubicBezTo>
                    <a:pt x="14790" y="10153"/>
                    <a:pt x="14398" y="10452"/>
                    <a:pt x="13775" y="10452"/>
                  </a:cubicBezTo>
                  <a:cubicBezTo>
                    <a:pt x="12529" y="10452"/>
                    <a:pt x="12529" y="10452"/>
                    <a:pt x="12529" y="10452"/>
                  </a:cubicBezTo>
                  <a:cubicBezTo>
                    <a:pt x="12529" y="7754"/>
                    <a:pt x="12529" y="7754"/>
                    <a:pt x="12529" y="7754"/>
                  </a:cubicBezTo>
                  <a:cubicBezTo>
                    <a:pt x="13729" y="7754"/>
                    <a:pt x="13729" y="7754"/>
                    <a:pt x="13729" y="7754"/>
                  </a:cubicBezTo>
                  <a:cubicBezTo>
                    <a:pt x="14052" y="7754"/>
                    <a:pt x="14283" y="7822"/>
                    <a:pt x="14444" y="7984"/>
                  </a:cubicBezTo>
                  <a:cubicBezTo>
                    <a:pt x="14583" y="8123"/>
                    <a:pt x="14629" y="8261"/>
                    <a:pt x="14629" y="8445"/>
                  </a:cubicBezTo>
                  <a:cubicBezTo>
                    <a:pt x="14629" y="8468"/>
                    <a:pt x="14629" y="8468"/>
                    <a:pt x="14629" y="8468"/>
                  </a:cubicBezTo>
                  <a:cubicBezTo>
                    <a:pt x="14629" y="8699"/>
                    <a:pt x="14537" y="8907"/>
                    <a:pt x="14329" y="9022"/>
                  </a:cubicBezTo>
                  <a:cubicBezTo>
                    <a:pt x="14629" y="9161"/>
                    <a:pt x="14790" y="9369"/>
                    <a:pt x="14790" y="9667"/>
                  </a:cubicBezTo>
                  <a:lnTo>
                    <a:pt x="14790" y="9691"/>
                  </a:lnTo>
                  <a:close/>
                  <a:moveTo>
                    <a:pt x="15967" y="10452"/>
                  </a:moveTo>
                  <a:lnTo>
                    <a:pt x="15967" y="10452"/>
                  </a:lnTo>
                  <a:cubicBezTo>
                    <a:pt x="15436" y="10452"/>
                    <a:pt x="15436" y="10452"/>
                    <a:pt x="15436" y="10452"/>
                  </a:cubicBezTo>
                  <a:cubicBezTo>
                    <a:pt x="15436" y="7754"/>
                    <a:pt x="15436" y="7754"/>
                    <a:pt x="15436" y="7754"/>
                  </a:cubicBezTo>
                  <a:cubicBezTo>
                    <a:pt x="15967" y="7754"/>
                    <a:pt x="15967" y="7754"/>
                    <a:pt x="15967" y="7754"/>
                  </a:cubicBezTo>
                  <a:lnTo>
                    <a:pt x="15967" y="10452"/>
                  </a:lnTo>
                  <a:close/>
                  <a:moveTo>
                    <a:pt x="15760" y="7061"/>
                  </a:moveTo>
                  <a:lnTo>
                    <a:pt x="15760" y="7061"/>
                  </a:lnTo>
                  <a:cubicBezTo>
                    <a:pt x="15575" y="7061"/>
                    <a:pt x="15413" y="6923"/>
                    <a:pt x="15413" y="6715"/>
                  </a:cubicBezTo>
                  <a:cubicBezTo>
                    <a:pt x="15413" y="6530"/>
                    <a:pt x="15575" y="6392"/>
                    <a:pt x="15760" y="6392"/>
                  </a:cubicBezTo>
                  <a:cubicBezTo>
                    <a:pt x="15944" y="6392"/>
                    <a:pt x="16106" y="6530"/>
                    <a:pt x="16106" y="6715"/>
                  </a:cubicBezTo>
                  <a:cubicBezTo>
                    <a:pt x="16106" y="6923"/>
                    <a:pt x="15944" y="7061"/>
                    <a:pt x="15760" y="7061"/>
                  </a:cubicBezTo>
                  <a:close/>
                  <a:moveTo>
                    <a:pt x="3600" y="12137"/>
                  </a:moveTo>
                  <a:lnTo>
                    <a:pt x="3600" y="12137"/>
                  </a:lnTo>
                  <a:cubicBezTo>
                    <a:pt x="3807" y="12137"/>
                    <a:pt x="3807" y="12137"/>
                    <a:pt x="3807" y="12137"/>
                  </a:cubicBezTo>
                  <a:cubicBezTo>
                    <a:pt x="4361" y="13429"/>
                    <a:pt x="4361" y="13429"/>
                    <a:pt x="4361" y="13429"/>
                  </a:cubicBezTo>
                  <a:cubicBezTo>
                    <a:pt x="4131" y="13429"/>
                    <a:pt x="4131" y="13429"/>
                    <a:pt x="4131" y="13429"/>
                  </a:cubicBezTo>
                  <a:cubicBezTo>
                    <a:pt x="3992" y="13129"/>
                    <a:pt x="3992" y="13129"/>
                    <a:pt x="3992" y="13129"/>
                  </a:cubicBezTo>
                  <a:cubicBezTo>
                    <a:pt x="3392" y="13129"/>
                    <a:pt x="3392" y="13129"/>
                    <a:pt x="3392" y="13129"/>
                  </a:cubicBezTo>
                  <a:cubicBezTo>
                    <a:pt x="3253" y="13429"/>
                    <a:pt x="3253" y="13429"/>
                    <a:pt x="3253" y="13429"/>
                  </a:cubicBezTo>
                  <a:cubicBezTo>
                    <a:pt x="3023" y="13429"/>
                    <a:pt x="3023" y="13429"/>
                    <a:pt x="3023" y="13429"/>
                  </a:cubicBezTo>
                  <a:lnTo>
                    <a:pt x="3600" y="12137"/>
                  </a:lnTo>
                  <a:close/>
                  <a:moveTo>
                    <a:pt x="3923" y="12922"/>
                  </a:moveTo>
                  <a:lnTo>
                    <a:pt x="3923" y="12922"/>
                  </a:lnTo>
                  <a:cubicBezTo>
                    <a:pt x="3692" y="12414"/>
                    <a:pt x="3692" y="12414"/>
                    <a:pt x="3692" y="12414"/>
                  </a:cubicBezTo>
                  <a:cubicBezTo>
                    <a:pt x="3485" y="12922"/>
                    <a:pt x="3485" y="12922"/>
                    <a:pt x="3485" y="12922"/>
                  </a:cubicBezTo>
                  <a:lnTo>
                    <a:pt x="3923" y="12922"/>
                  </a:lnTo>
                  <a:close/>
                  <a:moveTo>
                    <a:pt x="4823" y="12160"/>
                  </a:moveTo>
                  <a:lnTo>
                    <a:pt x="4823" y="12160"/>
                  </a:lnTo>
                  <a:cubicBezTo>
                    <a:pt x="5031" y="12160"/>
                    <a:pt x="5031" y="12160"/>
                    <a:pt x="5031" y="12160"/>
                  </a:cubicBezTo>
                  <a:cubicBezTo>
                    <a:pt x="5723" y="13037"/>
                    <a:pt x="5723" y="13037"/>
                    <a:pt x="5723" y="13037"/>
                  </a:cubicBezTo>
                  <a:cubicBezTo>
                    <a:pt x="5723" y="12160"/>
                    <a:pt x="5723" y="12160"/>
                    <a:pt x="5723" y="12160"/>
                  </a:cubicBezTo>
                  <a:cubicBezTo>
                    <a:pt x="5930" y="12160"/>
                    <a:pt x="5930" y="12160"/>
                    <a:pt x="5930" y="12160"/>
                  </a:cubicBezTo>
                  <a:cubicBezTo>
                    <a:pt x="5930" y="13429"/>
                    <a:pt x="5930" y="13429"/>
                    <a:pt x="5930" y="13429"/>
                  </a:cubicBezTo>
                  <a:cubicBezTo>
                    <a:pt x="5746" y="13429"/>
                    <a:pt x="5746" y="13429"/>
                    <a:pt x="5746" y="13429"/>
                  </a:cubicBezTo>
                  <a:cubicBezTo>
                    <a:pt x="5054" y="12529"/>
                    <a:pt x="5054" y="12529"/>
                    <a:pt x="5054" y="12529"/>
                  </a:cubicBezTo>
                  <a:cubicBezTo>
                    <a:pt x="5054" y="13429"/>
                    <a:pt x="5054" y="13429"/>
                    <a:pt x="5054" y="13429"/>
                  </a:cubicBezTo>
                  <a:cubicBezTo>
                    <a:pt x="4823" y="13429"/>
                    <a:pt x="4823" y="13429"/>
                    <a:pt x="4823" y="13429"/>
                  </a:cubicBezTo>
                  <a:lnTo>
                    <a:pt x="4823" y="12160"/>
                  </a:lnTo>
                  <a:close/>
                  <a:moveTo>
                    <a:pt x="7015" y="12137"/>
                  </a:moveTo>
                  <a:lnTo>
                    <a:pt x="7015" y="12137"/>
                  </a:lnTo>
                  <a:cubicBezTo>
                    <a:pt x="7222" y="12137"/>
                    <a:pt x="7222" y="12137"/>
                    <a:pt x="7222" y="12137"/>
                  </a:cubicBezTo>
                  <a:cubicBezTo>
                    <a:pt x="7776" y="13429"/>
                    <a:pt x="7776" y="13429"/>
                    <a:pt x="7776" y="13429"/>
                  </a:cubicBezTo>
                  <a:cubicBezTo>
                    <a:pt x="7546" y="13429"/>
                    <a:pt x="7546" y="13429"/>
                    <a:pt x="7546" y="13429"/>
                  </a:cubicBezTo>
                  <a:cubicBezTo>
                    <a:pt x="7407" y="13129"/>
                    <a:pt x="7407" y="13129"/>
                    <a:pt x="7407" y="13129"/>
                  </a:cubicBezTo>
                  <a:cubicBezTo>
                    <a:pt x="6807" y="13129"/>
                    <a:pt x="6807" y="13129"/>
                    <a:pt x="6807" y="13129"/>
                  </a:cubicBezTo>
                  <a:cubicBezTo>
                    <a:pt x="6669" y="13429"/>
                    <a:pt x="6669" y="13429"/>
                    <a:pt x="6669" y="13429"/>
                  </a:cubicBezTo>
                  <a:cubicBezTo>
                    <a:pt x="6438" y="13429"/>
                    <a:pt x="6438" y="13429"/>
                    <a:pt x="6438" y="13429"/>
                  </a:cubicBezTo>
                  <a:lnTo>
                    <a:pt x="7015" y="12137"/>
                  </a:lnTo>
                  <a:close/>
                  <a:moveTo>
                    <a:pt x="7338" y="12922"/>
                  </a:moveTo>
                  <a:lnTo>
                    <a:pt x="7338" y="12922"/>
                  </a:lnTo>
                  <a:cubicBezTo>
                    <a:pt x="7107" y="12414"/>
                    <a:pt x="7107" y="12414"/>
                    <a:pt x="7107" y="12414"/>
                  </a:cubicBezTo>
                  <a:cubicBezTo>
                    <a:pt x="6877" y="12922"/>
                    <a:pt x="6877" y="12922"/>
                    <a:pt x="6877" y="12922"/>
                  </a:cubicBezTo>
                  <a:lnTo>
                    <a:pt x="7338" y="12922"/>
                  </a:lnTo>
                  <a:close/>
                  <a:moveTo>
                    <a:pt x="8238" y="12160"/>
                  </a:moveTo>
                  <a:lnTo>
                    <a:pt x="8238" y="12160"/>
                  </a:lnTo>
                  <a:cubicBezTo>
                    <a:pt x="8469" y="12160"/>
                    <a:pt x="8469" y="12160"/>
                    <a:pt x="8469" y="12160"/>
                  </a:cubicBezTo>
                  <a:cubicBezTo>
                    <a:pt x="8469" y="13244"/>
                    <a:pt x="8469" y="13244"/>
                    <a:pt x="8469" y="13244"/>
                  </a:cubicBezTo>
                  <a:cubicBezTo>
                    <a:pt x="9138" y="13244"/>
                    <a:pt x="9138" y="13244"/>
                    <a:pt x="9138" y="13244"/>
                  </a:cubicBezTo>
                  <a:cubicBezTo>
                    <a:pt x="9138" y="13429"/>
                    <a:pt x="9138" y="13429"/>
                    <a:pt x="9138" y="13429"/>
                  </a:cubicBezTo>
                  <a:cubicBezTo>
                    <a:pt x="8238" y="13429"/>
                    <a:pt x="8238" y="13429"/>
                    <a:pt x="8238" y="13429"/>
                  </a:cubicBezTo>
                  <a:lnTo>
                    <a:pt x="8238" y="12160"/>
                  </a:lnTo>
                  <a:close/>
                  <a:moveTo>
                    <a:pt x="9784" y="12945"/>
                  </a:moveTo>
                  <a:lnTo>
                    <a:pt x="9784" y="12945"/>
                  </a:lnTo>
                  <a:cubicBezTo>
                    <a:pt x="9277" y="12160"/>
                    <a:pt x="9277" y="12160"/>
                    <a:pt x="9277" y="12160"/>
                  </a:cubicBezTo>
                  <a:cubicBezTo>
                    <a:pt x="9554" y="12160"/>
                    <a:pt x="9554" y="12160"/>
                    <a:pt x="9554" y="12160"/>
                  </a:cubicBezTo>
                  <a:cubicBezTo>
                    <a:pt x="9899" y="12713"/>
                    <a:pt x="9899" y="12713"/>
                    <a:pt x="9899" y="12713"/>
                  </a:cubicBezTo>
                  <a:cubicBezTo>
                    <a:pt x="10268" y="12160"/>
                    <a:pt x="10268" y="12160"/>
                    <a:pt x="10268" y="12160"/>
                  </a:cubicBezTo>
                  <a:cubicBezTo>
                    <a:pt x="10522" y="12160"/>
                    <a:pt x="10522" y="12160"/>
                    <a:pt x="10522" y="12160"/>
                  </a:cubicBezTo>
                  <a:cubicBezTo>
                    <a:pt x="10015" y="12922"/>
                    <a:pt x="10015" y="12922"/>
                    <a:pt x="10015" y="12922"/>
                  </a:cubicBezTo>
                  <a:cubicBezTo>
                    <a:pt x="10015" y="13429"/>
                    <a:pt x="10015" y="13429"/>
                    <a:pt x="10015" y="13429"/>
                  </a:cubicBezTo>
                  <a:cubicBezTo>
                    <a:pt x="9784" y="13429"/>
                    <a:pt x="9784" y="13429"/>
                    <a:pt x="9784" y="13429"/>
                  </a:cubicBezTo>
                  <a:lnTo>
                    <a:pt x="9784" y="12945"/>
                  </a:lnTo>
                  <a:close/>
                  <a:moveTo>
                    <a:pt x="11260" y="12368"/>
                  </a:moveTo>
                  <a:lnTo>
                    <a:pt x="11260" y="12368"/>
                  </a:lnTo>
                  <a:cubicBezTo>
                    <a:pt x="10869" y="12368"/>
                    <a:pt x="10869" y="12368"/>
                    <a:pt x="10869" y="12368"/>
                  </a:cubicBezTo>
                  <a:cubicBezTo>
                    <a:pt x="10869" y="12160"/>
                    <a:pt x="10869" y="12160"/>
                    <a:pt x="10869" y="12160"/>
                  </a:cubicBezTo>
                  <a:cubicBezTo>
                    <a:pt x="11906" y="12160"/>
                    <a:pt x="11906" y="12160"/>
                    <a:pt x="11906" y="12160"/>
                  </a:cubicBezTo>
                  <a:cubicBezTo>
                    <a:pt x="11906" y="12368"/>
                    <a:pt x="11906" y="12368"/>
                    <a:pt x="11906" y="12368"/>
                  </a:cubicBezTo>
                  <a:cubicBezTo>
                    <a:pt x="11491" y="12368"/>
                    <a:pt x="11491" y="12368"/>
                    <a:pt x="11491" y="12368"/>
                  </a:cubicBezTo>
                  <a:cubicBezTo>
                    <a:pt x="11491" y="13429"/>
                    <a:pt x="11491" y="13429"/>
                    <a:pt x="11491" y="13429"/>
                  </a:cubicBezTo>
                  <a:cubicBezTo>
                    <a:pt x="11260" y="13429"/>
                    <a:pt x="11260" y="13429"/>
                    <a:pt x="11260" y="13429"/>
                  </a:cubicBezTo>
                  <a:lnTo>
                    <a:pt x="11260" y="12368"/>
                  </a:lnTo>
                  <a:close/>
                  <a:moveTo>
                    <a:pt x="12367" y="12160"/>
                  </a:moveTo>
                  <a:lnTo>
                    <a:pt x="12367" y="12160"/>
                  </a:lnTo>
                  <a:cubicBezTo>
                    <a:pt x="12598" y="12160"/>
                    <a:pt x="12598" y="12160"/>
                    <a:pt x="12598" y="12160"/>
                  </a:cubicBezTo>
                  <a:cubicBezTo>
                    <a:pt x="12598" y="13429"/>
                    <a:pt x="12598" y="13429"/>
                    <a:pt x="12598" y="13429"/>
                  </a:cubicBezTo>
                  <a:cubicBezTo>
                    <a:pt x="12367" y="13429"/>
                    <a:pt x="12367" y="13429"/>
                    <a:pt x="12367" y="13429"/>
                  </a:cubicBezTo>
                  <a:lnTo>
                    <a:pt x="12367" y="12160"/>
                  </a:lnTo>
                  <a:close/>
                  <a:moveTo>
                    <a:pt x="13129" y="12806"/>
                  </a:moveTo>
                  <a:lnTo>
                    <a:pt x="13129" y="12806"/>
                  </a:lnTo>
                  <a:lnTo>
                    <a:pt x="13129" y="12806"/>
                  </a:lnTo>
                  <a:cubicBezTo>
                    <a:pt x="13129" y="12437"/>
                    <a:pt x="13406" y="12137"/>
                    <a:pt x="13798" y="12137"/>
                  </a:cubicBezTo>
                  <a:cubicBezTo>
                    <a:pt x="14029" y="12137"/>
                    <a:pt x="14168" y="12206"/>
                    <a:pt x="14283" y="12344"/>
                  </a:cubicBezTo>
                  <a:cubicBezTo>
                    <a:pt x="14144" y="12506"/>
                    <a:pt x="14144" y="12506"/>
                    <a:pt x="14144" y="12506"/>
                  </a:cubicBezTo>
                  <a:cubicBezTo>
                    <a:pt x="14052" y="12414"/>
                    <a:pt x="13936" y="12344"/>
                    <a:pt x="13775" y="12344"/>
                  </a:cubicBezTo>
                  <a:cubicBezTo>
                    <a:pt x="13544" y="12344"/>
                    <a:pt x="13360" y="12552"/>
                    <a:pt x="13360" y="12783"/>
                  </a:cubicBezTo>
                  <a:cubicBezTo>
                    <a:pt x="13360" y="12806"/>
                    <a:pt x="13360" y="12806"/>
                    <a:pt x="13360" y="12806"/>
                  </a:cubicBezTo>
                  <a:cubicBezTo>
                    <a:pt x="13360" y="13060"/>
                    <a:pt x="13544" y="13244"/>
                    <a:pt x="13775" y="13244"/>
                  </a:cubicBezTo>
                  <a:cubicBezTo>
                    <a:pt x="13936" y="13244"/>
                    <a:pt x="14052" y="13199"/>
                    <a:pt x="14144" y="13083"/>
                  </a:cubicBezTo>
                  <a:cubicBezTo>
                    <a:pt x="14306" y="13244"/>
                    <a:pt x="14306" y="13244"/>
                    <a:pt x="14306" y="13244"/>
                  </a:cubicBezTo>
                  <a:cubicBezTo>
                    <a:pt x="14168" y="13383"/>
                    <a:pt x="14029" y="13452"/>
                    <a:pt x="13775" y="13452"/>
                  </a:cubicBezTo>
                  <a:cubicBezTo>
                    <a:pt x="13406" y="13452"/>
                    <a:pt x="13129" y="13175"/>
                    <a:pt x="13129" y="12806"/>
                  </a:cubicBezTo>
                  <a:close/>
                  <a:moveTo>
                    <a:pt x="14721" y="13244"/>
                  </a:moveTo>
                  <a:lnTo>
                    <a:pt x="14721" y="13244"/>
                  </a:lnTo>
                  <a:cubicBezTo>
                    <a:pt x="14859" y="13083"/>
                    <a:pt x="14859" y="13083"/>
                    <a:pt x="14859" y="13083"/>
                  </a:cubicBezTo>
                  <a:cubicBezTo>
                    <a:pt x="14975" y="13199"/>
                    <a:pt x="15091" y="13267"/>
                    <a:pt x="15252" y="13267"/>
                  </a:cubicBezTo>
                  <a:cubicBezTo>
                    <a:pt x="15390" y="13267"/>
                    <a:pt x="15483" y="13199"/>
                    <a:pt x="15483" y="13106"/>
                  </a:cubicBezTo>
                  <a:cubicBezTo>
                    <a:pt x="15483" y="13083"/>
                    <a:pt x="15483" y="13083"/>
                    <a:pt x="15483" y="13083"/>
                  </a:cubicBezTo>
                  <a:cubicBezTo>
                    <a:pt x="15483" y="12990"/>
                    <a:pt x="15436" y="12945"/>
                    <a:pt x="15206" y="12898"/>
                  </a:cubicBezTo>
                  <a:cubicBezTo>
                    <a:pt x="14929" y="12829"/>
                    <a:pt x="14767" y="12760"/>
                    <a:pt x="14767" y="12506"/>
                  </a:cubicBezTo>
                  <a:lnTo>
                    <a:pt x="14767" y="12506"/>
                  </a:lnTo>
                  <a:cubicBezTo>
                    <a:pt x="14767" y="12298"/>
                    <a:pt x="14952" y="12137"/>
                    <a:pt x="15206" y="12137"/>
                  </a:cubicBezTo>
                  <a:cubicBezTo>
                    <a:pt x="15390" y="12137"/>
                    <a:pt x="15552" y="12183"/>
                    <a:pt x="15667" y="12298"/>
                  </a:cubicBezTo>
                  <a:cubicBezTo>
                    <a:pt x="15552" y="12460"/>
                    <a:pt x="15552" y="12460"/>
                    <a:pt x="15552" y="12460"/>
                  </a:cubicBezTo>
                  <a:cubicBezTo>
                    <a:pt x="15436" y="12391"/>
                    <a:pt x="15321" y="12344"/>
                    <a:pt x="15206" y="12344"/>
                  </a:cubicBezTo>
                  <a:cubicBezTo>
                    <a:pt x="15067" y="12344"/>
                    <a:pt x="14998" y="12414"/>
                    <a:pt x="14998" y="12483"/>
                  </a:cubicBezTo>
                  <a:lnTo>
                    <a:pt x="14998" y="12483"/>
                  </a:lnTo>
                  <a:cubicBezTo>
                    <a:pt x="14998" y="12598"/>
                    <a:pt x="15044" y="12645"/>
                    <a:pt x="15298" y="12691"/>
                  </a:cubicBezTo>
                  <a:cubicBezTo>
                    <a:pt x="15575" y="12760"/>
                    <a:pt x="15713" y="12852"/>
                    <a:pt x="15713" y="13060"/>
                  </a:cubicBezTo>
                  <a:cubicBezTo>
                    <a:pt x="15713" y="13083"/>
                    <a:pt x="15713" y="13083"/>
                    <a:pt x="15713" y="13083"/>
                  </a:cubicBezTo>
                  <a:cubicBezTo>
                    <a:pt x="15713" y="13314"/>
                    <a:pt x="15528" y="13452"/>
                    <a:pt x="15252" y="13452"/>
                  </a:cubicBezTo>
                  <a:cubicBezTo>
                    <a:pt x="15067" y="13452"/>
                    <a:pt x="14882" y="13383"/>
                    <a:pt x="14721" y="13244"/>
                  </a:cubicBezTo>
                  <a:close/>
                  <a:moveTo>
                    <a:pt x="16106" y="13199"/>
                  </a:moveTo>
                  <a:lnTo>
                    <a:pt x="16106" y="13199"/>
                  </a:lnTo>
                  <a:cubicBezTo>
                    <a:pt x="16106" y="13383"/>
                    <a:pt x="16106" y="13383"/>
                    <a:pt x="16106" y="13383"/>
                  </a:cubicBezTo>
                  <a:cubicBezTo>
                    <a:pt x="16059" y="13383"/>
                    <a:pt x="16059" y="13383"/>
                    <a:pt x="16059" y="13383"/>
                  </a:cubicBezTo>
                  <a:cubicBezTo>
                    <a:pt x="16059" y="13199"/>
                    <a:pt x="16059" y="13199"/>
                    <a:pt x="16059" y="13199"/>
                  </a:cubicBezTo>
                  <a:cubicBezTo>
                    <a:pt x="15990" y="13199"/>
                    <a:pt x="15990" y="13199"/>
                    <a:pt x="15990" y="13199"/>
                  </a:cubicBezTo>
                  <a:cubicBezTo>
                    <a:pt x="15990" y="13152"/>
                    <a:pt x="15990" y="13152"/>
                    <a:pt x="15990" y="13152"/>
                  </a:cubicBezTo>
                  <a:cubicBezTo>
                    <a:pt x="16175" y="13152"/>
                    <a:pt x="16175" y="13152"/>
                    <a:pt x="16175" y="13152"/>
                  </a:cubicBezTo>
                  <a:cubicBezTo>
                    <a:pt x="16175" y="13199"/>
                    <a:pt x="16175" y="13199"/>
                    <a:pt x="16175" y="13199"/>
                  </a:cubicBezTo>
                  <a:lnTo>
                    <a:pt x="16106" y="13199"/>
                  </a:lnTo>
                  <a:close/>
                  <a:moveTo>
                    <a:pt x="16406" y="13383"/>
                  </a:moveTo>
                  <a:lnTo>
                    <a:pt x="16406" y="13383"/>
                  </a:lnTo>
                  <a:cubicBezTo>
                    <a:pt x="16406" y="13244"/>
                    <a:pt x="16406" y="13244"/>
                    <a:pt x="16406" y="13244"/>
                  </a:cubicBezTo>
                  <a:cubicBezTo>
                    <a:pt x="16336" y="13337"/>
                    <a:pt x="16336" y="13337"/>
                    <a:pt x="16336" y="13337"/>
                  </a:cubicBezTo>
                  <a:lnTo>
                    <a:pt x="16336" y="13337"/>
                  </a:lnTo>
                  <a:cubicBezTo>
                    <a:pt x="16267" y="13244"/>
                    <a:pt x="16267" y="13244"/>
                    <a:pt x="16267" y="13244"/>
                  </a:cubicBezTo>
                  <a:cubicBezTo>
                    <a:pt x="16267" y="13383"/>
                    <a:pt x="16267" y="13383"/>
                    <a:pt x="16267" y="13383"/>
                  </a:cubicBezTo>
                  <a:cubicBezTo>
                    <a:pt x="16221" y="13383"/>
                    <a:pt x="16221" y="13383"/>
                    <a:pt x="16221" y="13383"/>
                  </a:cubicBezTo>
                  <a:cubicBezTo>
                    <a:pt x="16221" y="13152"/>
                    <a:pt x="16221" y="13152"/>
                    <a:pt x="16221" y="13152"/>
                  </a:cubicBezTo>
                  <a:cubicBezTo>
                    <a:pt x="16291" y="13152"/>
                    <a:pt x="16291" y="13152"/>
                    <a:pt x="16291" y="13152"/>
                  </a:cubicBezTo>
                  <a:cubicBezTo>
                    <a:pt x="16336" y="13244"/>
                    <a:pt x="16336" y="13244"/>
                    <a:pt x="16336" y="13244"/>
                  </a:cubicBezTo>
                  <a:cubicBezTo>
                    <a:pt x="16406" y="13152"/>
                    <a:pt x="16406" y="13152"/>
                    <a:pt x="16406" y="13152"/>
                  </a:cubicBezTo>
                  <a:cubicBezTo>
                    <a:pt x="16451" y="13152"/>
                    <a:pt x="16451" y="13152"/>
                    <a:pt x="16451" y="13152"/>
                  </a:cubicBezTo>
                  <a:cubicBezTo>
                    <a:pt x="16451" y="13383"/>
                    <a:pt x="16451" y="13383"/>
                    <a:pt x="16451" y="13383"/>
                  </a:cubicBezTo>
                  <a:lnTo>
                    <a:pt x="16406" y="133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8043863" y="631825"/>
              <a:ext cx="1338262" cy="1330325"/>
            </a:xfrm>
            <a:custGeom>
              <a:avLst/>
              <a:gdLst>
                <a:gd name="T0" fmla="*/ 1869 w 3716"/>
                <a:gd name="T1" fmla="*/ 0 h 3694"/>
                <a:gd name="T2" fmla="*/ 1869 w 3716"/>
                <a:gd name="T3" fmla="*/ 0 h 3694"/>
                <a:gd name="T4" fmla="*/ 0 w 3716"/>
                <a:gd name="T5" fmla="*/ 1847 h 3694"/>
                <a:gd name="T6" fmla="*/ 1869 w 3716"/>
                <a:gd name="T7" fmla="*/ 3693 h 3694"/>
                <a:gd name="T8" fmla="*/ 3715 w 3716"/>
                <a:gd name="T9" fmla="*/ 1847 h 3694"/>
                <a:gd name="T10" fmla="*/ 1869 w 3716"/>
                <a:gd name="T11" fmla="*/ 0 h 3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6" h="3694">
                  <a:moveTo>
                    <a:pt x="1869" y="0"/>
                  </a:moveTo>
                  <a:lnTo>
                    <a:pt x="1869" y="0"/>
                  </a:lnTo>
                  <a:cubicBezTo>
                    <a:pt x="831" y="0"/>
                    <a:pt x="0" y="831"/>
                    <a:pt x="0" y="1847"/>
                  </a:cubicBezTo>
                  <a:cubicBezTo>
                    <a:pt x="0" y="2862"/>
                    <a:pt x="831" y="3693"/>
                    <a:pt x="1869" y="3693"/>
                  </a:cubicBezTo>
                  <a:cubicBezTo>
                    <a:pt x="2885" y="3693"/>
                    <a:pt x="3715" y="2862"/>
                    <a:pt x="3715" y="1847"/>
                  </a:cubicBezTo>
                  <a:cubicBezTo>
                    <a:pt x="3715" y="831"/>
                    <a:pt x="2885" y="0"/>
                    <a:pt x="186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0628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9764" y="3799745"/>
            <a:ext cx="7017617" cy="54461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endParaRPr lang="de-DE" sz="24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942" y="320039"/>
            <a:ext cx="4915858" cy="4382209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69" y="1596612"/>
            <a:ext cx="4149827" cy="2978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83724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54125"/>
            <a:ext cx="8229600" cy="3405188"/>
          </a:xfrm>
        </p:spPr>
        <p:txBody>
          <a:bodyPr/>
          <a:lstStyle/>
          <a:p>
            <a:pPr lvl="0"/>
            <a:endParaRPr lang="en-US" sz="2000" dirty="0"/>
          </a:p>
          <a:p>
            <a:pPr lvl="0"/>
            <a:r>
              <a:rPr lang="en-US" sz="2000" dirty="0"/>
              <a:t>Where are the high crime areas?</a:t>
            </a:r>
          </a:p>
          <a:p>
            <a:pPr lvl="0"/>
            <a:r>
              <a:rPr lang="en-US" sz="2000" dirty="0"/>
              <a:t>What is the distribution of crime types?</a:t>
            </a:r>
          </a:p>
          <a:p>
            <a:pPr lvl="0"/>
            <a:r>
              <a:rPr lang="en-US" sz="2000" dirty="0"/>
              <a:t>What factor correlates with crime activities?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Optional: Is the development of crime predicable?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958" y="320039"/>
            <a:ext cx="2540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644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74259"/>
            <a:ext cx="8119533" cy="3405188"/>
          </a:xfrm>
        </p:spPr>
        <p:txBody>
          <a:bodyPr/>
          <a:lstStyle/>
          <a:p>
            <a:pPr lvl="0"/>
            <a:r>
              <a:rPr lang="en-US" dirty="0"/>
              <a:t>Crime rate</a:t>
            </a:r>
          </a:p>
          <a:p>
            <a:pPr lvl="1"/>
            <a:r>
              <a:rPr lang="en-US" dirty="0"/>
              <a:t>Ranking (State and County)</a:t>
            </a:r>
          </a:p>
          <a:p>
            <a:pPr lvl="1"/>
            <a:r>
              <a:rPr lang="en-US" dirty="0"/>
              <a:t>Distribution of crime types</a:t>
            </a:r>
          </a:p>
          <a:p>
            <a:pPr lvl="1"/>
            <a:endParaRPr lang="en-US" dirty="0"/>
          </a:p>
          <a:p>
            <a:r>
              <a:rPr lang="en-US" dirty="0"/>
              <a:t>Correlations with</a:t>
            </a:r>
          </a:p>
          <a:p>
            <a:pPr lvl="1"/>
            <a:r>
              <a:rPr lang="en-US" dirty="0"/>
              <a:t>Educational factors</a:t>
            </a:r>
          </a:p>
          <a:p>
            <a:pPr lvl="1"/>
            <a:r>
              <a:rPr lang="en-US" dirty="0"/>
              <a:t>Population Components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Predication Model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Approach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7" y="1244064"/>
            <a:ext cx="3662145" cy="2436123"/>
          </a:xfrm>
          <a:prstGeom prst="rect">
            <a:avLst/>
          </a:prstGeom>
        </p:spPr>
      </p:pic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D0DB0C44-3798-114E-8A5B-52C70898241C}"/>
              </a:ext>
            </a:extLst>
          </p:cNvPr>
          <p:cNvSpPr/>
          <p:nvPr/>
        </p:nvSpPr>
        <p:spPr>
          <a:xfrm rot="19219049">
            <a:off x="4528914" y="2512193"/>
            <a:ext cx="669846" cy="279132"/>
          </a:xfrm>
          <a:prstGeom prst="rightArrow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kern="0" dirty="0" err="1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2D285-D11D-074D-B221-F22993210529}"/>
              </a:ext>
            </a:extLst>
          </p:cNvPr>
          <p:cNvSpPr txBox="1"/>
          <p:nvPr/>
        </p:nvSpPr>
        <p:spPr>
          <a:xfrm>
            <a:off x="3674753" y="2874151"/>
            <a:ext cx="1684421" cy="63515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2000" tIns="0" rIns="0" bIns="0" rtlCol="0" anchor="ctr" anchorCtr="0">
            <a:noAutofit/>
          </a:bodyPr>
          <a:lstStyle/>
          <a:p>
            <a:r>
              <a:rPr lang="de-DE" dirty="0">
                <a:highlight>
                  <a:srgbClr val="EC881D"/>
                </a:highlight>
              </a:rPr>
              <a:t>County Focus on California</a:t>
            </a:r>
          </a:p>
        </p:txBody>
      </p:sp>
    </p:spTree>
    <p:extLst>
      <p:ext uri="{BB962C8B-B14F-4D97-AF65-F5344CB8AC3E}">
        <p14:creationId xmlns:p14="http://schemas.microsoft.com/office/powerpoint/2010/main" val="61341783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54125"/>
            <a:ext cx="8229600" cy="340518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Uniform Crime Reporting Statistics</a:t>
            </a:r>
          </a:p>
          <a:p>
            <a:pPr lvl="1"/>
            <a:r>
              <a:rPr lang="en-US" dirty="0">
                <a:hlinkClick r:id="rId3"/>
              </a:rPr>
              <a:t>https://www.ucrdatatool.gov/</a:t>
            </a:r>
            <a:endParaRPr lang="en-US" dirty="0"/>
          </a:p>
          <a:p>
            <a:pPr lvl="1"/>
            <a:r>
              <a:rPr lang="en-US" dirty="0"/>
              <a:t>Up to 2014, annually</a:t>
            </a:r>
          </a:p>
          <a:p>
            <a:pPr lvl="1"/>
            <a:r>
              <a:rPr lang="en-US" dirty="0"/>
              <a:t>States, </a:t>
            </a:r>
            <a:r>
              <a:rPr lang="en-US" dirty="0" err="1"/>
              <a:t>PoliceDepts</a:t>
            </a:r>
            <a:endParaRPr lang="en-US" dirty="0"/>
          </a:p>
          <a:p>
            <a:r>
              <a:rPr lang="en-US" dirty="0"/>
              <a:t>Local Area Unemployment Statistics</a:t>
            </a:r>
          </a:p>
          <a:p>
            <a:pPr lvl="1"/>
            <a:r>
              <a:rPr lang="en-US" dirty="0">
                <a:hlinkClick r:id="rId4"/>
              </a:rPr>
              <a:t>https://www.bls.gov/lau/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Up to 2016, annually</a:t>
            </a:r>
          </a:p>
          <a:p>
            <a:pPr lvl="1"/>
            <a:r>
              <a:rPr lang="en-US" dirty="0"/>
              <a:t>Counties</a:t>
            </a:r>
          </a:p>
          <a:p>
            <a:r>
              <a:rPr lang="en-US" dirty="0"/>
              <a:t>County Population Totals and Components of Change</a:t>
            </a:r>
          </a:p>
          <a:p>
            <a:pPr lvl="1"/>
            <a:r>
              <a:rPr lang="en-US" dirty="0">
                <a:hlinkClick r:id="rId5"/>
              </a:rPr>
              <a:t>https://www.census.gov/data/datasets/2017/demo/popest/counties-total.html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Up to 2017, annually</a:t>
            </a:r>
          </a:p>
          <a:p>
            <a:pPr lvl="1"/>
            <a:r>
              <a:rPr lang="en-US" dirty="0"/>
              <a:t>States, Counties</a:t>
            </a:r>
          </a:p>
          <a:p>
            <a:r>
              <a:rPr lang="en-US" dirty="0"/>
              <a:t>Small Area Income and Poverty Estimates</a:t>
            </a:r>
          </a:p>
          <a:p>
            <a:pPr lvl="1"/>
            <a:r>
              <a:rPr lang="en-US" dirty="0">
                <a:hlinkClick r:id="rId6"/>
              </a:rPr>
              <a:t>https://www.census.gov/programs-surveys/saipe/data/datasets.html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States, annually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© 2018 Teradata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434" y="531795"/>
            <a:ext cx="1746384" cy="17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0229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992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DC_PPT_Branded_16-9_0118_lite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Macintosh PowerPoint</Application>
  <PresentationFormat>Bildschirmpräsentation (16:9)</PresentationFormat>
  <Paragraphs>102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Calibri-Light</vt:lpstr>
      <vt:lpstr>Century Gothic</vt:lpstr>
      <vt:lpstr>Wingdings</vt:lpstr>
      <vt:lpstr>TDC_PPT_Branded_16-9_0118_lite</vt:lpstr>
      <vt:lpstr>PowerPoint-Präsentation</vt:lpstr>
      <vt:lpstr>Agenda</vt:lpstr>
      <vt:lpstr>Motivation</vt:lpstr>
      <vt:lpstr>Key Questions</vt:lpstr>
      <vt:lpstr>Analytics Approach</vt:lpstr>
      <vt:lpstr>Data Sources</vt:lpstr>
      <vt:lpstr>PowerPoint-Präsentation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Jurack, Stefan</cp:lastModifiedBy>
  <cp:revision>411</cp:revision>
  <cp:lastPrinted>2015-10-07T18:54:40Z</cp:lastPrinted>
  <dcterms:created xsi:type="dcterms:W3CDTF">2014-10-01T21:25:54Z</dcterms:created>
  <dcterms:modified xsi:type="dcterms:W3CDTF">2018-04-26T15:13:14Z</dcterms:modified>
</cp:coreProperties>
</file>