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6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DeJesus and Chris Mark are also working on using Firebase for their work. We have been struggled to configure the Firebase React Native Android  in android and android/app build.gradles. Finally I solved my problem in using Firebase Authentication and Cloud Store. So Ray Deck asked me to give a presentation about the steps I took to make it works.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b7941d49a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b7941d49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the list of users that I add them by hand, perhaps, you can use Templates and other options to make it automatic.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b7941d49a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b7941d49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we go to Cloud Firestore, you can see it is in Beta. It is better than Realtime Database. It is more powerful and cheaper.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b7941d49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b7941d49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demo purpose, I choose start in test mode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b7941d49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b7941d49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in the test mode, I can add additional rule to restrict access to the users container.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 only vendors can add and modify contents, and clients can only view the contents.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b7941d49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b7941d49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it is time to create Users contents.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Services collection for simpliservice app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b7941d49a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b7941d49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that put initial value for type= number, otherwise “Save” button will not be high light.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ype = string is default to null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7941d49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7941d49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see the schema of your collection on the right. You can add additional field in the future if you need to.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b7941d49a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b7941d49a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done with firebase console. It’s time to download our configuration.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configuration is linked between our React Native Android app to firebase.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the ‘Delete this app’ 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setting up up project, often you will find yourself need to create and delete project, because you mistype or want to change your project name. It takes about 1 day, after Google send you notification about the App deletion before actual removal of the app.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b7941d49a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b7941d49a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connection between Google firebase to your React Native app, you can download this file any time.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b7941d49a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b7941d49a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React-native link packageName 		//  links all native dependencies.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is to  use firebase features, so older version of react-native is fine with me for now.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b7941d49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b7941d49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here are the steps I am going to talk about in the process of create my demo app, SimpliService.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b7941d49a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b7941d49a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file has all information to connect your app to firebase.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b7941d49a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b7941d49a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it is the frustration part. I did a lot of google search, and try many different ways just to build Android apk without error.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run react-native run-android, and you have error, then you can’t go any further, so you need to fix this issue before you can use firebase with React Native.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b7941d49a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b7941d49a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old version, “0.49.0” react-native still have old features, it gives me an old version of build.gradle, and I need to change build.‘compile’ to ‘implementation’. My SimpliService use cloud store and authentication.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b7941d49a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b7941d49a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b7941d49a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b7941d49a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able to build with all these implementations in the android/app/build.gradle without error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b7941d49a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b7941d49a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include the new firebase features, you need to add these New statements in Mainapplication.java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b851405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b851405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Kieu note: onPress() onChange() callbacks are defined in App.js parent.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b851405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b851405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Kieu note: &amp;hearts; = #&amp;#x2665  =&gt; heart symbol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b851405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b851405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componentWillUnmount() { unsubscribe auth and firestore }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b851405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b851405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b7941d49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b7941d49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b8514055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b8514055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b8514055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b8514055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b8514055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b8514055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b8514055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b8514055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b8514055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b8514055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b7941d49a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b7941d49a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demo app, so it is very simple, has only two screens - Login, Users’ 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Login, user enter user email, and password. Later you will see how it works.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b7941d49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b7941d49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User’s Content Screen will display what are the current contents in the firebase Cloud store.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user can add more content by click Add button.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b7941d49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b7941d49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create project on firebase before even before we create React Native Android app.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ask you want to create this project for Android, IOS,... I choose Android only.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b7941d49a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b7941d49a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Authentication tab, then select “set up sign-in method”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b7941d49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b7941d49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you can have many sign in method for firebase Authentication.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demo, I use email and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b7941d49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b7941d49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additional options in Email/Password Sign-in methods that you can explore.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khua@xfsi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icsum.photo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</a:t>
            </a:r>
            <a:r>
              <a:rPr b="1" lang="en"/>
              <a:t>Firebase Web App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Android React Native </a:t>
            </a:r>
            <a:endParaRPr b="1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By Kieu Hua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Add Users</a:t>
            </a:r>
            <a:endParaRPr b="1" sz="48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502281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Create Users Contents Storage</a:t>
            </a:r>
            <a:endParaRPr b="1" sz="3600"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680424" cy="508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Control Access for Users’ Contents</a:t>
            </a:r>
            <a:endParaRPr b="1" sz="36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75" y="731525"/>
            <a:ext cx="8201074" cy="4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Modify Access Control for Login Users Only</a:t>
            </a:r>
            <a:endParaRPr b="1" sz="3000"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932600" cy="51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Create</a:t>
            </a:r>
            <a:r>
              <a:rPr b="1" lang="en" sz="3600"/>
              <a:t> Users Storage</a:t>
            </a:r>
            <a:endParaRPr b="1" sz="3600"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972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Define Schema for Users Storage</a:t>
            </a:r>
            <a:endParaRPr b="1" sz="3600"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7953324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SimpliService Users Content Schema</a:t>
            </a:r>
            <a:endParaRPr b="1" sz="3600"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198" cy="42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google project json file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Select SimpliService project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Right Click on Project Overview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Scroll down for Download the latest config file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Select google-services.json to download the file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Notice the ‘Delete this app’ button</a:t>
            </a:r>
            <a:endParaRPr b="1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Google-services.json file</a:t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6737258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React Native Android app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471900" y="1751225"/>
            <a:ext cx="8222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Tried current React Native, and it is not working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 react-native -v 		=&gt; react-native: 0.57.8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Use older version =”0.49.5”, and it works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$ react-native init SimpliService --version=”0.49.5”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$ npm install react-native-firebase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$ react-native link react-native-firebase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/>
        </p:nvSpPr>
        <p:spPr>
          <a:xfrm>
            <a:off x="636000" y="1050075"/>
            <a:ext cx="7872000" cy="3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1.   Create Project in firebase console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2.   Firebase Authentication for Users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3.   Cloud Storage for Users’ contents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4.   Download Google project json file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5.	 Create React Native Android App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6.   Modify android/build.gradle and 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android/app/build.gradle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7. 	Create App.js, Login.js, SimpliService.js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 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30375" y="0"/>
            <a:ext cx="95619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The Goals are:</a:t>
            </a:r>
            <a:endParaRPr b="1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google-services.json to android/app/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460950" y="1961800"/>
            <a:ext cx="8222100" cy="28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roject _info: project_number, firebase_url, project_id, storage_buket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Client: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Client_into: mobilesdk, app_id, android_client_info, package_name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Oauth_client: client_id, client_type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Api_key: current_key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Services: analytic_services, appinvite_service, ads_service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android/build.gradle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77650" y="1836050"/>
            <a:ext cx="82221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Buildscript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respositories { google(); jcenter() }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Dependecies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classpath ‘com.android.tools.build:gradle:3.2.1’, classpath ‘com.google.gms.google-services:4.2.0’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Allprojects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mavenLocal(); goolge(); jcenter(); maven { url “$rootDir/../node_modules/react-native/android” }}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android/app/build.gradle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471900" y="1727375"/>
            <a:ext cx="82221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Dependencies {... implementation ‘com.google.firebase: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firebase-core: 16.0.6			Firebase-database: 16.0.5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firebase-firestore:17.1.5		Firebase-storage:16.0.5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firebase-auth:16.1.0  }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 appy plugin: ‘com.google.gms.google-services’	  //last line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firebase features on android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471900" y="1965100"/>
            <a:ext cx="82221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 { implementation   ‘com.google.firebase…’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core:16.0.6 // Analytics	database:16.0.5 	firestore:17.1.5 	storage:16.0.5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crashlytics:2.9.7 			auth:16.1.0 // Authentication 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messaging:17.3.4	 // Cloud messaging		config:16.1.2	//remote config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invites:16.0.6 // Invites and Dynamic links		ads:17.1.2 //AdMod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firebase features on android (cont.)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 { implementation ‘com.google.firebase:...’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appindexing:17.1.0	perf:16.2.3	// Performance monitoring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functions:16.1.3  // Cloud functions for firebase Client SDK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ml-vision:18.0.2 	// ML Kit (vision)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ml-model-interpreter:16.2.4	// Custom Model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MainApplication.java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Protected List&lt;ReactPackage&gt; getPackages() </a:t>
            </a:r>
            <a:r>
              <a:rPr lang="en"/>
              <a:t>{return Arrays.&lt;ReactPackage&gt;asList(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new MainReactPackage(),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new RNFirebasePackage(),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new RNFirebase</a:t>
            </a:r>
            <a:r>
              <a:rPr b="1" lang="en"/>
              <a:t>Firestore</a:t>
            </a:r>
            <a:r>
              <a:rPr lang="en"/>
              <a:t>Package()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new RNFirebase</a:t>
            </a:r>
            <a:r>
              <a:rPr b="1" lang="en"/>
              <a:t>Auth</a:t>
            </a:r>
            <a:r>
              <a:rPr lang="en"/>
              <a:t>Package()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SimpliService Login.js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537000" y="1872550"/>
            <a:ext cx="8222100" cy="31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Login = {{ onPress, emailValue, passwordValue, onChange,..}) =&gt; return(..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&lt;TextInput value={</a:t>
            </a:r>
            <a:r>
              <a:rPr b="1" lang="en"/>
              <a:t>emailValue}</a:t>
            </a:r>
            <a:r>
              <a:rPr lang="en"/>
              <a:t> onChangeText={e =&gt; onChange(e, ‘email’)}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placeholder=”</a:t>
            </a:r>
            <a:r>
              <a:rPr lang="en" u="sng">
                <a:solidFill>
                  <a:schemeClr val="hlink"/>
                </a:solidFill>
                <a:hlinkClick r:id="rId3"/>
              </a:rPr>
              <a:t>khua@xfsi.com</a:t>
            </a:r>
            <a:r>
              <a:rPr lang="en"/>
              <a:t>”  .../&gt;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&lt;TextInput value={</a:t>
            </a:r>
            <a:r>
              <a:rPr b="1" lang="en"/>
              <a:t>passwordValue</a:t>
            </a:r>
            <a:r>
              <a:rPr lang="en"/>
              <a:t>} onChangeText={e =&gt; onChange(...)}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placeholder=”Password” .../&gt;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&lt;Button title=”Login onPress={onPress}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SimpliService Service.js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Service = ({service}) =&gt;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&lt;</a:t>
            </a:r>
            <a:r>
              <a:rPr b="1" lang="en"/>
              <a:t>Image</a:t>
            </a:r>
            <a:r>
              <a:rPr lang="en"/>
              <a:t> source={{ </a:t>
            </a:r>
            <a:r>
              <a:rPr b="1" lang="en"/>
              <a:t>uri:service.uri </a:t>
            </a:r>
            <a:r>
              <a:rPr lang="en"/>
              <a:t>}} … /&gt;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&lt;Text&gt; { </a:t>
            </a:r>
            <a:r>
              <a:rPr b="1" lang="en"/>
              <a:t>service.title</a:t>
            </a:r>
            <a:r>
              <a:rPr lang="en"/>
              <a:t> } &lt;/Text&gt;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&lt;Text&gt;&amp;hearts; {</a:t>
            </a:r>
            <a:r>
              <a:rPr b="1" lang="en"/>
              <a:t>service.likes</a:t>
            </a:r>
            <a:r>
              <a:rPr lang="en"/>
              <a:t>}&lt;/Text&gt;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SimpliService App.js</a:t>
            </a:r>
            <a:endParaRPr/>
          </a:p>
        </p:txBody>
      </p:sp>
      <p:sp>
        <p:nvSpPr>
          <p:cNvPr id="230" name="Google Shape;230;p40"/>
          <p:cNvSpPr txBox="1"/>
          <p:nvPr>
            <p:ph idx="1" type="body"/>
          </p:nvPr>
        </p:nvSpPr>
        <p:spPr>
          <a:xfrm>
            <a:off x="471900" y="1652950"/>
            <a:ext cx="8222100" cy="3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{</a:t>
            </a:r>
            <a:r>
              <a:rPr b="1" lang="en"/>
              <a:t>firebase</a:t>
            </a:r>
            <a:r>
              <a:rPr lang="en"/>
              <a:t>} from ‘react-native-firebase’;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export default class App extends Component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constructor() { </a:t>
            </a:r>
            <a:r>
              <a:rPr b="1" lang="en"/>
              <a:t>this.ref = firebase.firestore().collection</a:t>
            </a:r>
            <a:r>
              <a:rPr lang="en"/>
              <a:t>(‘services’);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This.state = { services:[], user: null, emailValue: ’’, passwordValue: ‘’, ...}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componentDidMount()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this.auth = </a:t>
            </a:r>
            <a:r>
              <a:rPr b="1" lang="en"/>
              <a:t>firebase.auth().onAuthStateChange</a:t>
            </a:r>
            <a:r>
              <a:rPr lang="en"/>
              <a:t>((uesr)=&gt; setState({user})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This.firestore = </a:t>
            </a:r>
            <a:r>
              <a:rPr b="1" lang="en"/>
              <a:t>this.ref.onSnapshot(this.onCollectionUpdate)</a:t>
            </a:r>
            <a:r>
              <a:rPr lang="en"/>
              <a:t>} 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471900" y="457200"/>
            <a:ext cx="8222100" cy="10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SimpliSerive App.js: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onCollectionUpdate, addRandomService</a:t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onCollectionUpdate = (querySnapshot) =&gt; { q</a:t>
            </a:r>
            <a:r>
              <a:rPr b="1" lang="en"/>
              <a:t>uerySnapshot.forEach</a:t>
            </a:r>
            <a:r>
              <a:rPr lang="en"/>
              <a:t>(doc) =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Const { uri, likes, title } = doc.data();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services.push</a:t>
            </a:r>
            <a:r>
              <a:rPr lang="en"/>
              <a:t>({key:doc.id, doc, title, uri, likes}) 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addRandomSerivce = () =&gt;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b="1" lang="en"/>
              <a:t>this.ref.add</a:t>
            </a:r>
            <a:r>
              <a:rPr lang="en"/>
              <a:t>( title:.., likes: …, uri: ‘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https://picsum.photos/</a:t>
            </a:r>
            <a:r>
              <a:rPr lang="en"/>
              <a:t>..’) 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SimpliService Demo App</a:t>
            </a:r>
            <a:endParaRPr b="1" sz="48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It use the Firebase Authentication for Users creation and verification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It use the Firebase Cloud Database for  Users’ contents.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471900" y="422025"/>
            <a:ext cx="8222100" cy="10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SimpliService App.js: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onLogin, onChangeLogin</a:t>
            </a:r>
            <a:endParaRPr/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onLogin = async () =&gt; const response await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firebase.auth.signInWithEmailAndPassword</a:t>
            </a:r>
            <a:r>
              <a:rPr lang="en"/>
              <a:t>(..emailValue,..password.)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onChangeLogin = (e type) =&gt; { this.setState({ [`${type}Value`]: e })}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SimpliService App.js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render(): Logout button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&lt;Text&gt;SimpliService&lt;/Text&gt;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 </a:t>
            </a:r>
            <a:r>
              <a:rPr b="1" lang="en"/>
              <a:t>this.state.user</a:t>
            </a:r>
            <a:r>
              <a:rPr lang="en"/>
              <a:t> &amp;&amp;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(&lt;TouchableOpacity onPress={() =&gt; </a:t>
            </a:r>
            <a:r>
              <a:rPr b="1" lang="en"/>
              <a:t>firebase.auth().signOut() </a:t>
            </a:r>
            <a:r>
              <a:rPr lang="en"/>
              <a:t>}&gt;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&lt;Text&gt;</a:t>
            </a:r>
            <a:r>
              <a:rPr b="1" lang="en"/>
              <a:t>Logout&lt;</a:t>
            </a:r>
            <a:r>
              <a:rPr lang="en"/>
              <a:t>/Text&gt;&lt;/TouchableOpacity&gt;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71900" y="128950"/>
            <a:ext cx="8222100" cy="13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SimpliService App.js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render(): List services, Login</a:t>
            </a:r>
            <a:endParaRPr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706350" y="1781925"/>
            <a:ext cx="8222100" cy="32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..{ this.state.user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(&lt;FlatList data={...services} renderItem={{item}=&gt;&lt;</a:t>
            </a:r>
            <a:r>
              <a:rPr b="1" lang="en"/>
              <a:t>Service service={item</a:t>
            </a:r>
            <a:r>
              <a:rPr lang="en"/>
              <a:t>} /&gt;}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ListFooterComponent={&lt;Button .. onPress={addRandomService()} /&gt;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:( &lt;</a:t>
            </a:r>
            <a:r>
              <a:rPr b="1" lang="en"/>
              <a:t>Login emailValue={..} passwordValue=</a:t>
            </a:r>
            <a:r>
              <a:rPr lang="en"/>
              <a:t>{..}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onChange={(e,type)=&gt; onChangeLogin(e,type), onPress{()=&gt; .., </a:t>
            </a:r>
            <a:r>
              <a:rPr b="1" lang="en"/>
              <a:t>onLogin }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User Login Screen</a:t>
            </a:r>
            <a:endParaRPr b="1" sz="3600"/>
          </a:p>
        </p:txBody>
      </p:sp>
      <p:pic>
        <p:nvPicPr>
          <p:cNvPr id="260" name="Google Shape;2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475" y="923850"/>
            <a:ext cx="2373554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Users’ Content Screen</a:t>
            </a:r>
            <a:endParaRPr b="1" sz="3600"/>
          </a:p>
        </p:txBody>
      </p:sp>
      <p:pic>
        <p:nvPicPr>
          <p:cNvPr id="266" name="Google Shape;2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050" y="806850"/>
            <a:ext cx="2373554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User Login Screen</a:t>
            </a:r>
            <a:endParaRPr b="1" sz="36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475" y="923850"/>
            <a:ext cx="2373554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Users’ Content Screen</a:t>
            </a:r>
            <a:endParaRPr b="1" sz="36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050" y="806850"/>
            <a:ext cx="2373554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Create project on Firebase console</a:t>
            </a:r>
            <a:endParaRPr b="1" sz="36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750" y="790525"/>
            <a:ext cx="3981150" cy="42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Firebase Authentication - </a:t>
            </a:r>
            <a:r>
              <a:rPr b="1" lang="en" sz="3600"/>
              <a:t>Manage Users</a:t>
            </a:r>
            <a:endParaRPr b="1" sz="36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675656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29775" y="122525"/>
            <a:ext cx="74265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Authentication - Sign-in Methods</a:t>
            </a:r>
            <a:endParaRPr b="1" sz="36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7625"/>
            <a:ext cx="5542734" cy="411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Use Email &amp; Password Method</a:t>
            </a:r>
            <a:endParaRPr b="1" sz="36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200" cy="3501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