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64A64-2683-468D-AF1A-7D991AA36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39757"/>
            <a:ext cx="10350500" cy="1096899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33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KHÓA LUẬN TỐT NGHIỆP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06321-4B08-4519-A331-8F9DCC564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1663233"/>
            <a:ext cx="7766936" cy="1096899"/>
          </a:xfrm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ĐỀ TÀI: </a:t>
            </a:r>
            <a:r>
              <a:rPr lang="vi-VN" sz="18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XÂY DỰNG ỨNG DỤNG FOODNOW TRÊN NỀN ANDROID KẾT HỢP VỚI WEBSERVICE (NODEJS VÀ MONGODB)</a:t>
            </a:r>
            <a:endParaRPr lang="en-US" sz="18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2D790-A0C8-4C0E-BCBF-92BD67036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2" y="39756"/>
            <a:ext cx="901148" cy="85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2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64A64-2683-468D-AF1A-7D991AA36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39757"/>
            <a:ext cx="10350500" cy="1096899"/>
          </a:xfrm>
        </p:spPr>
        <p:txBody>
          <a:bodyPr/>
          <a:lstStyle/>
          <a:p>
            <a:r>
              <a:rPr lang="vi-VN" sz="30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XÂY DỰNG ỨNG DỤNG FOODNOW TRÊN NỀN ANDROID KẾT HỢP VỚI WEBSERVICE (NODEJS VÀ MONGODB)</a:t>
            </a:r>
            <a:endParaRPr lang="en-US" sz="30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06321-4B08-4519-A331-8F9DCC564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043059"/>
            <a:ext cx="7766936" cy="1096899"/>
          </a:xfrm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CÔNG NGHỆ ỨNG DỤNG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2D790-A0C8-4C0E-BCBF-92BD67036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2" y="39756"/>
            <a:ext cx="901148" cy="856091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0EEC1AA9-CDF1-4163-8164-87FE5DC22FE0}"/>
              </a:ext>
            </a:extLst>
          </p:cNvPr>
          <p:cNvSpPr txBox="1">
            <a:spLocks/>
          </p:cNvSpPr>
          <p:nvPr/>
        </p:nvSpPr>
        <p:spPr>
          <a:xfrm>
            <a:off x="1371600" y="1815633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THỰC TRẠNG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71E8401-34CC-40CA-A3A0-CAB988E72B8E}"/>
              </a:ext>
            </a:extLst>
          </p:cNvPr>
          <p:cNvSpPr txBox="1">
            <a:spLocks/>
          </p:cNvSpPr>
          <p:nvPr/>
        </p:nvSpPr>
        <p:spPr>
          <a:xfrm>
            <a:off x="1371600" y="4668659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PHÂN TÍCH</a:t>
            </a:r>
          </a:p>
        </p:txBody>
      </p:sp>
    </p:spTree>
    <p:extLst>
      <p:ext uri="{BB962C8B-B14F-4D97-AF65-F5344CB8AC3E}">
        <p14:creationId xmlns:p14="http://schemas.microsoft.com/office/powerpoint/2010/main" val="376091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64A64-2683-468D-AF1A-7D991AA36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39757"/>
            <a:ext cx="10350500" cy="1096899"/>
          </a:xfrm>
        </p:spPr>
        <p:txBody>
          <a:bodyPr/>
          <a:lstStyle/>
          <a:p>
            <a:r>
              <a:rPr lang="vi-VN" sz="30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XÂY DỰNG ỨNG DỤNG FOODNOW TRÊN NỀN ANDROID KẾT HỢP VỚI WEBSERVICE (NODEJS VÀ MONGODB)</a:t>
            </a:r>
            <a:endParaRPr lang="en-US" sz="30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06321-4B08-4519-A331-8F9DCC564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1663233"/>
            <a:ext cx="7766936" cy="1096899"/>
          </a:xfrm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THỰC TRẠNG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2D790-A0C8-4C0E-BCBF-92BD67036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2" y="39756"/>
            <a:ext cx="901148" cy="85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3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64A64-2683-468D-AF1A-7D991AA36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39757"/>
            <a:ext cx="10350500" cy="1096899"/>
          </a:xfrm>
        </p:spPr>
        <p:txBody>
          <a:bodyPr/>
          <a:lstStyle/>
          <a:p>
            <a:r>
              <a:rPr lang="vi-VN" sz="30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XÂY DỰNG ỨNG DỤNG FOODNOW TRÊN NỀN ANDROID KẾT HỢP VỚI WEBSERVICE (NODEJS VÀ MONGODB)</a:t>
            </a:r>
            <a:endParaRPr lang="en-US" sz="30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06321-4B08-4519-A331-8F9DCC564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1663233"/>
            <a:ext cx="7766936" cy="109689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CÔNG NGHỆ ỨNG DỤNG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FIREBASE – THÔNG BÁO ĐƠN HÀNG, HIỂN THỊ KHUYẾN MÃI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GOOGLE MAP – TÌM KIẾM ĐỊA CHỈ, TÍNH KHOẢNG CÁCH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2D790-A0C8-4C0E-BCBF-92BD67036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2" y="39756"/>
            <a:ext cx="901148" cy="85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9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64A64-2683-468D-AF1A-7D991AA36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39757"/>
            <a:ext cx="10350500" cy="1096899"/>
          </a:xfrm>
        </p:spPr>
        <p:txBody>
          <a:bodyPr/>
          <a:lstStyle/>
          <a:p>
            <a:r>
              <a:rPr lang="vi-VN" sz="30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XÂY DỰNG ỨNG DỤNG FOODNOW TRÊN NỀN ANDROID KẾT HỢP VỚI WEBSERVICE (NODEJS VÀ MONGODB)</a:t>
            </a:r>
            <a:endParaRPr lang="en-US" sz="30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06321-4B08-4519-A331-8F9DCC564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1663233"/>
            <a:ext cx="7766936" cy="4280367"/>
          </a:xfrm>
        </p:spPr>
        <p:txBody>
          <a:bodyPr>
            <a:norm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PHÂN TÍCH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SƠ ĐỒ HỆ THỐNG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 TRÌNH NGHIỆP VỤ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THIẾT KẾ HỆ THỐNG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MÔ HÌNH ERD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MÔ HÌNH PHÂN CẤP CHỨC NĂNG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MÔ HÌNH DFD</a:t>
            </a:r>
          </a:p>
          <a:p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MÔ HÌNH USECASE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2D790-A0C8-4C0E-BCBF-92BD67036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2" y="39756"/>
            <a:ext cx="901148" cy="85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239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158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Open Sans</vt:lpstr>
      <vt:lpstr>Trebuchet MS</vt:lpstr>
      <vt:lpstr>Wingdings 3</vt:lpstr>
      <vt:lpstr>Facet</vt:lpstr>
      <vt:lpstr>KHÓA LUẬN TỐT NGHIỆP 2020</vt:lpstr>
      <vt:lpstr>XÂY DỰNG ỨNG DỤNG FOODNOW TRÊN NỀN ANDROID KẾT HỢP VỚI WEBSERVICE (NODEJS VÀ MONGODB)</vt:lpstr>
      <vt:lpstr>XÂY DỰNG ỨNG DỤNG FOODNOW TRÊN NỀN ANDROID KẾT HỢP VỚI WEBSERVICE (NODEJS VÀ MONGODB)</vt:lpstr>
      <vt:lpstr>XÂY DỰNG ỨNG DỤNG FOODNOW TRÊN NỀN ANDROID KẾT HỢP VỚI WEBSERVICE (NODEJS VÀ MONGODB)</vt:lpstr>
      <vt:lpstr>XÂY DỰNG ỨNG DỤNG FOODNOW TRÊN NỀN ANDROID KẾT HỢP VỚI WEBSERVICE (NODEJS VÀ MONGODB)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Hien Hoi</dc:creator>
  <cp:lastModifiedBy>Hien Hoi</cp:lastModifiedBy>
  <cp:revision>11</cp:revision>
  <dcterms:created xsi:type="dcterms:W3CDTF">2020-07-21T01:45:10Z</dcterms:created>
  <dcterms:modified xsi:type="dcterms:W3CDTF">2020-07-21T02:55:53Z</dcterms:modified>
</cp:coreProperties>
</file>