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7" r:id="rId5"/>
    <p:sldId id="262" r:id="rId6"/>
    <p:sldId id="269" r:id="rId7"/>
    <p:sldId id="277" r:id="rId8"/>
    <p:sldId id="265" r:id="rId9"/>
    <p:sldId id="264" r:id="rId10"/>
    <p:sldId id="258" r:id="rId11"/>
    <p:sldId id="266" r:id="rId12"/>
    <p:sldId id="259" r:id="rId13"/>
    <p:sldId id="298" r:id="rId14"/>
  </p:sldIdLst>
  <p:sldSz cx="9144000" cy="5143500" type="screen16x9"/>
  <p:notesSz cx="6858000" cy="9144000"/>
  <p:embeddedFontLst>
    <p:embeddedFont>
      <p:font typeface="Viaoda Libre" panose="00000500000000000000"/>
      <p:regular r:id="rId18"/>
    </p:embeddedFont>
    <p:embeddedFont>
      <p:font typeface="Carme" panose="02000000000000000000"/>
      <p:regular r:id="rId19"/>
    </p:embeddedFont>
    <p:embeddedFont>
      <p:font typeface="Raleway"/>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386" y="9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27e4af6ae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e4af6ae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9"/>
        <p:cNvGrpSpPr/>
        <p:nvPr/>
      </p:nvGrpSpPr>
      <p:grpSpPr>
        <a:xfrm>
          <a:off x="0" y="0"/>
          <a:ext cx="0" cy="0"/>
          <a:chOff x="0" y="0"/>
          <a:chExt cx="0" cy="0"/>
        </a:xfrm>
      </p:grpSpPr>
      <p:sp>
        <p:nvSpPr>
          <p:cNvPr id="460" name="Google Shape;460;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27e4af6ae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e4af6ae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4"/>
        <p:cNvGrpSpPr/>
        <p:nvPr/>
      </p:nvGrpSpPr>
      <p:grpSpPr>
        <a:xfrm>
          <a:off x="0" y="0"/>
          <a:ext cx="0" cy="0"/>
          <a:chOff x="0" y="0"/>
          <a:chExt cx="0" cy="0"/>
        </a:xfrm>
      </p:grpSpPr>
      <p:sp>
        <p:nvSpPr>
          <p:cNvPr id="265" name="Google Shape;26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9"/>
        <p:cNvGrpSpPr/>
        <p:nvPr/>
      </p:nvGrpSpPr>
      <p:grpSpPr>
        <a:xfrm>
          <a:off x="0" y="0"/>
          <a:ext cx="0" cy="0"/>
          <a:chOff x="0" y="0"/>
          <a:chExt cx="0" cy="0"/>
        </a:xfrm>
      </p:grpSpPr>
      <p:sp>
        <p:nvSpPr>
          <p:cNvPr id="460" name="Google Shape;460;g212f97afb56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12f97afb56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9"/>
        <p:cNvGrpSpPr/>
        <p:nvPr/>
      </p:nvGrpSpPr>
      <p:grpSpPr>
        <a:xfrm>
          <a:off x="0" y="0"/>
          <a:ext cx="0" cy="0"/>
          <a:chOff x="0" y="0"/>
          <a:chExt cx="0" cy="0"/>
        </a:xfrm>
      </p:grpSpPr>
      <p:sp>
        <p:nvSpPr>
          <p:cNvPr id="1070" name="Google Shape;1070;g27f20e5dc9e_0_17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7f20e5dc9e_0_17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212f97afb56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2f97afb56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
        <p:cNvGrpSpPr/>
        <p:nvPr/>
      </p:nvGrpSpPr>
      <p:grpSpPr>
        <a:xfrm>
          <a:off x="0" y="0"/>
          <a:ext cx="0" cy="0"/>
          <a:chOff x="0" y="0"/>
          <a:chExt cx="0" cy="0"/>
        </a:xfrm>
      </p:grpSpPr>
      <p:sp>
        <p:nvSpPr>
          <p:cNvPr id="364" name="Google Shape;364;g212f97afb56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12f97afb5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1"/>
        <p:cNvGrpSpPr/>
        <p:nvPr/>
      </p:nvGrpSpPr>
      <p:grpSpPr>
        <a:xfrm>
          <a:off x="0" y="0"/>
          <a:ext cx="0" cy="0"/>
          <a:chOff x="0" y="0"/>
          <a:chExt cx="0" cy="0"/>
        </a:xfrm>
      </p:grpSpPr>
      <p:sp>
        <p:nvSpPr>
          <p:cNvPr id="422" name="Google Shape;422;g212f97afb56_1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12f97afb56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84000"/>
          </a:blip>
          <a:stretch>
            <a:fillRect/>
          </a:stretch>
        </p:blipFill>
        <p:spPr>
          <a:xfrm>
            <a:off x="-81650" y="-68927"/>
            <a:ext cx="9307302" cy="5281353"/>
          </a:xfrm>
          <a:prstGeom prst="rect">
            <a:avLst/>
          </a:prstGeom>
          <a:noFill/>
          <a:ln>
            <a:noFill/>
          </a:ln>
        </p:spPr>
      </p:pic>
      <p:sp>
        <p:nvSpPr>
          <p:cNvPr id="10" name="Google Shape;10;p2"/>
          <p:cNvSpPr txBox="1">
            <a:spLocks noGrp="1"/>
          </p:cNvSpPr>
          <p:nvPr>
            <p:ph type="ctrTitle"/>
          </p:nvPr>
        </p:nvSpPr>
        <p:spPr>
          <a:xfrm>
            <a:off x="1730888" y="761713"/>
            <a:ext cx="5682300" cy="29163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6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1730800" y="3972288"/>
            <a:ext cx="5682300" cy="409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83"/>
        <p:cNvGrpSpPr/>
        <p:nvPr/>
      </p:nvGrpSpPr>
      <p:grpSpPr>
        <a:xfrm>
          <a:off x="0" y="0"/>
          <a:ext cx="0" cy="0"/>
          <a:chOff x="0" y="0"/>
          <a:chExt cx="0" cy="0"/>
        </a:xfrm>
      </p:grpSpPr>
      <p:pic>
        <p:nvPicPr>
          <p:cNvPr id="84" name="Google Shape;84;p16"/>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85" name="Google Shape;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6" name="Google Shape;86;p16"/>
          <p:cNvSpPr txBox="1">
            <a:spLocks noGrp="1"/>
          </p:cNvSpPr>
          <p:nvPr>
            <p:ph type="body" idx="1"/>
          </p:nvPr>
        </p:nvSpPr>
        <p:spPr>
          <a:xfrm>
            <a:off x="720000" y="1152475"/>
            <a:ext cx="3852000" cy="128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393A3E"/>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2"/>
        <p:cNvGrpSpPr/>
        <p:nvPr/>
      </p:nvGrpSpPr>
      <p:grpSpPr>
        <a:xfrm>
          <a:off x="0" y="0"/>
          <a:ext cx="0" cy="0"/>
          <a:chOff x="0" y="0"/>
          <a:chExt cx="0" cy="0"/>
        </a:xfrm>
      </p:grpSpPr>
      <p:pic>
        <p:nvPicPr>
          <p:cNvPr id="93" name="Google Shape;93;p18"/>
          <p:cNvPicPr preferRelativeResize="0"/>
          <p:nvPr/>
        </p:nvPicPr>
        <p:blipFill>
          <a:blip r:embed="rId2">
            <a:alphaModFix amt="84000"/>
          </a:blip>
          <a:stretch>
            <a:fillRect/>
          </a:stretch>
        </p:blipFill>
        <p:spPr>
          <a:xfrm rot="10800000" flipH="1">
            <a:off x="-81650" y="-68927"/>
            <a:ext cx="9307302" cy="5281353"/>
          </a:xfrm>
          <a:prstGeom prst="rect">
            <a:avLst/>
          </a:prstGeom>
          <a:noFill/>
          <a:ln>
            <a:noFill/>
          </a:ln>
        </p:spPr>
      </p:pic>
      <p:grpSp>
        <p:nvGrpSpPr>
          <p:cNvPr id="94" name="Google Shape;94;p18"/>
          <p:cNvGrpSpPr/>
          <p:nvPr/>
        </p:nvGrpSpPr>
        <p:grpSpPr>
          <a:xfrm>
            <a:off x="-6625" y="534994"/>
            <a:ext cx="10120083" cy="4830732"/>
            <a:chOff x="-6625" y="534994"/>
            <a:chExt cx="10120083" cy="4830732"/>
          </a:xfrm>
        </p:grpSpPr>
        <p:pic>
          <p:nvPicPr>
            <p:cNvPr id="95" name="Google Shape;95;p18"/>
            <p:cNvPicPr preferRelativeResize="0"/>
            <p:nvPr/>
          </p:nvPicPr>
          <p:blipFill>
            <a:blip r:embed="rId3"/>
            <a:stretch>
              <a:fillRect/>
            </a:stretch>
          </p:blipFill>
          <p:spPr>
            <a:xfrm rot="-3492614">
              <a:off x="8665226" y="537814"/>
              <a:ext cx="951856" cy="1697870"/>
            </a:xfrm>
            <a:prstGeom prst="rect">
              <a:avLst/>
            </a:prstGeom>
            <a:noFill/>
            <a:ln>
              <a:noFill/>
            </a:ln>
          </p:spPr>
        </p:pic>
        <p:pic>
          <p:nvPicPr>
            <p:cNvPr id="96" name="Google Shape;96;p18"/>
            <p:cNvPicPr preferRelativeResize="0"/>
            <p:nvPr/>
          </p:nvPicPr>
          <p:blipFill>
            <a:blip r:embed="rId4"/>
            <a:stretch>
              <a:fillRect/>
            </a:stretch>
          </p:blipFill>
          <p:spPr>
            <a:xfrm>
              <a:off x="-6625" y="3989525"/>
              <a:ext cx="699675" cy="1376201"/>
            </a:xfrm>
            <a:prstGeom prst="rect">
              <a:avLst/>
            </a:prstGeom>
            <a:noFill/>
            <a:ln>
              <a:noFill/>
            </a:ln>
          </p:spPr>
        </p:pic>
      </p:grpSp>
      <p:sp>
        <p:nvSpPr>
          <p:cNvPr id="97" name="Google Shape;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8"/>
          <p:cNvSpPr txBox="1">
            <a:spLocks noGrp="1"/>
          </p:cNvSpPr>
          <p:nvPr>
            <p:ph type="subTitle" idx="1"/>
          </p:nvPr>
        </p:nvSpPr>
        <p:spPr>
          <a:xfrm>
            <a:off x="714975" y="1658150"/>
            <a:ext cx="2180400" cy="839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9" name="Google Shape;99;p18"/>
          <p:cNvSpPr txBox="1">
            <a:spLocks noGrp="1"/>
          </p:cNvSpPr>
          <p:nvPr>
            <p:ph type="subTitle" idx="2"/>
          </p:nvPr>
        </p:nvSpPr>
        <p:spPr>
          <a:xfrm>
            <a:off x="714975" y="2511900"/>
            <a:ext cx="2180400" cy="195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0" name="Google Shape;100;p18"/>
          <p:cNvSpPr txBox="1">
            <a:spLocks noGrp="1"/>
          </p:cNvSpPr>
          <p:nvPr>
            <p:ph type="subTitle" idx="3"/>
          </p:nvPr>
        </p:nvSpPr>
        <p:spPr>
          <a:xfrm>
            <a:off x="3481950" y="2511900"/>
            <a:ext cx="2180400" cy="195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1" name="Google Shape;101;p18"/>
          <p:cNvSpPr txBox="1">
            <a:spLocks noGrp="1"/>
          </p:cNvSpPr>
          <p:nvPr>
            <p:ph type="subTitle" idx="4"/>
          </p:nvPr>
        </p:nvSpPr>
        <p:spPr>
          <a:xfrm>
            <a:off x="6248625" y="2511900"/>
            <a:ext cx="2180400" cy="195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2" name="Google Shape;102;p18"/>
          <p:cNvSpPr txBox="1">
            <a:spLocks noGrp="1"/>
          </p:cNvSpPr>
          <p:nvPr>
            <p:ph type="subTitle" idx="5"/>
          </p:nvPr>
        </p:nvSpPr>
        <p:spPr>
          <a:xfrm>
            <a:off x="3481788" y="1658150"/>
            <a:ext cx="2180400" cy="839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3" name="Google Shape;103;p18"/>
          <p:cNvSpPr txBox="1">
            <a:spLocks noGrp="1"/>
          </p:cNvSpPr>
          <p:nvPr>
            <p:ph type="subTitle" idx="6"/>
          </p:nvPr>
        </p:nvSpPr>
        <p:spPr>
          <a:xfrm>
            <a:off x="6248625" y="1658150"/>
            <a:ext cx="2180400" cy="839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3"/>
        <p:cNvGrpSpPr/>
        <p:nvPr/>
      </p:nvGrpSpPr>
      <p:grpSpPr>
        <a:xfrm>
          <a:off x="0" y="0"/>
          <a:ext cx="0" cy="0"/>
          <a:chOff x="0" y="0"/>
          <a:chExt cx="0" cy="0"/>
        </a:xfrm>
      </p:grpSpPr>
      <p:pic>
        <p:nvPicPr>
          <p:cNvPr id="114" name="Google Shape;114;p20"/>
          <p:cNvPicPr preferRelativeResize="0"/>
          <p:nvPr/>
        </p:nvPicPr>
        <p:blipFill>
          <a:blip r:embed="rId2">
            <a:alphaModFix amt="84000"/>
          </a:blip>
          <a:stretch>
            <a:fillRect/>
          </a:stretch>
        </p:blipFill>
        <p:spPr>
          <a:xfrm>
            <a:off x="-81650" y="-68927"/>
            <a:ext cx="9307302" cy="5281353"/>
          </a:xfrm>
          <a:prstGeom prst="rect">
            <a:avLst/>
          </a:prstGeom>
          <a:noFill/>
          <a:ln>
            <a:noFill/>
          </a:ln>
        </p:spPr>
      </p:pic>
      <p:pic>
        <p:nvPicPr>
          <p:cNvPr id="115" name="Google Shape;115;p20"/>
          <p:cNvPicPr preferRelativeResize="0"/>
          <p:nvPr/>
        </p:nvPicPr>
        <p:blipFill>
          <a:blip r:embed="rId3"/>
          <a:stretch>
            <a:fillRect/>
          </a:stretch>
        </p:blipFill>
        <p:spPr>
          <a:xfrm>
            <a:off x="8700814" y="1367525"/>
            <a:ext cx="1629076" cy="1627026"/>
          </a:xfrm>
          <a:prstGeom prst="rect">
            <a:avLst/>
          </a:prstGeom>
          <a:noFill/>
          <a:ln>
            <a:noFill/>
          </a:ln>
        </p:spPr>
      </p:pic>
      <p:pic>
        <p:nvPicPr>
          <p:cNvPr id="116" name="Google Shape;116;p20"/>
          <p:cNvPicPr preferRelativeResize="0"/>
          <p:nvPr/>
        </p:nvPicPr>
        <p:blipFill>
          <a:blip r:embed="rId4"/>
          <a:stretch>
            <a:fillRect/>
          </a:stretch>
        </p:blipFill>
        <p:spPr>
          <a:xfrm rot="1289579" flipH="1">
            <a:off x="-425698" y="2683964"/>
            <a:ext cx="951855" cy="1697870"/>
          </a:xfrm>
          <a:prstGeom prst="rect">
            <a:avLst/>
          </a:prstGeom>
          <a:noFill/>
          <a:ln>
            <a:noFill/>
          </a:ln>
        </p:spPr>
      </p:pic>
      <p:sp>
        <p:nvSpPr>
          <p:cNvPr id="117" name="Google Shape;11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20"/>
          <p:cNvSpPr txBox="1">
            <a:spLocks noGrp="1"/>
          </p:cNvSpPr>
          <p:nvPr>
            <p:ph type="subTitle" idx="1"/>
          </p:nvPr>
        </p:nvSpPr>
        <p:spPr>
          <a:xfrm>
            <a:off x="1163725" y="1352875"/>
            <a:ext cx="2967000" cy="534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9" name="Google Shape;119;p20"/>
          <p:cNvSpPr txBox="1">
            <a:spLocks noGrp="1"/>
          </p:cNvSpPr>
          <p:nvPr>
            <p:ph type="subTitle" idx="2"/>
          </p:nvPr>
        </p:nvSpPr>
        <p:spPr>
          <a:xfrm>
            <a:off x="1163725" y="1908575"/>
            <a:ext cx="2967000" cy="90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0" name="Google Shape;120;p20"/>
          <p:cNvSpPr txBox="1">
            <a:spLocks noGrp="1"/>
          </p:cNvSpPr>
          <p:nvPr>
            <p:ph type="subTitle" idx="3"/>
          </p:nvPr>
        </p:nvSpPr>
        <p:spPr>
          <a:xfrm>
            <a:off x="5013250" y="1908575"/>
            <a:ext cx="2967000" cy="90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1" name="Google Shape;121;p20"/>
          <p:cNvSpPr txBox="1">
            <a:spLocks noGrp="1"/>
          </p:cNvSpPr>
          <p:nvPr>
            <p:ph type="subTitle" idx="4"/>
          </p:nvPr>
        </p:nvSpPr>
        <p:spPr>
          <a:xfrm>
            <a:off x="1163800" y="3708550"/>
            <a:ext cx="2967000" cy="90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2" name="Google Shape;122;p20"/>
          <p:cNvSpPr txBox="1">
            <a:spLocks noGrp="1"/>
          </p:cNvSpPr>
          <p:nvPr>
            <p:ph type="subTitle" idx="5"/>
          </p:nvPr>
        </p:nvSpPr>
        <p:spPr>
          <a:xfrm>
            <a:off x="5013325" y="3708550"/>
            <a:ext cx="2967000" cy="90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3" name="Google Shape;123;p20"/>
          <p:cNvSpPr txBox="1">
            <a:spLocks noGrp="1"/>
          </p:cNvSpPr>
          <p:nvPr>
            <p:ph type="subTitle" idx="6"/>
          </p:nvPr>
        </p:nvSpPr>
        <p:spPr>
          <a:xfrm>
            <a:off x="1163787" y="318265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4" name="Google Shape;124;p20"/>
          <p:cNvSpPr txBox="1">
            <a:spLocks noGrp="1"/>
          </p:cNvSpPr>
          <p:nvPr>
            <p:ph type="subTitle" idx="7"/>
          </p:nvPr>
        </p:nvSpPr>
        <p:spPr>
          <a:xfrm>
            <a:off x="5013250" y="1352875"/>
            <a:ext cx="2967000" cy="534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5" name="Google Shape;125;p20"/>
          <p:cNvSpPr txBox="1">
            <a:spLocks noGrp="1"/>
          </p:cNvSpPr>
          <p:nvPr>
            <p:ph type="subTitle" idx="8"/>
          </p:nvPr>
        </p:nvSpPr>
        <p:spPr>
          <a:xfrm>
            <a:off x="5013313" y="318265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7"/>
        <p:cNvGrpSpPr/>
        <p:nvPr/>
      </p:nvGrpSpPr>
      <p:grpSpPr>
        <a:xfrm>
          <a:off x="0" y="0"/>
          <a:ext cx="0" cy="0"/>
          <a:chOff x="0" y="0"/>
          <a:chExt cx="0" cy="0"/>
        </a:xfrm>
      </p:grpSpPr>
      <p:pic>
        <p:nvPicPr>
          <p:cNvPr id="148" name="Google Shape;148;p23"/>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pic>
        <p:nvPicPr>
          <p:cNvPr id="149" name="Google Shape;149;p23"/>
          <p:cNvPicPr preferRelativeResize="0"/>
          <p:nvPr/>
        </p:nvPicPr>
        <p:blipFill>
          <a:blip r:embed="rId3"/>
          <a:stretch>
            <a:fillRect/>
          </a:stretch>
        </p:blipFill>
        <p:spPr>
          <a:xfrm rot="-797647">
            <a:off x="8560450" y="325624"/>
            <a:ext cx="746749" cy="1468803"/>
          </a:xfrm>
          <a:prstGeom prst="rect">
            <a:avLst/>
          </a:prstGeom>
          <a:noFill/>
          <a:ln>
            <a:noFill/>
          </a:ln>
        </p:spPr>
      </p:pic>
      <p:sp>
        <p:nvSpPr>
          <p:cNvPr id="150" name="Google Shape;150;p23"/>
          <p:cNvSpPr txBox="1">
            <a:spLocks noGrp="1"/>
          </p:cNvSpPr>
          <p:nvPr>
            <p:ph type="title" hasCustomPrompt="1"/>
          </p:nvPr>
        </p:nvSpPr>
        <p:spPr>
          <a:xfrm>
            <a:off x="2890300" y="537500"/>
            <a:ext cx="55386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1" name="Google Shape;151;p23"/>
          <p:cNvSpPr txBox="1">
            <a:spLocks noGrp="1"/>
          </p:cNvSpPr>
          <p:nvPr>
            <p:ph type="subTitle" idx="1"/>
          </p:nvPr>
        </p:nvSpPr>
        <p:spPr>
          <a:xfrm>
            <a:off x="2890300" y="1415400"/>
            <a:ext cx="5538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2" name="Google Shape;152;p23"/>
          <p:cNvSpPr txBox="1">
            <a:spLocks noGrp="1"/>
          </p:cNvSpPr>
          <p:nvPr>
            <p:ph type="title" idx="2" hasCustomPrompt="1"/>
          </p:nvPr>
        </p:nvSpPr>
        <p:spPr>
          <a:xfrm>
            <a:off x="2890300" y="1910200"/>
            <a:ext cx="55386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3" name="Google Shape;153;p23"/>
          <p:cNvSpPr txBox="1">
            <a:spLocks noGrp="1"/>
          </p:cNvSpPr>
          <p:nvPr>
            <p:ph type="subTitle" idx="3"/>
          </p:nvPr>
        </p:nvSpPr>
        <p:spPr>
          <a:xfrm>
            <a:off x="2890300" y="2788100"/>
            <a:ext cx="5538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4" name="Google Shape;154;p23"/>
          <p:cNvSpPr txBox="1">
            <a:spLocks noGrp="1"/>
          </p:cNvSpPr>
          <p:nvPr>
            <p:ph type="title" idx="4" hasCustomPrompt="1"/>
          </p:nvPr>
        </p:nvSpPr>
        <p:spPr>
          <a:xfrm>
            <a:off x="2890300" y="3282899"/>
            <a:ext cx="55386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5" name="Google Shape;155;p23"/>
          <p:cNvSpPr txBox="1">
            <a:spLocks noGrp="1"/>
          </p:cNvSpPr>
          <p:nvPr>
            <p:ph type="subTitle" idx="5"/>
          </p:nvPr>
        </p:nvSpPr>
        <p:spPr>
          <a:xfrm>
            <a:off x="2890300" y="4160800"/>
            <a:ext cx="5538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1"/>
        <p:cNvGrpSpPr/>
        <p:nvPr/>
      </p:nvGrpSpPr>
      <p:grpSpPr>
        <a:xfrm>
          <a:off x="0" y="0"/>
          <a:ext cx="0" cy="0"/>
          <a:chOff x="0" y="0"/>
          <a:chExt cx="0" cy="0"/>
        </a:xfrm>
      </p:grpSpPr>
      <p:pic>
        <p:nvPicPr>
          <p:cNvPr id="162" name="Google Shape;162;p25"/>
          <p:cNvPicPr preferRelativeResize="0"/>
          <p:nvPr/>
        </p:nvPicPr>
        <p:blipFill>
          <a:blip r:embed="rId2">
            <a:alphaModFix amt="52000"/>
          </a:blip>
          <a:stretch>
            <a:fillRect/>
          </a:stretch>
        </p:blipFill>
        <p:spPr>
          <a:xfrm rot="5400000">
            <a:off x="2004785" y="-2004778"/>
            <a:ext cx="5155126" cy="91646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84000"/>
          </a:blip>
          <a:stretch>
            <a:fillRect/>
          </a:stretch>
        </p:blipFill>
        <p:spPr>
          <a:xfrm>
            <a:off x="-81650" y="-68927"/>
            <a:ext cx="9307302" cy="5281353"/>
          </a:xfrm>
          <a:prstGeom prst="rect">
            <a:avLst/>
          </a:prstGeom>
          <a:noFill/>
          <a:ln>
            <a:noFill/>
          </a:ln>
        </p:spPr>
      </p:pic>
      <p:grpSp>
        <p:nvGrpSpPr>
          <p:cNvPr id="14" name="Google Shape;14;p3"/>
          <p:cNvGrpSpPr/>
          <p:nvPr/>
        </p:nvGrpSpPr>
        <p:grpSpPr>
          <a:xfrm>
            <a:off x="-291326" y="2384349"/>
            <a:ext cx="977765" cy="1137594"/>
            <a:chOff x="7084949" y="218952"/>
            <a:chExt cx="1158352" cy="1347700"/>
          </a:xfrm>
        </p:grpSpPr>
        <p:pic>
          <p:nvPicPr>
            <p:cNvPr id="15" name="Google Shape;15;p3"/>
            <p:cNvPicPr preferRelativeResize="0"/>
            <p:nvPr/>
          </p:nvPicPr>
          <p:blipFill>
            <a:blip r:embed="rId3"/>
            <a:stretch>
              <a:fillRect/>
            </a:stretch>
          </p:blipFill>
          <p:spPr>
            <a:xfrm rot="7151910">
              <a:off x="7508120" y="86012"/>
              <a:ext cx="341838" cy="1101756"/>
            </a:xfrm>
            <a:prstGeom prst="rect">
              <a:avLst/>
            </a:prstGeom>
            <a:noFill/>
            <a:ln>
              <a:noFill/>
            </a:ln>
          </p:spPr>
        </p:pic>
        <p:pic>
          <p:nvPicPr>
            <p:cNvPr id="16" name="Google Shape;16;p3"/>
            <p:cNvPicPr preferRelativeResize="0"/>
            <p:nvPr/>
          </p:nvPicPr>
          <p:blipFill>
            <a:blip r:embed="rId3"/>
            <a:stretch>
              <a:fillRect/>
            </a:stretch>
          </p:blipFill>
          <p:spPr>
            <a:xfrm rot="-3668579">
              <a:off x="7478995" y="600212"/>
              <a:ext cx="341838" cy="1101757"/>
            </a:xfrm>
            <a:prstGeom prst="rect">
              <a:avLst/>
            </a:prstGeom>
            <a:noFill/>
            <a:ln>
              <a:noFill/>
            </a:ln>
          </p:spPr>
        </p:pic>
      </p:grpSp>
      <p:sp>
        <p:nvSpPr>
          <p:cNvPr id="17" name="Google Shape;17;p3"/>
          <p:cNvSpPr txBox="1">
            <a:spLocks noGrp="1"/>
          </p:cNvSpPr>
          <p:nvPr>
            <p:ph type="title"/>
          </p:nvPr>
        </p:nvSpPr>
        <p:spPr>
          <a:xfrm>
            <a:off x="2631150" y="2601575"/>
            <a:ext cx="3881700" cy="841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8" name="Google Shape;18;p3"/>
          <p:cNvSpPr txBox="1">
            <a:spLocks noGrp="1"/>
          </p:cNvSpPr>
          <p:nvPr>
            <p:ph type="title" idx="2" hasCustomPrompt="1"/>
          </p:nvPr>
        </p:nvSpPr>
        <p:spPr>
          <a:xfrm>
            <a:off x="2631150" y="1356550"/>
            <a:ext cx="1431900" cy="1027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42" name="Google Shape;42;p8"/>
          <p:cNvSpPr txBox="1">
            <a:spLocks noGrp="1"/>
          </p:cNvSpPr>
          <p:nvPr>
            <p:ph type="title"/>
          </p:nvPr>
        </p:nvSpPr>
        <p:spPr>
          <a:xfrm>
            <a:off x="2275800" y="1276675"/>
            <a:ext cx="4592400" cy="2511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mt="84000"/>
          </a:blip>
          <a:stretch>
            <a:fillRect/>
          </a:stretch>
        </p:blipFill>
        <p:spPr>
          <a:xfrm>
            <a:off x="-81650" y="-68927"/>
            <a:ext cx="9307302" cy="5281353"/>
          </a:xfrm>
          <a:prstGeom prst="rect">
            <a:avLst/>
          </a:prstGeom>
          <a:noFill/>
          <a:ln>
            <a:noFill/>
          </a:ln>
        </p:spPr>
      </p:pic>
      <p:sp>
        <p:nvSpPr>
          <p:cNvPr id="45" name="Google Shape;4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6" name="Google Shape;4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a:spLocks noGrp="1"/>
          </p:cNvSpPr>
          <p:nvPr>
            <p:ph type="pic" idx="2"/>
          </p:nvPr>
        </p:nvSpPr>
        <p:spPr>
          <a:xfrm>
            <a:off x="0" y="0"/>
            <a:ext cx="9144000" cy="5143500"/>
          </a:xfrm>
          <a:prstGeom prst="rect">
            <a:avLst/>
          </a:prstGeom>
          <a:noFill/>
          <a:ln>
            <a:noFill/>
          </a:ln>
        </p:spPr>
      </p:sp>
      <p:sp>
        <p:nvSpPr>
          <p:cNvPr id="49" name="Google Shape;49;p10"/>
          <p:cNvSpPr txBox="1">
            <a:spLocks noGrp="1"/>
          </p:cNvSpPr>
          <p:nvPr>
            <p:ph type="title"/>
          </p:nvPr>
        </p:nvSpPr>
        <p:spPr>
          <a:xfrm>
            <a:off x="720000" y="3970525"/>
            <a:ext cx="7704000" cy="63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pic>
        <p:nvPicPr>
          <p:cNvPr id="51" name="Google Shape;51;p11"/>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52" name="Google Shape;52;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 name="Google Shape;53;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5"/>
        <p:cNvGrpSpPr/>
        <p:nvPr/>
      </p:nvGrpSpPr>
      <p:grpSpPr>
        <a:xfrm>
          <a:off x="0" y="0"/>
          <a:ext cx="0" cy="0"/>
          <a:chOff x="0" y="0"/>
          <a:chExt cx="0" cy="0"/>
        </a:xfrm>
      </p:grpSpPr>
      <p:pic>
        <p:nvPicPr>
          <p:cNvPr id="56" name="Google Shape;56;p13"/>
          <p:cNvPicPr preferRelativeResize="0"/>
          <p:nvPr/>
        </p:nvPicPr>
        <p:blipFill>
          <a:blip r:embed="rId2">
            <a:alphaModFix amt="84000"/>
          </a:blip>
          <a:stretch>
            <a:fillRect/>
          </a:stretch>
        </p:blipFill>
        <p:spPr>
          <a:xfrm flipH="1">
            <a:off x="-81650" y="-68927"/>
            <a:ext cx="9307302" cy="5281353"/>
          </a:xfrm>
          <a:prstGeom prst="rect">
            <a:avLst/>
          </a:prstGeom>
          <a:noFill/>
          <a:ln>
            <a:noFill/>
          </a:ln>
        </p:spPr>
      </p:pic>
      <p:sp>
        <p:nvSpPr>
          <p:cNvPr id="57" name="Google Shape;5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13"/>
          <p:cNvSpPr txBox="1">
            <a:spLocks noGrp="1"/>
          </p:cNvSpPr>
          <p:nvPr>
            <p:ph type="title" idx="2" hasCustomPrompt="1"/>
          </p:nvPr>
        </p:nvSpPr>
        <p:spPr>
          <a:xfrm>
            <a:off x="2173750" y="13495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3" hasCustomPrompt="1"/>
          </p:nvPr>
        </p:nvSpPr>
        <p:spPr>
          <a:xfrm>
            <a:off x="2173750" y="3011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4" hasCustomPrompt="1"/>
          </p:nvPr>
        </p:nvSpPr>
        <p:spPr>
          <a:xfrm>
            <a:off x="4415825" y="13495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5" hasCustomPrompt="1"/>
          </p:nvPr>
        </p:nvSpPr>
        <p:spPr>
          <a:xfrm>
            <a:off x="4415825" y="3011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6" hasCustomPrompt="1"/>
          </p:nvPr>
        </p:nvSpPr>
        <p:spPr>
          <a:xfrm>
            <a:off x="6657900" y="13495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7" hasCustomPrompt="1"/>
          </p:nvPr>
        </p:nvSpPr>
        <p:spPr>
          <a:xfrm>
            <a:off x="6657900" y="3011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2173750" y="1879050"/>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65" name="Google Shape;65;p13"/>
          <p:cNvSpPr txBox="1">
            <a:spLocks noGrp="1"/>
          </p:cNvSpPr>
          <p:nvPr>
            <p:ph type="subTitle" idx="8"/>
          </p:nvPr>
        </p:nvSpPr>
        <p:spPr>
          <a:xfrm>
            <a:off x="4415825" y="1879050"/>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66" name="Google Shape;66;p13"/>
          <p:cNvSpPr txBox="1">
            <a:spLocks noGrp="1"/>
          </p:cNvSpPr>
          <p:nvPr>
            <p:ph type="subTitle" idx="9"/>
          </p:nvPr>
        </p:nvSpPr>
        <p:spPr>
          <a:xfrm>
            <a:off x="6657900" y="1879050"/>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67" name="Google Shape;67;p13"/>
          <p:cNvSpPr txBox="1">
            <a:spLocks noGrp="1"/>
          </p:cNvSpPr>
          <p:nvPr>
            <p:ph type="subTitle" idx="13"/>
          </p:nvPr>
        </p:nvSpPr>
        <p:spPr>
          <a:xfrm>
            <a:off x="2173750" y="3541125"/>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68" name="Google Shape;68;p13"/>
          <p:cNvSpPr txBox="1">
            <a:spLocks noGrp="1"/>
          </p:cNvSpPr>
          <p:nvPr>
            <p:ph type="subTitle" idx="14"/>
          </p:nvPr>
        </p:nvSpPr>
        <p:spPr>
          <a:xfrm>
            <a:off x="4415825" y="3541125"/>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69" name="Google Shape;69;p13"/>
          <p:cNvSpPr txBox="1">
            <a:spLocks noGrp="1"/>
          </p:cNvSpPr>
          <p:nvPr>
            <p:ph type="subTitle" idx="15"/>
          </p:nvPr>
        </p:nvSpPr>
        <p:spPr>
          <a:xfrm>
            <a:off x="6657900" y="3541125"/>
            <a:ext cx="1766100" cy="74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b="1">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grpSp>
        <p:nvGrpSpPr>
          <p:cNvPr id="70" name="Google Shape;70;p13"/>
          <p:cNvGrpSpPr/>
          <p:nvPr/>
        </p:nvGrpSpPr>
        <p:grpSpPr>
          <a:xfrm>
            <a:off x="401050" y="-68925"/>
            <a:ext cx="9455600" cy="5212426"/>
            <a:chOff x="401050" y="-68925"/>
            <a:chExt cx="9455600" cy="5212426"/>
          </a:xfrm>
        </p:grpSpPr>
        <p:pic>
          <p:nvPicPr>
            <p:cNvPr id="71" name="Google Shape;71;p13"/>
            <p:cNvPicPr preferRelativeResize="0"/>
            <p:nvPr/>
          </p:nvPicPr>
          <p:blipFill>
            <a:blip r:embed="rId3"/>
            <a:stretch>
              <a:fillRect/>
            </a:stretch>
          </p:blipFill>
          <p:spPr>
            <a:xfrm>
              <a:off x="401050" y="-68925"/>
              <a:ext cx="142875" cy="5212426"/>
            </a:xfrm>
            <a:prstGeom prst="rect">
              <a:avLst/>
            </a:prstGeom>
            <a:noFill/>
            <a:ln>
              <a:noFill/>
            </a:ln>
          </p:spPr>
        </p:pic>
        <p:pic>
          <p:nvPicPr>
            <p:cNvPr id="72" name="Google Shape;72;p13"/>
            <p:cNvPicPr preferRelativeResize="0"/>
            <p:nvPr/>
          </p:nvPicPr>
          <p:blipFill rotWithShape="1">
            <a:blip r:embed="rId4"/>
            <a:srcRect l="27740" t="11324" r="27372" b="11371"/>
            <a:stretch>
              <a:fillRect/>
            </a:stretch>
          </p:blipFill>
          <p:spPr>
            <a:xfrm>
              <a:off x="8393912" y="640862"/>
              <a:ext cx="1462738" cy="14169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3"/>
        <p:cNvGrpSpPr/>
        <p:nvPr/>
      </p:nvGrpSpPr>
      <p:grpSpPr>
        <a:xfrm>
          <a:off x="0" y="0"/>
          <a:ext cx="0" cy="0"/>
          <a:chOff x="0" y="0"/>
          <a:chExt cx="0" cy="0"/>
        </a:xfrm>
      </p:grpSpPr>
      <p:pic>
        <p:nvPicPr>
          <p:cNvPr id="74" name="Google Shape;74;p14"/>
          <p:cNvPicPr preferRelativeResize="0"/>
          <p:nvPr/>
        </p:nvPicPr>
        <p:blipFill>
          <a:blip r:embed="rId2">
            <a:alphaModFix amt="84000"/>
          </a:blip>
          <a:stretch>
            <a:fillRect/>
          </a:stretch>
        </p:blipFill>
        <p:spPr>
          <a:xfrm rot="10800000" flipH="1">
            <a:off x="-81650" y="-68927"/>
            <a:ext cx="9307302" cy="5281353"/>
          </a:xfrm>
          <a:prstGeom prst="rect">
            <a:avLst/>
          </a:prstGeom>
          <a:noFill/>
          <a:ln>
            <a:noFill/>
          </a:ln>
        </p:spPr>
      </p:pic>
      <p:sp>
        <p:nvSpPr>
          <p:cNvPr id="75" name="Google Shape;75;p14"/>
          <p:cNvSpPr txBox="1">
            <a:spLocks noGrp="1"/>
          </p:cNvSpPr>
          <p:nvPr>
            <p:ph type="title"/>
          </p:nvPr>
        </p:nvSpPr>
        <p:spPr>
          <a:xfrm>
            <a:off x="2230050" y="3016975"/>
            <a:ext cx="4683900" cy="70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76" name="Google Shape;76;p14"/>
          <p:cNvSpPr txBox="1">
            <a:spLocks noGrp="1"/>
          </p:cNvSpPr>
          <p:nvPr>
            <p:ph type="subTitle" idx="1"/>
          </p:nvPr>
        </p:nvSpPr>
        <p:spPr>
          <a:xfrm>
            <a:off x="2230050" y="1276675"/>
            <a:ext cx="46839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1pPr>
            <a:lvl2pPr lvl="1"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2pPr>
            <a:lvl3pPr lvl="2"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3pPr>
            <a:lvl4pPr lvl="3"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4pPr>
            <a:lvl5pPr lvl="4"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5pPr>
            <a:lvl6pPr lvl="5"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6pPr>
            <a:lvl7pPr lvl="6"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7pPr>
            <a:lvl8pPr lvl="7"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8pPr>
            <a:lvl9pPr lvl="8" rtl="0">
              <a:spcBef>
                <a:spcPts val="0"/>
              </a:spcBef>
              <a:spcAft>
                <a:spcPts val="0"/>
              </a:spcAft>
              <a:buClr>
                <a:schemeClr val="dk1"/>
              </a:buClr>
              <a:buSzPts val="3000"/>
              <a:buFont typeface="Viaoda Libre" panose="00000500000000000000"/>
              <a:buNone/>
              <a:defRPr sz="3000">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1pPr>
            <a:lvl2pPr marL="914400" lvl="1"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2pPr>
            <a:lvl3pPr marL="1371600" lvl="2"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3pPr>
            <a:lvl4pPr marL="1828800" lvl="3"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4pPr>
            <a:lvl5pPr marL="2286000" lvl="4"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5pPr>
            <a:lvl6pPr marL="2743200" lvl="5"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6pPr>
            <a:lvl7pPr marL="3200400" lvl="6"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7pPr>
            <a:lvl8pPr marL="3657600" lvl="7"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8pPr>
            <a:lvl9pPr marL="4114800" lvl="8" indent="-304800">
              <a:lnSpc>
                <a:spcPct val="100000"/>
              </a:lnSpc>
              <a:spcBef>
                <a:spcPts val="0"/>
              </a:spcBef>
              <a:spcAft>
                <a:spcPts val="0"/>
              </a:spcAft>
              <a:buClr>
                <a:schemeClr val="dk1"/>
              </a:buClr>
              <a:buSzPts val="1200"/>
              <a:buFont typeface="Carme" panose="02000000000000000000"/>
              <a:buChar char="■"/>
              <a:defRPr sz="1200">
                <a:solidFill>
                  <a:schemeClr val="dk1"/>
                </a:solidFill>
                <a:latin typeface="Carme" panose="02000000000000000000"/>
                <a:ea typeface="Carme" panose="02000000000000000000"/>
                <a:cs typeface="Carme" panose="02000000000000000000"/>
                <a:sym typeface="Carme"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8.emf"/><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5" name="Google Shape;225;p33"/>
          <p:cNvPicPr preferRelativeResize="0"/>
          <p:nvPr/>
        </p:nvPicPr>
        <p:blipFill>
          <a:blip r:embed="rId1"/>
          <a:stretch>
            <a:fillRect/>
          </a:stretch>
        </p:blipFill>
        <p:spPr>
          <a:xfrm>
            <a:off x="8243300" y="-68925"/>
            <a:ext cx="142875" cy="5212426"/>
          </a:xfrm>
          <a:prstGeom prst="rect">
            <a:avLst/>
          </a:prstGeom>
          <a:noFill/>
          <a:ln>
            <a:noFill/>
          </a:ln>
        </p:spPr>
      </p:pic>
      <p:pic>
        <p:nvPicPr>
          <p:cNvPr id="226" name="Google Shape;226;p33"/>
          <p:cNvPicPr preferRelativeResize="0"/>
          <p:nvPr/>
        </p:nvPicPr>
        <p:blipFill>
          <a:blip r:embed="rId2"/>
          <a:stretch>
            <a:fillRect/>
          </a:stretch>
        </p:blipFill>
        <p:spPr>
          <a:xfrm>
            <a:off x="-1049624" y="3809589"/>
            <a:ext cx="1950324" cy="1864474"/>
          </a:xfrm>
          <a:prstGeom prst="rect">
            <a:avLst/>
          </a:prstGeom>
          <a:noFill/>
          <a:ln>
            <a:noFill/>
          </a:ln>
        </p:spPr>
      </p:pic>
      <p:pic>
        <p:nvPicPr>
          <p:cNvPr id="227" name="Google Shape;227;p33"/>
          <p:cNvPicPr preferRelativeResize="0"/>
          <p:nvPr/>
        </p:nvPicPr>
        <p:blipFill>
          <a:blip r:embed="rId3"/>
          <a:stretch>
            <a:fillRect/>
          </a:stretch>
        </p:blipFill>
        <p:spPr>
          <a:xfrm rot="1318131" flipH="1">
            <a:off x="8376159" y="1894235"/>
            <a:ext cx="1233637" cy="2214945"/>
          </a:xfrm>
          <a:prstGeom prst="rect">
            <a:avLst/>
          </a:prstGeom>
          <a:noFill/>
          <a:ln>
            <a:noFill/>
          </a:ln>
        </p:spPr>
      </p:pic>
      <p:pic>
        <p:nvPicPr>
          <p:cNvPr id="10" name="Picture 9"/>
          <p:cNvPicPr>
            <a:picLocks noChangeAspect="1"/>
          </p:cNvPicPr>
          <p:nvPr/>
        </p:nvPicPr>
        <p:blipFill>
          <a:blip r:embed="rId4"/>
          <a:stretch>
            <a:fillRect/>
          </a:stretch>
        </p:blipFill>
        <p:spPr>
          <a:xfrm>
            <a:off x="628650" y="616585"/>
            <a:ext cx="7120255" cy="4310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43"/>
          <p:cNvPicPr preferRelativeResize="0"/>
          <p:nvPr/>
        </p:nvPicPr>
        <p:blipFill>
          <a:blip r:embed="rId1"/>
          <a:stretch>
            <a:fillRect/>
          </a:stretch>
        </p:blipFill>
        <p:spPr>
          <a:xfrm>
            <a:off x="5805564" y="2216500"/>
            <a:ext cx="1629076" cy="1627026"/>
          </a:xfrm>
          <a:prstGeom prst="rect">
            <a:avLst/>
          </a:prstGeom>
          <a:noFill/>
          <a:ln>
            <a:noFill/>
          </a:ln>
        </p:spPr>
      </p:pic>
      <p:grpSp>
        <p:nvGrpSpPr>
          <p:cNvPr id="464" name="Google Shape;464;p43"/>
          <p:cNvGrpSpPr/>
          <p:nvPr/>
        </p:nvGrpSpPr>
        <p:grpSpPr>
          <a:xfrm>
            <a:off x="7872749" y="393849"/>
            <a:ext cx="977765" cy="1137594"/>
            <a:chOff x="7084949" y="218952"/>
            <a:chExt cx="1158352" cy="1347700"/>
          </a:xfrm>
        </p:grpSpPr>
        <p:pic>
          <p:nvPicPr>
            <p:cNvPr id="465" name="Google Shape;465;p43"/>
            <p:cNvPicPr preferRelativeResize="0"/>
            <p:nvPr/>
          </p:nvPicPr>
          <p:blipFill>
            <a:blip r:embed="rId2"/>
            <a:stretch>
              <a:fillRect/>
            </a:stretch>
          </p:blipFill>
          <p:spPr>
            <a:xfrm rot="7151910">
              <a:off x="7508120" y="86012"/>
              <a:ext cx="341838" cy="1101756"/>
            </a:xfrm>
            <a:prstGeom prst="rect">
              <a:avLst/>
            </a:prstGeom>
            <a:noFill/>
            <a:ln>
              <a:noFill/>
            </a:ln>
          </p:spPr>
        </p:pic>
        <p:pic>
          <p:nvPicPr>
            <p:cNvPr id="466" name="Google Shape;466;p43"/>
            <p:cNvPicPr preferRelativeResize="0"/>
            <p:nvPr/>
          </p:nvPicPr>
          <p:blipFill>
            <a:blip r:embed="rId2"/>
            <a:stretch>
              <a:fillRect/>
            </a:stretch>
          </p:blipFill>
          <p:spPr>
            <a:xfrm rot="-3668579">
              <a:off x="7478995" y="600212"/>
              <a:ext cx="341838" cy="1101757"/>
            </a:xfrm>
            <a:prstGeom prst="rect">
              <a:avLst/>
            </a:prstGeom>
            <a:noFill/>
            <a:ln>
              <a:noFill/>
            </a:ln>
          </p:spPr>
        </p:pic>
      </p:grpSp>
      <p:grpSp>
        <p:nvGrpSpPr>
          <p:cNvPr id="467" name="Google Shape;467;p43"/>
          <p:cNvGrpSpPr/>
          <p:nvPr/>
        </p:nvGrpSpPr>
        <p:grpSpPr>
          <a:xfrm>
            <a:off x="39601" y="-34462"/>
            <a:ext cx="2413945" cy="5491771"/>
            <a:chOff x="39601" y="-34462"/>
            <a:chExt cx="2413945" cy="5491771"/>
          </a:xfrm>
        </p:grpSpPr>
        <p:pic>
          <p:nvPicPr>
            <p:cNvPr id="468" name="Google Shape;468;p43"/>
            <p:cNvPicPr preferRelativeResize="0"/>
            <p:nvPr/>
          </p:nvPicPr>
          <p:blipFill>
            <a:blip r:embed="rId3"/>
            <a:stretch>
              <a:fillRect/>
            </a:stretch>
          </p:blipFill>
          <p:spPr>
            <a:xfrm>
              <a:off x="843300" y="-34462"/>
              <a:ext cx="142875" cy="5212426"/>
            </a:xfrm>
            <a:prstGeom prst="rect">
              <a:avLst/>
            </a:prstGeom>
            <a:noFill/>
            <a:ln>
              <a:noFill/>
            </a:ln>
          </p:spPr>
        </p:pic>
        <p:grpSp>
          <p:nvGrpSpPr>
            <p:cNvPr id="469" name="Google Shape;469;p43"/>
            <p:cNvGrpSpPr/>
            <p:nvPr/>
          </p:nvGrpSpPr>
          <p:grpSpPr>
            <a:xfrm>
              <a:off x="39601" y="2399351"/>
              <a:ext cx="2413945" cy="3057958"/>
              <a:chOff x="39609" y="2551537"/>
              <a:chExt cx="2293534" cy="2905423"/>
            </a:xfrm>
          </p:grpSpPr>
          <p:pic>
            <p:nvPicPr>
              <p:cNvPr id="470" name="Google Shape;470;p43"/>
              <p:cNvPicPr preferRelativeResize="0"/>
              <p:nvPr/>
            </p:nvPicPr>
            <p:blipFill>
              <a:blip r:embed="rId4"/>
              <a:stretch>
                <a:fillRect/>
              </a:stretch>
            </p:blipFill>
            <p:spPr>
              <a:xfrm rot="208013">
                <a:off x="90075" y="2578764"/>
                <a:ext cx="951856" cy="1697869"/>
              </a:xfrm>
              <a:prstGeom prst="rect">
                <a:avLst/>
              </a:prstGeom>
              <a:noFill/>
              <a:ln>
                <a:noFill/>
              </a:ln>
            </p:spPr>
          </p:pic>
          <p:pic>
            <p:nvPicPr>
              <p:cNvPr id="471" name="Google Shape;471;p43"/>
              <p:cNvPicPr preferRelativeResize="0"/>
              <p:nvPr/>
            </p:nvPicPr>
            <p:blipFill>
              <a:blip r:embed="rId5"/>
              <a:stretch>
                <a:fillRect/>
              </a:stretch>
            </p:blipFill>
            <p:spPr>
              <a:xfrm>
                <a:off x="593873" y="3760036"/>
                <a:ext cx="1739271" cy="1696925"/>
              </a:xfrm>
              <a:prstGeom prst="rect">
                <a:avLst/>
              </a:prstGeom>
              <a:noFill/>
              <a:ln>
                <a:noFill/>
              </a:ln>
            </p:spPr>
          </p:pic>
        </p:grpSp>
      </p:grpSp>
      <p:sp>
        <p:nvSpPr>
          <p:cNvPr id="472" name="Google Shape;472;p43"/>
          <p:cNvSpPr txBox="1">
            <a:spLocks noGrp="1"/>
          </p:cNvSpPr>
          <p:nvPr>
            <p:ph type="title"/>
          </p:nvPr>
        </p:nvSpPr>
        <p:spPr>
          <a:xfrm>
            <a:off x="2195314" y="518713"/>
            <a:ext cx="5503744" cy="25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t>THANK YOU</a:t>
            </a:r>
            <a:endParaRPr sz="7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7"/>
                                        </p:tgtEl>
                                        <p:attrNameLst>
                                          <p:attrName>style.visibility</p:attrName>
                                        </p:attrNameLst>
                                      </p:cBhvr>
                                      <p:to>
                                        <p:strVal val="visible"/>
                                      </p:to>
                                    </p:set>
                                    <p:anim calcmode="lin" valueType="num">
                                      <p:cBhvr additive="base">
                                        <p:cTn id="15" dur="500" fill="hold"/>
                                        <p:tgtEl>
                                          <p:spTgt spid="467"/>
                                        </p:tgtEl>
                                        <p:attrNameLst>
                                          <p:attrName>ppt_x</p:attrName>
                                        </p:attrNameLst>
                                      </p:cBhvr>
                                      <p:tavLst>
                                        <p:tav tm="0">
                                          <p:val>
                                            <p:strVal val="#ppt_x"/>
                                          </p:val>
                                        </p:tav>
                                        <p:tav tm="100000">
                                          <p:val>
                                            <p:strVal val="#ppt_x"/>
                                          </p:val>
                                        </p:tav>
                                      </p:tavLst>
                                    </p:anim>
                                    <p:anim calcmode="lin" valueType="num">
                                      <p:cBhvr additive="base">
                                        <p:cTn id="16" dur="500" fill="hold"/>
                                        <p:tgtEl>
                                          <p:spTgt spid="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30"/>
          <p:cNvSpPr txBox="1">
            <a:spLocks noGrp="1"/>
          </p:cNvSpPr>
          <p:nvPr>
            <p:ph type="ctrTitle"/>
          </p:nvPr>
        </p:nvSpPr>
        <p:spPr>
          <a:xfrm>
            <a:off x="1730888" y="761713"/>
            <a:ext cx="5682300" cy="291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MOONSTONE TEAM</a:t>
            </a:r>
            <a:endParaRPr dirty="0"/>
          </a:p>
        </p:txBody>
      </p:sp>
      <p:sp>
        <p:nvSpPr>
          <p:cNvPr id="177" name="Google Shape;177;p30"/>
          <p:cNvSpPr txBox="1">
            <a:spLocks noGrp="1"/>
          </p:cNvSpPr>
          <p:nvPr>
            <p:ph type="subTitle" idx="1"/>
          </p:nvPr>
        </p:nvSpPr>
        <p:spPr>
          <a:xfrm>
            <a:off x="1730800" y="3972288"/>
            <a:ext cx="56823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800" dirty="0"/>
              <a:t>Môn: Lập trình Web</a:t>
            </a:r>
            <a:endParaRPr lang="en-GB" sz="1800" dirty="0"/>
          </a:p>
          <a:p>
            <a:pPr marL="0" lvl="0" indent="0" algn="r" rtl="0">
              <a:spcBef>
                <a:spcPts val="0"/>
              </a:spcBef>
              <a:spcAft>
                <a:spcPts val="0"/>
              </a:spcAft>
              <a:buNone/>
            </a:pPr>
            <a:r>
              <a:rPr lang="en-GB" sz="1800" dirty="0"/>
              <a:t>GVHD: Nguyễn Thị Hoài</a:t>
            </a:r>
            <a:endParaRPr lang="en-GB" sz="1800" dirty="0"/>
          </a:p>
          <a:p>
            <a:pPr marL="0" lvl="0" indent="0" algn="r" rtl="0">
              <a:spcBef>
                <a:spcPts val="0"/>
              </a:spcBef>
              <a:spcAft>
                <a:spcPts val="0"/>
              </a:spcAft>
              <a:buNone/>
            </a:pPr>
            <a:r>
              <a:rPr lang="en-GB" sz="1800" dirty="0"/>
              <a:t>Nhóm thực hiện: Nhóm 9</a:t>
            </a:r>
            <a:endParaRPr sz="1800" dirty="0"/>
          </a:p>
        </p:txBody>
      </p:sp>
      <p:cxnSp>
        <p:nvCxnSpPr>
          <p:cNvPr id="178" name="Google Shape;178;p30"/>
          <p:cNvCxnSpPr/>
          <p:nvPr/>
        </p:nvCxnSpPr>
        <p:spPr>
          <a:xfrm>
            <a:off x="1835550" y="3754213"/>
            <a:ext cx="4341300" cy="0"/>
          </a:xfrm>
          <a:prstGeom prst="straightConnector1">
            <a:avLst/>
          </a:prstGeom>
          <a:noFill/>
          <a:ln w="9525" cap="flat" cmpd="sng">
            <a:solidFill>
              <a:schemeClr val="dk1"/>
            </a:solidFill>
            <a:prstDash val="solid"/>
            <a:round/>
            <a:headEnd type="none" w="med" len="med"/>
            <a:tailEnd type="none" w="med" len="med"/>
          </a:ln>
        </p:spPr>
      </p:cxnSp>
      <p:grpSp>
        <p:nvGrpSpPr>
          <p:cNvPr id="179" name="Google Shape;179;p30"/>
          <p:cNvGrpSpPr/>
          <p:nvPr/>
        </p:nvGrpSpPr>
        <p:grpSpPr>
          <a:xfrm>
            <a:off x="7028111" y="-76300"/>
            <a:ext cx="3130867" cy="5767903"/>
            <a:chOff x="6957523" y="-68925"/>
            <a:chExt cx="3130867" cy="5767903"/>
          </a:xfrm>
        </p:grpSpPr>
        <p:pic>
          <p:nvPicPr>
            <p:cNvPr id="180" name="Google Shape;180;p30"/>
            <p:cNvPicPr preferRelativeResize="0"/>
            <p:nvPr/>
          </p:nvPicPr>
          <p:blipFill>
            <a:blip r:embed="rId1"/>
            <a:stretch>
              <a:fillRect/>
            </a:stretch>
          </p:blipFill>
          <p:spPr>
            <a:xfrm>
              <a:off x="7977250" y="-68925"/>
              <a:ext cx="142875" cy="5212426"/>
            </a:xfrm>
            <a:prstGeom prst="rect">
              <a:avLst/>
            </a:prstGeom>
            <a:noFill/>
            <a:ln>
              <a:noFill/>
            </a:ln>
          </p:spPr>
        </p:pic>
        <p:pic>
          <p:nvPicPr>
            <p:cNvPr id="181" name="Google Shape;181;p30"/>
            <p:cNvPicPr preferRelativeResize="0"/>
            <p:nvPr/>
          </p:nvPicPr>
          <p:blipFill>
            <a:blip r:embed="rId2"/>
            <a:stretch>
              <a:fillRect/>
            </a:stretch>
          </p:blipFill>
          <p:spPr>
            <a:xfrm rot="1181110" flipH="1">
              <a:off x="7499280" y="1886723"/>
              <a:ext cx="2047352" cy="3571800"/>
            </a:xfrm>
            <a:prstGeom prst="rect">
              <a:avLst/>
            </a:prstGeom>
            <a:noFill/>
            <a:ln>
              <a:noFill/>
            </a:ln>
          </p:spPr>
        </p:pic>
      </p:grpSp>
      <p:sp>
        <p:nvSpPr>
          <p:cNvPr id="7" name="Flowchart: Connector 6"/>
          <p:cNvSpPr/>
          <p:nvPr/>
        </p:nvSpPr>
        <p:spPr>
          <a:xfrm>
            <a:off x="99683" y="30344"/>
            <a:ext cx="1462738" cy="1462738"/>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222;p33"/>
          <p:cNvSpPr txBox="1"/>
          <p:nvPr/>
        </p:nvSpPr>
        <p:spPr>
          <a:xfrm>
            <a:off x="2582149" y="1072182"/>
            <a:ext cx="38817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Viaoda Libre" panose="00000500000000000000"/>
              <a:buNone/>
              <a:defRPr sz="64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R="0" lvl="1"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2pPr>
            <a:lvl3pPr marR="0" lvl="2"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3pPr>
            <a:lvl4pPr marR="0" lvl="3"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4pPr>
            <a:lvl5pPr marR="0" lvl="4"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5pPr>
            <a:lvl6pPr marR="0" lvl="5"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6pPr>
            <a:lvl7pPr marR="0" lvl="6"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7pPr>
            <a:lvl8pPr marR="0" lvl="7"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8pPr>
            <a:lvl9pPr marR="0" lvl="8"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9pPr>
          </a:lstStyle>
          <a:p>
            <a:pPr algn="ctr"/>
            <a:r>
              <a:rPr lang="en-US" sz="2000" dirty="0"/>
              <a:t>BÁO CÁO ĐỒ ÁN CUỐI KÌ</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subTitle" idx="1"/>
          </p:nvPr>
        </p:nvSpPr>
        <p:spPr>
          <a:xfrm>
            <a:off x="714975" y="1658150"/>
            <a:ext cx="2180400"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Ngô Thị Kiều Mi</a:t>
            </a:r>
            <a:endParaRPr dirty="0"/>
          </a:p>
        </p:txBody>
      </p:sp>
      <p:sp>
        <p:nvSpPr>
          <p:cNvPr id="269" name="Google Shape;269;p36"/>
          <p:cNvSpPr txBox="1">
            <a:spLocks noGrp="1"/>
          </p:cNvSpPr>
          <p:nvPr>
            <p:ph type="subTitle" idx="5"/>
          </p:nvPr>
        </p:nvSpPr>
        <p:spPr>
          <a:xfrm>
            <a:off x="3481788" y="1658150"/>
            <a:ext cx="2180400"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Nguyễn Thị Phượng</a:t>
            </a:r>
            <a:endParaRPr dirty="0"/>
          </a:p>
        </p:txBody>
      </p:sp>
      <p:sp>
        <p:nvSpPr>
          <p:cNvPr id="270" name="Google Shape;270;p36"/>
          <p:cNvSpPr txBox="1">
            <a:spLocks noGrp="1"/>
          </p:cNvSpPr>
          <p:nvPr>
            <p:ph type="subTitle" idx="6"/>
          </p:nvPr>
        </p:nvSpPr>
        <p:spPr>
          <a:xfrm>
            <a:off x="6248625" y="1658150"/>
            <a:ext cx="2489794"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Trương Thị Ngọc Trâm</a:t>
            </a:r>
            <a:endParaRPr dirty="0"/>
          </a:p>
        </p:txBody>
      </p:sp>
      <p:sp>
        <p:nvSpPr>
          <p:cNvPr id="271" name="Google Shape;27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THÀNH VIÊN THỰC HIỆN</a:t>
            </a:r>
            <a:endParaRPr sz="3600" b="1" dirty="0"/>
          </a:p>
        </p:txBody>
      </p:sp>
      <p:sp>
        <p:nvSpPr>
          <p:cNvPr id="274" name="Google Shape;274;p36"/>
          <p:cNvSpPr txBox="1">
            <a:spLocks noGrp="1"/>
          </p:cNvSpPr>
          <p:nvPr>
            <p:ph type="subTitle" idx="4"/>
          </p:nvPr>
        </p:nvSpPr>
        <p:spPr>
          <a:xfrm>
            <a:off x="6378949" y="2600196"/>
            <a:ext cx="2180400" cy="195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Trang </a:t>
            </a:r>
            <a:r>
              <a:rPr lang="en-US" sz="1600" dirty="0" err="1"/>
              <a:t>chủ</a:t>
            </a:r>
            <a:r>
              <a:rPr lang="en-US" sz="1600" dirty="0"/>
              <a:t>, </a:t>
            </a:r>
            <a:r>
              <a:rPr lang="en-US" sz="1600" dirty="0" err="1"/>
              <a:t>danh</a:t>
            </a:r>
            <a:r>
              <a:rPr lang="en-US" sz="1600" dirty="0"/>
              <a:t> </a:t>
            </a:r>
            <a:r>
              <a:rPr lang="en-US" sz="1600" dirty="0" err="1"/>
              <a:t>sách</a:t>
            </a:r>
            <a:r>
              <a:rPr lang="en-US" sz="1600" dirty="0"/>
              <a:t> </a:t>
            </a:r>
            <a:r>
              <a:rPr lang="en-US" sz="1600" dirty="0" err="1"/>
              <a:t>truyện</a:t>
            </a:r>
            <a:r>
              <a:rPr lang="en-US" sz="1600" dirty="0"/>
              <a:t>, </a:t>
            </a:r>
            <a:r>
              <a:rPr lang="en-US" sz="1600" dirty="0" err="1"/>
              <a:t>trang</a:t>
            </a:r>
            <a:r>
              <a:rPr lang="en-US" sz="1600" dirty="0"/>
              <a:t> </a:t>
            </a:r>
            <a:r>
              <a:rPr lang="en-US" sz="1600" dirty="0" err="1"/>
              <a:t>nội</a:t>
            </a:r>
            <a:r>
              <a:rPr lang="en-US" sz="1600" dirty="0"/>
              <a:t> dung </a:t>
            </a:r>
            <a:r>
              <a:rPr lang="en-US" sz="1600" dirty="0" err="1"/>
              <a:t>truyện</a:t>
            </a:r>
            <a:r>
              <a:rPr lang="en-US" sz="1600" dirty="0"/>
              <a:t>, </a:t>
            </a:r>
            <a:r>
              <a:rPr lang="en-US" sz="1600" dirty="0" err="1"/>
              <a:t>các</a:t>
            </a:r>
            <a:r>
              <a:rPr lang="en-US" sz="1600" dirty="0"/>
              <a:t> </a:t>
            </a:r>
            <a:r>
              <a:rPr lang="en-US" sz="1600" dirty="0" err="1"/>
              <a:t>trang</a:t>
            </a:r>
            <a:r>
              <a:rPr lang="en-US" sz="1600" dirty="0"/>
              <a:t> </a:t>
            </a:r>
            <a:r>
              <a:rPr lang="en-US" sz="1600" dirty="0" err="1"/>
              <a:t>truyện</a:t>
            </a:r>
            <a:r>
              <a:rPr lang="en-US" sz="1600" dirty="0"/>
              <a:t>.</a:t>
            </a:r>
            <a:endParaRPr sz="1600" dirty="0"/>
          </a:p>
        </p:txBody>
      </p:sp>
      <p:grpSp>
        <p:nvGrpSpPr>
          <p:cNvPr id="10" name="Google Shape;6670;p66"/>
          <p:cNvGrpSpPr/>
          <p:nvPr/>
        </p:nvGrpSpPr>
        <p:grpSpPr>
          <a:xfrm>
            <a:off x="1660767" y="1388038"/>
            <a:ext cx="358099" cy="358099"/>
            <a:chOff x="-57568775" y="3198925"/>
            <a:chExt cx="318225" cy="318225"/>
          </a:xfrm>
          <a:solidFill>
            <a:schemeClr val="tx1"/>
          </a:solidFill>
        </p:grpSpPr>
        <p:sp>
          <p:nvSpPr>
            <p:cNvPr id="11" name="Google Shape;6671;p66"/>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6672;p66"/>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6673;p66"/>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674;p66"/>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6675;p66"/>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6676;p66"/>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6884;p66"/>
          <p:cNvGrpSpPr/>
          <p:nvPr/>
        </p:nvGrpSpPr>
        <p:grpSpPr>
          <a:xfrm>
            <a:off x="4255554" y="1404411"/>
            <a:ext cx="316434" cy="358971"/>
            <a:chOff x="-54401725" y="3198925"/>
            <a:chExt cx="281200" cy="319000"/>
          </a:xfrm>
          <a:solidFill>
            <a:schemeClr val="tx1"/>
          </a:solidFill>
        </p:grpSpPr>
        <p:sp>
          <p:nvSpPr>
            <p:cNvPr id="18" name="Google Shape;6885;p66"/>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6886;p66"/>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6887;p66"/>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6888;p66"/>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6889;p66"/>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6890;p66"/>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6891;p66"/>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6892;p66"/>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6893;p66"/>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6894;p66"/>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6895;p66"/>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6712;p66"/>
          <p:cNvGrpSpPr/>
          <p:nvPr/>
        </p:nvGrpSpPr>
        <p:grpSpPr>
          <a:xfrm>
            <a:off x="7334328" y="1388038"/>
            <a:ext cx="358971" cy="357874"/>
            <a:chOff x="-53634575" y="3976500"/>
            <a:chExt cx="319000" cy="318025"/>
          </a:xfrm>
          <a:solidFill>
            <a:schemeClr val="tx1"/>
          </a:solidFill>
        </p:grpSpPr>
        <p:sp>
          <p:nvSpPr>
            <p:cNvPr id="30" name="Google Shape;6713;p66"/>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6714;p66"/>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6715;p66"/>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6716;p66"/>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6717;p66"/>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6718;p66"/>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6719;p66"/>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6720;p66"/>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 name="Google Shape;176;p30"/>
          <p:cNvSpPr txBox="1"/>
          <p:nvPr/>
        </p:nvSpPr>
        <p:spPr>
          <a:xfrm>
            <a:off x="3664292" y="-3698737"/>
            <a:ext cx="5682300" cy="291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R="0" lvl="1"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dirty="0"/>
              <a:t>MOONSTONE TEAM</a:t>
            </a:r>
            <a:endParaRPr lang="en-US" dirty="0"/>
          </a:p>
        </p:txBody>
      </p:sp>
      <p:sp>
        <p:nvSpPr>
          <p:cNvPr id="263" name="Google Shape;177;p30"/>
          <p:cNvSpPr txBox="1"/>
          <p:nvPr/>
        </p:nvSpPr>
        <p:spPr>
          <a:xfrm>
            <a:off x="823142" y="7906214"/>
            <a:ext cx="5682300" cy="40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2000" b="1"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lgn="r"/>
            <a:r>
              <a:rPr lang="en-US" sz="1800" dirty="0"/>
              <a:t>Môn: </a:t>
            </a:r>
            <a:r>
              <a:rPr lang="en-US" sz="1800" dirty="0" err="1"/>
              <a:t>Lập</a:t>
            </a:r>
            <a:r>
              <a:rPr lang="en-US" sz="1800" dirty="0"/>
              <a:t> </a:t>
            </a:r>
            <a:r>
              <a:rPr lang="en-US" sz="1800" dirty="0" err="1"/>
              <a:t>trình</a:t>
            </a:r>
            <a:r>
              <a:rPr lang="en-US" sz="1800" dirty="0"/>
              <a:t> Web</a:t>
            </a:r>
            <a:endParaRPr lang="en-US" sz="1800" dirty="0"/>
          </a:p>
          <a:p>
            <a:pPr marL="0" indent="0" algn="r"/>
            <a:r>
              <a:rPr lang="en-US" sz="1800" dirty="0"/>
              <a:t>GVHD: Nguyễn Thị Hoài</a:t>
            </a:r>
            <a:endParaRPr lang="en-US" sz="1800" dirty="0"/>
          </a:p>
          <a:p>
            <a:pPr marL="0" indent="0" algn="r"/>
            <a:r>
              <a:rPr lang="en-US" sz="1800" dirty="0" err="1"/>
              <a:t>Nhóm</a:t>
            </a:r>
            <a:r>
              <a:rPr lang="en-US" sz="1800" dirty="0"/>
              <a:t> </a:t>
            </a:r>
            <a:r>
              <a:rPr lang="en-US" sz="1800" dirty="0" err="1"/>
              <a:t>thực</a:t>
            </a:r>
            <a:r>
              <a:rPr lang="en-US" sz="1800" dirty="0"/>
              <a:t> </a:t>
            </a:r>
            <a:r>
              <a:rPr lang="en-US" sz="1800" dirty="0" err="1"/>
              <a:t>hiện</a:t>
            </a:r>
            <a:r>
              <a:rPr lang="en-US" sz="1800" dirty="0"/>
              <a:t>: </a:t>
            </a:r>
            <a:r>
              <a:rPr lang="en-US" sz="1800" dirty="0" err="1"/>
              <a:t>Nhóm</a:t>
            </a:r>
            <a:r>
              <a:rPr lang="en-US" sz="1800" dirty="0"/>
              <a:t> 9</a:t>
            </a:r>
            <a:endParaRPr lang="en-US" sz="1800" dirty="0"/>
          </a:p>
        </p:txBody>
      </p:sp>
      <p:grpSp>
        <p:nvGrpSpPr>
          <p:cNvPr id="264" name="Google Shape;179;p30"/>
          <p:cNvGrpSpPr/>
          <p:nvPr/>
        </p:nvGrpSpPr>
        <p:grpSpPr>
          <a:xfrm>
            <a:off x="14080104" y="-312202"/>
            <a:ext cx="3130867" cy="5767903"/>
            <a:chOff x="6957523" y="-68925"/>
            <a:chExt cx="3130867" cy="5767903"/>
          </a:xfrm>
        </p:grpSpPr>
        <p:pic>
          <p:nvPicPr>
            <p:cNvPr id="265" name="Google Shape;180;p30"/>
            <p:cNvPicPr preferRelativeResize="0"/>
            <p:nvPr/>
          </p:nvPicPr>
          <p:blipFill>
            <a:blip r:embed="rId1"/>
            <a:stretch>
              <a:fillRect/>
            </a:stretch>
          </p:blipFill>
          <p:spPr>
            <a:xfrm>
              <a:off x="7977250" y="-68925"/>
              <a:ext cx="142875" cy="5212426"/>
            </a:xfrm>
            <a:prstGeom prst="rect">
              <a:avLst/>
            </a:prstGeom>
            <a:noFill/>
            <a:ln>
              <a:noFill/>
            </a:ln>
          </p:spPr>
        </p:pic>
        <p:pic>
          <p:nvPicPr>
            <p:cNvPr id="266" name="Google Shape;181;p30"/>
            <p:cNvPicPr preferRelativeResize="0"/>
            <p:nvPr/>
          </p:nvPicPr>
          <p:blipFill>
            <a:blip r:embed="rId2"/>
            <a:stretch>
              <a:fillRect/>
            </a:stretch>
          </p:blipFill>
          <p:spPr>
            <a:xfrm rot="1181110" flipH="1">
              <a:off x="7499280" y="1886723"/>
              <a:ext cx="2047352" cy="3571800"/>
            </a:xfrm>
            <a:prstGeom prst="rect">
              <a:avLst/>
            </a:prstGeom>
            <a:noFill/>
            <a:ln>
              <a:noFill/>
            </a:ln>
          </p:spPr>
        </p:pic>
      </p:grpSp>
      <p:sp>
        <p:nvSpPr>
          <p:cNvPr id="267" name="Flowchart: Connector 266"/>
          <p:cNvSpPr/>
          <p:nvPr/>
        </p:nvSpPr>
        <p:spPr>
          <a:xfrm>
            <a:off x="-3375647" y="-3960530"/>
            <a:ext cx="1462738" cy="1462738"/>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Google Shape;222;p33"/>
          <p:cNvSpPr txBox="1"/>
          <p:nvPr/>
        </p:nvSpPr>
        <p:spPr>
          <a:xfrm>
            <a:off x="7203150" y="-995815"/>
            <a:ext cx="38817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Viaoda Libre" panose="00000500000000000000"/>
              <a:buNone/>
              <a:defRPr sz="64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R="0" lvl="1"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2pPr>
            <a:lvl3pPr marR="0" lvl="2"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3pPr>
            <a:lvl4pPr marR="0" lvl="3"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4pPr>
            <a:lvl5pPr marR="0" lvl="4"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5pPr>
            <a:lvl6pPr marR="0" lvl="5"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6pPr>
            <a:lvl7pPr marR="0" lvl="6"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7pPr>
            <a:lvl8pPr marR="0" lvl="7"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8pPr>
            <a:lvl9pPr marR="0" lvl="8" algn="ctr" rtl="0">
              <a:lnSpc>
                <a:spcPct val="100000"/>
              </a:lnSpc>
              <a:spcBef>
                <a:spcPts val="0"/>
              </a:spcBef>
              <a:spcAft>
                <a:spcPts val="0"/>
              </a:spcAft>
              <a:buClr>
                <a:srgbClr val="191919"/>
              </a:buClr>
              <a:buSzPts val="5200"/>
              <a:buFont typeface="Viaoda Libre" panose="00000500000000000000"/>
              <a:buNone/>
              <a:defRPr sz="5200" b="0" i="0" u="none" strike="noStrike" cap="none">
                <a:solidFill>
                  <a:srgbClr val="191919"/>
                </a:solidFill>
                <a:latin typeface="Viaoda Libre" panose="00000500000000000000"/>
                <a:ea typeface="Viaoda Libre" panose="00000500000000000000"/>
                <a:cs typeface="Viaoda Libre" panose="00000500000000000000"/>
                <a:sym typeface="Viaoda Libre" panose="00000500000000000000"/>
              </a:defRPr>
            </a:lvl9pPr>
          </a:lstStyle>
          <a:p>
            <a:pPr algn="ctr"/>
            <a:r>
              <a:rPr lang="en-US" sz="2000" dirty="0"/>
              <a:t>BÁO CÁO ĐỒ ÁN CUỐI KÌ</a:t>
            </a:r>
            <a:endParaRPr lang="en-US" sz="2000" dirty="0"/>
          </a:p>
        </p:txBody>
      </p:sp>
      <p:sp>
        <p:nvSpPr>
          <p:cNvPr id="8" name="Google Shape;274;p36"/>
          <p:cNvSpPr txBox="1"/>
          <p:nvPr/>
        </p:nvSpPr>
        <p:spPr>
          <a:xfrm>
            <a:off x="714975" y="2593915"/>
            <a:ext cx="2180400" cy="19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r>
              <a:rPr lang="en-US" sz="1600" dirty="0"/>
              <a:t>Trang web </a:t>
            </a:r>
            <a:r>
              <a:rPr lang="en-US" sz="1600" dirty="0" err="1"/>
              <a:t>chính</a:t>
            </a:r>
            <a:r>
              <a:rPr lang="en-US" sz="1600" dirty="0"/>
              <a:t>: banner </a:t>
            </a:r>
            <a:r>
              <a:rPr lang="en-US" sz="1600" dirty="0" err="1"/>
              <a:t>chạy</a:t>
            </a:r>
            <a:r>
              <a:rPr lang="en-US" sz="1600" dirty="0"/>
              <a:t> </a:t>
            </a:r>
            <a:r>
              <a:rPr lang="en-US" sz="1600" dirty="0" err="1"/>
              <a:t>những</a:t>
            </a:r>
            <a:r>
              <a:rPr lang="en-US" sz="1600" dirty="0"/>
              <a:t> </a:t>
            </a:r>
            <a:r>
              <a:rPr lang="en-US" sz="1600" dirty="0" err="1"/>
              <a:t>truyện</a:t>
            </a:r>
            <a:r>
              <a:rPr lang="en-US" sz="1600" dirty="0"/>
              <a:t> hot, header web.</a:t>
            </a:r>
            <a:endParaRPr lang="en-US" sz="1600" dirty="0"/>
          </a:p>
        </p:txBody>
      </p:sp>
      <p:sp>
        <p:nvSpPr>
          <p:cNvPr id="275" name="Google Shape;274;p36"/>
          <p:cNvSpPr txBox="1"/>
          <p:nvPr/>
        </p:nvSpPr>
        <p:spPr>
          <a:xfrm>
            <a:off x="3505918" y="2593915"/>
            <a:ext cx="2180400" cy="19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1200"/>
              <a:buFont typeface="Carme" panose="02000000000000000000"/>
              <a:buNone/>
              <a:defRPr sz="12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r>
              <a:rPr lang="en-US" sz="1600" dirty="0"/>
              <a:t>Trang web </a:t>
            </a:r>
            <a:r>
              <a:rPr lang="en-US" sz="1600" dirty="0" err="1"/>
              <a:t>chính</a:t>
            </a:r>
            <a:r>
              <a:rPr lang="en-US" sz="1600" dirty="0"/>
              <a:t>, footer, </a:t>
            </a:r>
            <a:r>
              <a:rPr lang="en-US" sz="1600" dirty="0" err="1"/>
              <a:t>trang</a:t>
            </a:r>
            <a:r>
              <a:rPr lang="en-US" sz="1600" dirty="0"/>
              <a:t> </a:t>
            </a:r>
            <a:r>
              <a:rPr lang="en-US" sz="1600" dirty="0" err="1"/>
              <a:t>liên</a:t>
            </a:r>
            <a:r>
              <a:rPr lang="en-US" sz="1600" dirty="0"/>
              <a:t> </a:t>
            </a:r>
            <a:r>
              <a:rPr lang="en-US" sz="1600" dirty="0" err="1"/>
              <a:t>hệ</a:t>
            </a:r>
            <a:r>
              <a:rPr lang="en-US" sz="1600" dirty="0"/>
              <a:t>.</a:t>
            </a:r>
            <a:endParaRPr 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fill="hold"/>
                                        <p:tgtEl>
                                          <p:spTgt spid="271"/>
                                        </p:tgtEl>
                                        <p:attrNameLst>
                                          <p:attrName>ppt_x</p:attrName>
                                        </p:attrNameLst>
                                      </p:cBhvr>
                                      <p:tavLst>
                                        <p:tav tm="0">
                                          <p:val>
                                            <p:strVal val="#ppt_x"/>
                                          </p:val>
                                        </p:tav>
                                        <p:tav tm="100000">
                                          <p:val>
                                            <p:strVal val="#ppt_x"/>
                                          </p:val>
                                        </p:tav>
                                      </p:tavLst>
                                    </p:anim>
                                    <p:anim calcmode="lin" valueType="num">
                                      <p:cBhvr additive="base">
                                        <p:cTn id="8" dur="500" fill="hold"/>
                                        <p:tgtEl>
                                          <p:spTgt spid="2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8">
                                            <p:txEl>
                                              <p:pRg st="0" end="0"/>
                                            </p:txEl>
                                          </p:spTgt>
                                        </p:tgtEl>
                                        <p:attrNameLst>
                                          <p:attrName>style.visibility</p:attrName>
                                        </p:attrNameLst>
                                      </p:cBhvr>
                                      <p:to>
                                        <p:strVal val="visible"/>
                                      </p:to>
                                    </p:set>
                                    <p:anim calcmode="lin" valueType="num">
                                      <p:cBhvr additive="base">
                                        <p:cTn id="15" dur="500" fill="hold"/>
                                        <p:tgtEl>
                                          <p:spTgt spid="26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5"/>
                                        </p:tgtEl>
                                        <p:attrNameLst>
                                          <p:attrName>style.visibility</p:attrName>
                                        </p:attrNameLst>
                                      </p:cBhvr>
                                      <p:to>
                                        <p:strVal val="visible"/>
                                      </p:to>
                                    </p:set>
                                    <p:anim calcmode="lin" valueType="num">
                                      <p:cBhvr additive="base">
                                        <p:cTn id="23" dur="500" fill="hold"/>
                                        <p:tgtEl>
                                          <p:spTgt spid="275"/>
                                        </p:tgtEl>
                                        <p:attrNameLst>
                                          <p:attrName>ppt_x</p:attrName>
                                        </p:attrNameLst>
                                      </p:cBhvr>
                                      <p:tavLst>
                                        <p:tav tm="0">
                                          <p:val>
                                            <p:strVal val="#ppt_x"/>
                                          </p:val>
                                        </p:tav>
                                        <p:tav tm="100000">
                                          <p:val>
                                            <p:strVal val="#ppt_x"/>
                                          </p:val>
                                        </p:tav>
                                      </p:tavLst>
                                    </p:anim>
                                    <p:anim calcmode="lin" valueType="num">
                                      <p:cBhvr additive="base">
                                        <p:cTn id="24" dur="500" fill="hold"/>
                                        <p:tgtEl>
                                          <p:spTgt spid="27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9">
                                            <p:txEl>
                                              <p:pRg st="0" end="0"/>
                                            </p:txEl>
                                          </p:spTgt>
                                        </p:tgtEl>
                                        <p:attrNameLst>
                                          <p:attrName>style.visibility</p:attrName>
                                        </p:attrNameLst>
                                      </p:cBhvr>
                                      <p:to>
                                        <p:strVal val="visible"/>
                                      </p:to>
                                    </p:set>
                                    <p:anim calcmode="lin" valueType="num">
                                      <p:cBhvr additive="base">
                                        <p:cTn id="31" dur="500" fill="hold"/>
                                        <p:tgtEl>
                                          <p:spTgt spid="26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9">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0">
                                            <p:txEl>
                                              <p:pRg st="0" end="0"/>
                                            </p:txEl>
                                          </p:spTgt>
                                        </p:tgtEl>
                                        <p:attrNameLst>
                                          <p:attrName>style.visibility</p:attrName>
                                        </p:attrNameLst>
                                      </p:cBhvr>
                                      <p:to>
                                        <p:strVal val="visible"/>
                                      </p:to>
                                    </p:set>
                                    <p:anim calcmode="lin" valueType="num">
                                      <p:cBhvr additive="base">
                                        <p:cTn id="35" dur="500" fill="hold"/>
                                        <p:tgtEl>
                                          <p:spTgt spid="27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0">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4">
                                            <p:txEl>
                                              <p:pRg st="0" end="0"/>
                                            </p:txEl>
                                          </p:spTgt>
                                        </p:tgtEl>
                                        <p:attrNameLst>
                                          <p:attrName>style.visibility</p:attrName>
                                        </p:attrNameLst>
                                      </p:cBhvr>
                                      <p:to>
                                        <p:strVal val="visible"/>
                                      </p:to>
                                    </p:set>
                                    <p:anim calcmode="lin" valueType="num">
                                      <p:cBhvr additive="base">
                                        <p:cTn id="43"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P spid="269" grpId="0" build="p"/>
      <p:bldP spid="270" grpId="0" build="p"/>
      <p:bldP spid="271" grpId="0"/>
      <p:bldP spid="274" grpId="0" build="p"/>
      <p:bldP spid="8" grpId="0"/>
      <p:bldP spid="2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43"/>
          <p:cNvPicPr preferRelativeResize="0"/>
          <p:nvPr/>
        </p:nvPicPr>
        <p:blipFill>
          <a:blip r:embed="rId1"/>
          <a:stretch>
            <a:fillRect/>
          </a:stretch>
        </p:blipFill>
        <p:spPr>
          <a:xfrm>
            <a:off x="5805564" y="2216500"/>
            <a:ext cx="1629076" cy="1627026"/>
          </a:xfrm>
          <a:prstGeom prst="rect">
            <a:avLst/>
          </a:prstGeom>
          <a:noFill/>
          <a:ln>
            <a:noFill/>
          </a:ln>
        </p:spPr>
      </p:pic>
      <p:grpSp>
        <p:nvGrpSpPr>
          <p:cNvPr id="464" name="Google Shape;464;p43"/>
          <p:cNvGrpSpPr/>
          <p:nvPr/>
        </p:nvGrpSpPr>
        <p:grpSpPr>
          <a:xfrm>
            <a:off x="7872749" y="393849"/>
            <a:ext cx="977765" cy="1137594"/>
            <a:chOff x="7084949" y="218952"/>
            <a:chExt cx="1158352" cy="1347700"/>
          </a:xfrm>
        </p:grpSpPr>
        <p:pic>
          <p:nvPicPr>
            <p:cNvPr id="465" name="Google Shape;465;p43"/>
            <p:cNvPicPr preferRelativeResize="0"/>
            <p:nvPr/>
          </p:nvPicPr>
          <p:blipFill>
            <a:blip r:embed="rId2"/>
            <a:stretch>
              <a:fillRect/>
            </a:stretch>
          </p:blipFill>
          <p:spPr>
            <a:xfrm rot="7151910">
              <a:off x="7508120" y="86012"/>
              <a:ext cx="341838" cy="1101756"/>
            </a:xfrm>
            <a:prstGeom prst="rect">
              <a:avLst/>
            </a:prstGeom>
            <a:noFill/>
            <a:ln>
              <a:noFill/>
            </a:ln>
          </p:spPr>
        </p:pic>
        <p:pic>
          <p:nvPicPr>
            <p:cNvPr id="466" name="Google Shape;466;p43"/>
            <p:cNvPicPr preferRelativeResize="0"/>
            <p:nvPr/>
          </p:nvPicPr>
          <p:blipFill>
            <a:blip r:embed="rId2"/>
            <a:stretch>
              <a:fillRect/>
            </a:stretch>
          </p:blipFill>
          <p:spPr>
            <a:xfrm rot="-3668579">
              <a:off x="7478995" y="600212"/>
              <a:ext cx="341838" cy="1101757"/>
            </a:xfrm>
            <a:prstGeom prst="rect">
              <a:avLst/>
            </a:prstGeom>
            <a:noFill/>
            <a:ln>
              <a:noFill/>
            </a:ln>
          </p:spPr>
        </p:pic>
      </p:grpSp>
      <p:grpSp>
        <p:nvGrpSpPr>
          <p:cNvPr id="467" name="Google Shape;467;p43"/>
          <p:cNvGrpSpPr/>
          <p:nvPr/>
        </p:nvGrpSpPr>
        <p:grpSpPr>
          <a:xfrm>
            <a:off x="39601" y="-34462"/>
            <a:ext cx="2413945" cy="5491771"/>
            <a:chOff x="39601" y="-34462"/>
            <a:chExt cx="2413945" cy="5491771"/>
          </a:xfrm>
        </p:grpSpPr>
        <p:pic>
          <p:nvPicPr>
            <p:cNvPr id="468" name="Google Shape;468;p43"/>
            <p:cNvPicPr preferRelativeResize="0"/>
            <p:nvPr/>
          </p:nvPicPr>
          <p:blipFill>
            <a:blip r:embed="rId3"/>
            <a:stretch>
              <a:fillRect/>
            </a:stretch>
          </p:blipFill>
          <p:spPr>
            <a:xfrm>
              <a:off x="843300" y="-34462"/>
              <a:ext cx="142875" cy="5212426"/>
            </a:xfrm>
            <a:prstGeom prst="rect">
              <a:avLst/>
            </a:prstGeom>
            <a:noFill/>
            <a:ln>
              <a:noFill/>
            </a:ln>
          </p:spPr>
        </p:pic>
        <p:grpSp>
          <p:nvGrpSpPr>
            <p:cNvPr id="469" name="Google Shape;469;p43"/>
            <p:cNvGrpSpPr/>
            <p:nvPr/>
          </p:nvGrpSpPr>
          <p:grpSpPr>
            <a:xfrm>
              <a:off x="39601" y="2399351"/>
              <a:ext cx="2413945" cy="3057958"/>
              <a:chOff x="39609" y="2551537"/>
              <a:chExt cx="2293534" cy="2905423"/>
            </a:xfrm>
          </p:grpSpPr>
          <p:pic>
            <p:nvPicPr>
              <p:cNvPr id="470" name="Google Shape;470;p43"/>
              <p:cNvPicPr preferRelativeResize="0"/>
              <p:nvPr/>
            </p:nvPicPr>
            <p:blipFill>
              <a:blip r:embed="rId4"/>
              <a:stretch>
                <a:fillRect/>
              </a:stretch>
            </p:blipFill>
            <p:spPr>
              <a:xfrm rot="208013">
                <a:off x="90075" y="2578764"/>
                <a:ext cx="951856" cy="1697869"/>
              </a:xfrm>
              <a:prstGeom prst="rect">
                <a:avLst/>
              </a:prstGeom>
              <a:noFill/>
              <a:ln>
                <a:noFill/>
              </a:ln>
            </p:spPr>
          </p:pic>
          <p:pic>
            <p:nvPicPr>
              <p:cNvPr id="471" name="Google Shape;471;p43"/>
              <p:cNvPicPr preferRelativeResize="0"/>
              <p:nvPr/>
            </p:nvPicPr>
            <p:blipFill>
              <a:blip r:embed="rId5"/>
              <a:stretch>
                <a:fillRect/>
              </a:stretch>
            </p:blipFill>
            <p:spPr>
              <a:xfrm>
                <a:off x="593873" y="3760036"/>
                <a:ext cx="1739271" cy="1696925"/>
              </a:xfrm>
              <a:prstGeom prst="rect">
                <a:avLst/>
              </a:prstGeom>
              <a:noFill/>
              <a:ln>
                <a:noFill/>
              </a:ln>
            </p:spPr>
          </p:pic>
        </p:grpSp>
      </p:grpSp>
      <p:sp>
        <p:nvSpPr>
          <p:cNvPr id="472" name="Google Shape;472;p43"/>
          <p:cNvSpPr txBox="1">
            <a:spLocks noGrp="1"/>
          </p:cNvSpPr>
          <p:nvPr>
            <p:ph type="title"/>
          </p:nvPr>
        </p:nvSpPr>
        <p:spPr>
          <a:xfrm>
            <a:off x="2225794" y="1099414"/>
            <a:ext cx="5503744" cy="25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600" dirty="0"/>
              <a:t>T</a:t>
            </a:r>
            <a:r>
              <a:rPr lang="en-GB" sz="6600" dirty="0"/>
              <a:t>ỔNG QUAN ĐỒ ÁN</a:t>
            </a:r>
            <a:endParaRPr sz="6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7"/>
                                        </p:tgtEl>
                                        <p:attrNameLst>
                                          <p:attrName>style.visibility</p:attrName>
                                        </p:attrNameLst>
                                      </p:cBhvr>
                                      <p:to>
                                        <p:strVal val="visible"/>
                                      </p:to>
                                    </p:set>
                                    <p:anim calcmode="lin" valueType="num">
                                      <p:cBhvr additive="base">
                                        <p:cTn id="15" dur="500" fill="hold"/>
                                        <p:tgtEl>
                                          <p:spTgt spid="467"/>
                                        </p:tgtEl>
                                        <p:attrNameLst>
                                          <p:attrName>ppt_x</p:attrName>
                                        </p:attrNameLst>
                                      </p:cBhvr>
                                      <p:tavLst>
                                        <p:tav tm="0">
                                          <p:val>
                                            <p:strVal val="#ppt_x"/>
                                          </p:val>
                                        </p:tav>
                                        <p:tav tm="100000">
                                          <p:val>
                                            <p:strVal val="#ppt_x"/>
                                          </p:val>
                                        </p:tav>
                                      </p:tavLst>
                                    </p:anim>
                                    <p:anim calcmode="lin" valueType="num">
                                      <p:cBhvr additive="base">
                                        <p:cTn id="16" dur="500" fill="hold"/>
                                        <p:tgtEl>
                                          <p:spTgt spid="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4" name="Google Shape;1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Giới thiệu về website Moonstone Team</a:t>
            </a:r>
            <a:endParaRPr sz="3600" b="1" dirty="0"/>
          </a:p>
        </p:txBody>
      </p:sp>
      <p:sp>
        <p:nvSpPr>
          <p:cNvPr id="1075" name="Google Shape;1075;p51"/>
          <p:cNvSpPr txBox="1">
            <a:spLocks noGrp="1"/>
          </p:cNvSpPr>
          <p:nvPr>
            <p:ph type="body" idx="1"/>
          </p:nvPr>
        </p:nvSpPr>
        <p:spPr>
          <a:xfrm>
            <a:off x="1529080" y="1109345"/>
            <a:ext cx="5581015" cy="198374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r>
              <a:rPr lang="en-US" sz="1800" dirty="0">
                <a:solidFill>
                  <a:schemeClr val="dk1"/>
                </a:solidFill>
              </a:rPr>
              <a:t>Moonstone Team – Trang web </a:t>
            </a:r>
            <a:r>
              <a:rPr lang="en-US" sz="1800" dirty="0" err="1">
                <a:solidFill>
                  <a:schemeClr val="dk1"/>
                </a:solidFill>
              </a:rPr>
              <a:t>giới</a:t>
            </a:r>
            <a:r>
              <a:rPr lang="en-US" sz="1800" dirty="0">
                <a:solidFill>
                  <a:schemeClr val="dk1"/>
                </a:solidFill>
              </a:rPr>
              <a:t> </a:t>
            </a:r>
            <a:r>
              <a:rPr lang="en-US" sz="1800" dirty="0" err="1">
                <a:solidFill>
                  <a:schemeClr val="dk1"/>
                </a:solidFill>
              </a:rPr>
              <a:t>thiệu</a:t>
            </a:r>
            <a:r>
              <a:rPr lang="en-US" sz="1800" dirty="0">
                <a:solidFill>
                  <a:schemeClr val="dk1"/>
                </a:solidFill>
              </a:rPr>
              <a:t> </a:t>
            </a:r>
            <a:r>
              <a:rPr lang="en-US" sz="1800" dirty="0" err="1">
                <a:solidFill>
                  <a:schemeClr val="dk1"/>
                </a:solidFill>
              </a:rPr>
              <a:t>về</a:t>
            </a:r>
            <a:r>
              <a:rPr lang="en-US" sz="1800" dirty="0">
                <a:solidFill>
                  <a:schemeClr val="dk1"/>
                </a:solidFill>
              </a:rPr>
              <a:t> </a:t>
            </a:r>
            <a:r>
              <a:rPr lang="en-US" sz="1800" dirty="0" err="1">
                <a:solidFill>
                  <a:schemeClr val="dk1"/>
                </a:solidFill>
              </a:rPr>
              <a:t>truyện</a:t>
            </a:r>
            <a:r>
              <a:rPr lang="en-US" sz="1800" dirty="0">
                <a:solidFill>
                  <a:schemeClr val="dk1"/>
                </a:solidFill>
              </a:rPr>
              <a:t> </a:t>
            </a:r>
            <a:r>
              <a:rPr lang="en-US" sz="1800" dirty="0" err="1">
                <a:solidFill>
                  <a:schemeClr val="dk1"/>
                </a:solidFill>
              </a:rPr>
              <a:t>tranh</a:t>
            </a:r>
            <a:r>
              <a:rPr lang="en-US" sz="1800" dirty="0">
                <a:solidFill>
                  <a:schemeClr val="dk1"/>
                </a:solidFill>
              </a:rPr>
              <a:t>, </a:t>
            </a:r>
            <a:r>
              <a:rPr lang="en-US" sz="1800" dirty="0" err="1">
                <a:solidFill>
                  <a:schemeClr val="dk1"/>
                </a:solidFill>
              </a:rPr>
              <a:t>dịch</a:t>
            </a:r>
            <a:r>
              <a:rPr lang="en-US" sz="1800" dirty="0">
                <a:solidFill>
                  <a:schemeClr val="dk1"/>
                </a:solidFill>
              </a:rPr>
              <a:t> </a:t>
            </a:r>
            <a:r>
              <a:rPr lang="en-US" sz="1800" dirty="0" err="1">
                <a:solidFill>
                  <a:schemeClr val="dk1"/>
                </a:solidFill>
              </a:rPr>
              <a:t>truyện</a:t>
            </a:r>
            <a:r>
              <a:rPr lang="en-US" sz="1800" dirty="0">
                <a:solidFill>
                  <a:schemeClr val="dk1"/>
                </a:solidFill>
              </a:rPr>
              <a:t> </a:t>
            </a:r>
            <a:r>
              <a:rPr lang="en-US" sz="1800" dirty="0" err="1">
                <a:solidFill>
                  <a:schemeClr val="dk1"/>
                </a:solidFill>
              </a:rPr>
              <a:t>miễn</a:t>
            </a:r>
            <a:r>
              <a:rPr lang="en-US" sz="1800" dirty="0">
                <a:solidFill>
                  <a:schemeClr val="dk1"/>
                </a:solidFill>
              </a:rPr>
              <a:t> </a:t>
            </a:r>
            <a:r>
              <a:rPr lang="en-US" sz="1800" dirty="0" err="1">
                <a:solidFill>
                  <a:schemeClr val="dk1"/>
                </a:solidFill>
              </a:rPr>
              <a:t>phí</a:t>
            </a:r>
            <a:r>
              <a:rPr lang="en-US" sz="1800" dirty="0">
                <a:solidFill>
                  <a:schemeClr val="dk1"/>
                </a:solidFill>
              </a:rPr>
              <a:t> </a:t>
            </a:r>
            <a:r>
              <a:rPr lang="en-US" sz="1800" dirty="0" err="1">
                <a:solidFill>
                  <a:schemeClr val="dk1"/>
                </a:solidFill>
              </a:rPr>
              <a:t>cho</a:t>
            </a:r>
            <a:r>
              <a:rPr lang="en-US" sz="1800" dirty="0">
                <a:solidFill>
                  <a:schemeClr val="dk1"/>
                </a:solidFill>
              </a:rPr>
              <a:t> </a:t>
            </a:r>
            <a:r>
              <a:rPr lang="en-US" sz="1800" dirty="0" err="1">
                <a:solidFill>
                  <a:schemeClr val="dk1"/>
                </a:solidFill>
              </a:rPr>
              <a:t>người</a:t>
            </a:r>
            <a:r>
              <a:rPr lang="en-US" sz="1800" dirty="0">
                <a:solidFill>
                  <a:schemeClr val="dk1"/>
                </a:solidFill>
              </a:rPr>
              <a:t> </a:t>
            </a:r>
            <a:r>
              <a:rPr lang="en-US" sz="1800" dirty="0" err="1">
                <a:solidFill>
                  <a:schemeClr val="dk1"/>
                </a:solidFill>
              </a:rPr>
              <a:t>đọc</a:t>
            </a:r>
            <a:r>
              <a:rPr lang="en-US" sz="1800" dirty="0">
                <a:solidFill>
                  <a:schemeClr val="dk1"/>
                </a:solidFill>
              </a:rPr>
              <a:t>. Khi </a:t>
            </a:r>
            <a:r>
              <a:rPr lang="en-US" sz="1800" dirty="0" err="1">
                <a:solidFill>
                  <a:schemeClr val="dk1"/>
                </a:solidFill>
              </a:rPr>
              <a:t>vào</a:t>
            </a:r>
            <a:r>
              <a:rPr lang="en-US" sz="1800" dirty="0">
                <a:solidFill>
                  <a:schemeClr val="dk1"/>
                </a:solidFill>
              </a:rPr>
              <a:t> </a:t>
            </a:r>
            <a:r>
              <a:rPr lang="en-US" sz="1800" dirty="0" err="1">
                <a:solidFill>
                  <a:schemeClr val="dk1"/>
                </a:solidFill>
              </a:rPr>
              <a:t>trang</a:t>
            </a:r>
            <a:r>
              <a:rPr lang="en-US" sz="1800" dirty="0">
                <a:solidFill>
                  <a:schemeClr val="dk1"/>
                </a:solidFill>
              </a:rPr>
              <a:t> web </a:t>
            </a:r>
            <a:r>
              <a:rPr lang="en-US" sz="1800" dirty="0" err="1">
                <a:solidFill>
                  <a:schemeClr val="dk1"/>
                </a:solidFill>
              </a:rPr>
              <a:t>độc</a:t>
            </a:r>
            <a:r>
              <a:rPr lang="en-US" sz="1800" dirty="0">
                <a:solidFill>
                  <a:schemeClr val="dk1"/>
                </a:solidFill>
              </a:rPr>
              <a:t> </a:t>
            </a:r>
            <a:r>
              <a:rPr lang="en-US" sz="1800" dirty="0" err="1">
                <a:solidFill>
                  <a:schemeClr val="dk1"/>
                </a:solidFill>
              </a:rPr>
              <a:t>giả</a:t>
            </a:r>
            <a:r>
              <a:rPr lang="en-US" sz="1800" dirty="0">
                <a:solidFill>
                  <a:schemeClr val="dk1"/>
                </a:solidFill>
              </a:rPr>
              <a:t> </a:t>
            </a:r>
            <a:r>
              <a:rPr lang="en-US" sz="1800" dirty="0" err="1">
                <a:solidFill>
                  <a:schemeClr val="dk1"/>
                </a:solidFill>
              </a:rPr>
              <a:t>có</a:t>
            </a:r>
            <a:r>
              <a:rPr lang="en-US" sz="1800" dirty="0">
                <a:solidFill>
                  <a:schemeClr val="dk1"/>
                </a:solidFill>
              </a:rPr>
              <a:t> </a:t>
            </a:r>
            <a:r>
              <a:rPr lang="en-US" sz="1800" dirty="0" err="1">
                <a:solidFill>
                  <a:schemeClr val="dk1"/>
                </a:solidFill>
              </a:rPr>
              <a:t>thể</a:t>
            </a:r>
            <a:r>
              <a:rPr lang="en-US" sz="1800" dirty="0">
                <a:solidFill>
                  <a:schemeClr val="dk1"/>
                </a:solidFill>
              </a:rPr>
              <a:t> </a:t>
            </a:r>
            <a:r>
              <a:rPr lang="en-US" sz="1800" dirty="0" err="1">
                <a:solidFill>
                  <a:schemeClr val="dk1"/>
                </a:solidFill>
              </a:rPr>
              <a:t>tìm</a:t>
            </a:r>
            <a:r>
              <a:rPr lang="en-US" sz="1800" dirty="0">
                <a:solidFill>
                  <a:schemeClr val="dk1"/>
                </a:solidFill>
              </a:rPr>
              <a:t> </a:t>
            </a:r>
            <a:r>
              <a:rPr lang="en-US" sz="1800" dirty="0" err="1">
                <a:solidFill>
                  <a:schemeClr val="dk1"/>
                </a:solidFill>
              </a:rPr>
              <a:t>kiếm</a:t>
            </a:r>
            <a:r>
              <a:rPr lang="en-US" sz="1800" dirty="0">
                <a:solidFill>
                  <a:schemeClr val="dk1"/>
                </a:solidFill>
              </a:rPr>
              <a:t> </a:t>
            </a:r>
            <a:r>
              <a:rPr lang="en-US" sz="1800" dirty="0" err="1">
                <a:solidFill>
                  <a:schemeClr val="dk1"/>
                </a:solidFill>
              </a:rPr>
              <a:t>những</a:t>
            </a:r>
            <a:r>
              <a:rPr lang="en-US" sz="1800" dirty="0">
                <a:solidFill>
                  <a:schemeClr val="dk1"/>
                </a:solidFill>
              </a:rPr>
              <a:t> </a:t>
            </a:r>
            <a:r>
              <a:rPr lang="en-US" sz="1800" dirty="0" err="1">
                <a:solidFill>
                  <a:schemeClr val="dk1"/>
                </a:solidFill>
              </a:rPr>
              <a:t>mẫu</a:t>
            </a:r>
            <a:r>
              <a:rPr lang="en-US" sz="1800" dirty="0">
                <a:solidFill>
                  <a:schemeClr val="dk1"/>
                </a:solidFill>
              </a:rPr>
              <a:t> </a:t>
            </a:r>
            <a:r>
              <a:rPr lang="en-US" sz="1800" dirty="0" err="1">
                <a:solidFill>
                  <a:schemeClr val="dk1"/>
                </a:solidFill>
              </a:rPr>
              <a:t>truyện</a:t>
            </a:r>
            <a:r>
              <a:rPr lang="en-US" sz="1800" dirty="0">
                <a:solidFill>
                  <a:schemeClr val="dk1"/>
                </a:solidFill>
              </a:rPr>
              <a:t> </a:t>
            </a:r>
            <a:r>
              <a:rPr lang="en-US" sz="1800" dirty="0" err="1">
                <a:solidFill>
                  <a:schemeClr val="dk1"/>
                </a:solidFill>
              </a:rPr>
              <a:t>thú</a:t>
            </a:r>
            <a:r>
              <a:rPr lang="en-US" sz="1800" dirty="0">
                <a:solidFill>
                  <a:schemeClr val="dk1"/>
                </a:solidFill>
              </a:rPr>
              <a:t> </a:t>
            </a:r>
            <a:r>
              <a:rPr lang="en-US" sz="1800" dirty="0" err="1">
                <a:solidFill>
                  <a:schemeClr val="dk1"/>
                </a:solidFill>
              </a:rPr>
              <a:t>vị</a:t>
            </a:r>
            <a:r>
              <a:rPr lang="en-US" sz="1800" dirty="0">
                <a:solidFill>
                  <a:schemeClr val="dk1"/>
                </a:solidFill>
              </a:rPr>
              <a:t> </a:t>
            </a:r>
            <a:r>
              <a:rPr lang="en-US" sz="1800" dirty="0" err="1">
                <a:solidFill>
                  <a:schemeClr val="dk1"/>
                </a:solidFill>
              </a:rPr>
              <a:t>để</a:t>
            </a:r>
            <a:r>
              <a:rPr lang="en-US" sz="1800" dirty="0">
                <a:solidFill>
                  <a:schemeClr val="dk1"/>
                </a:solidFill>
              </a:rPr>
              <a:t> </a:t>
            </a:r>
            <a:r>
              <a:rPr lang="en-US" sz="1800" dirty="0" err="1">
                <a:solidFill>
                  <a:schemeClr val="dk1"/>
                </a:solidFill>
              </a:rPr>
              <a:t>đọc</a:t>
            </a:r>
            <a:r>
              <a:rPr lang="en-US" sz="1800" dirty="0">
                <a:solidFill>
                  <a:schemeClr val="dk1"/>
                </a:solidFill>
              </a:rPr>
              <a:t> </a:t>
            </a:r>
            <a:r>
              <a:rPr lang="en-US" sz="1800" dirty="0" err="1">
                <a:solidFill>
                  <a:schemeClr val="dk1"/>
                </a:solidFill>
              </a:rPr>
              <a:t>hàng</a:t>
            </a:r>
            <a:r>
              <a:rPr lang="en-US" sz="1800" dirty="0">
                <a:solidFill>
                  <a:schemeClr val="dk1"/>
                </a:solidFill>
              </a:rPr>
              <a:t> </a:t>
            </a:r>
            <a:r>
              <a:rPr lang="en-US" sz="1800" dirty="0" err="1">
                <a:solidFill>
                  <a:schemeClr val="dk1"/>
                </a:solidFill>
              </a:rPr>
              <a:t>ngày</a:t>
            </a:r>
            <a:r>
              <a:rPr lang="en-US" sz="1800" dirty="0">
                <a:solidFill>
                  <a:schemeClr val="dk1"/>
                </a:solidFill>
              </a:rPr>
              <a:t>. Moonstone Team </a:t>
            </a:r>
            <a:r>
              <a:rPr lang="en-US" sz="1800" dirty="0" err="1">
                <a:solidFill>
                  <a:schemeClr val="dk1"/>
                </a:solidFill>
              </a:rPr>
              <a:t>cung</a:t>
            </a:r>
            <a:r>
              <a:rPr lang="en-US" sz="1800" dirty="0">
                <a:solidFill>
                  <a:schemeClr val="dk1"/>
                </a:solidFill>
              </a:rPr>
              <a:t> </a:t>
            </a:r>
            <a:r>
              <a:rPr lang="en-US" sz="1800" dirty="0" err="1">
                <a:solidFill>
                  <a:schemeClr val="dk1"/>
                </a:solidFill>
              </a:rPr>
              <a:t>cấp</a:t>
            </a:r>
            <a:r>
              <a:rPr lang="en-US" sz="1800" dirty="0">
                <a:solidFill>
                  <a:schemeClr val="dk1"/>
                </a:solidFill>
              </a:rPr>
              <a:t> </a:t>
            </a:r>
            <a:r>
              <a:rPr lang="en-US" sz="1800" dirty="0" err="1">
                <a:solidFill>
                  <a:schemeClr val="dk1"/>
                </a:solidFill>
              </a:rPr>
              <a:t>rất</a:t>
            </a:r>
            <a:r>
              <a:rPr lang="en-US" sz="1800" dirty="0">
                <a:solidFill>
                  <a:schemeClr val="dk1"/>
                </a:solidFill>
              </a:rPr>
              <a:t> </a:t>
            </a:r>
            <a:r>
              <a:rPr lang="en-US" sz="1800" dirty="0" err="1">
                <a:solidFill>
                  <a:schemeClr val="dk1"/>
                </a:solidFill>
              </a:rPr>
              <a:t>nhiều</a:t>
            </a:r>
            <a:r>
              <a:rPr lang="en-US" sz="1800" dirty="0">
                <a:solidFill>
                  <a:schemeClr val="dk1"/>
                </a:solidFill>
              </a:rPr>
              <a:t> </a:t>
            </a:r>
            <a:r>
              <a:rPr lang="en-US" sz="1800" dirty="0" err="1">
                <a:solidFill>
                  <a:schemeClr val="dk1"/>
                </a:solidFill>
              </a:rPr>
              <a:t>thể</a:t>
            </a:r>
            <a:r>
              <a:rPr lang="en-US" sz="1800" dirty="0">
                <a:solidFill>
                  <a:schemeClr val="dk1"/>
                </a:solidFill>
              </a:rPr>
              <a:t> </a:t>
            </a:r>
            <a:r>
              <a:rPr lang="en-US" sz="1800" dirty="0" err="1">
                <a:solidFill>
                  <a:schemeClr val="dk1"/>
                </a:solidFill>
              </a:rPr>
              <a:t>loại</a:t>
            </a:r>
            <a:r>
              <a:rPr lang="en-US" sz="1800" dirty="0">
                <a:solidFill>
                  <a:schemeClr val="dk1"/>
                </a:solidFill>
              </a:rPr>
              <a:t> </a:t>
            </a:r>
            <a:r>
              <a:rPr lang="en-US" sz="1800" dirty="0" err="1">
                <a:solidFill>
                  <a:schemeClr val="dk1"/>
                </a:solidFill>
              </a:rPr>
              <a:t>truyện</a:t>
            </a:r>
            <a:r>
              <a:rPr lang="en-US" sz="1800" dirty="0">
                <a:solidFill>
                  <a:schemeClr val="dk1"/>
                </a:solidFill>
              </a:rPr>
              <a:t> </a:t>
            </a:r>
            <a:r>
              <a:rPr lang="en-US" sz="1800" dirty="0" err="1">
                <a:solidFill>
                  <a:schemeClr val="dk1"/>
                </a:solidFill>
              </a:rPr>
              <a:t>cho</a:t>
            </a:r>
            <a:r>
              <a:rPr lang="en-US" sz="1800" dirty="0">
                <a:solidFill>
                  <a:schemeClr val="dk1"/>
                </a:solidFill>
              </a:rPr>
              <a:t> </a:t>
            </a:r>
            <a:r>
              <a:rPr lang="en-US" sz="1800" dirty="0" err="1">
                <a:solidFill>
                  <a:schemeClr val="dk1"/>
                </a:solidFill>
              </a:rPr>
              <a:t>độc</a:t>
            </a:r>
            <a:r>
              <a:rPr lang="en-US" sz="1800" dirty="0">
                <a:solidFill>
                  <a:schemeClr val="dk1"/>
                </a:solidFill>
              </a:rPr>
              <a:t> </a:t>
            </a:r>
            <a:r>
              <a:rPr lang="en-US" sz="1800" dirty="0" err="1">
                <a:solidFill>
                  <a:schemeClr val="dk1"/>
                </a:solidFill>
              </a:rPr>
              <a:t>giả</a:t>
            </a:r>
            <a:r>
              <a:rPr lang="en-US" sz="1800" dirty="0">
                <a:solidFill>
                  <a:schemeClr val="dk1"/>
                </a:solidFill>
              </a:rPr>
              <a:t>, </a:t>
            </a:r>
            <a:r>
              <a:rPr lang="en-US" sz="1800" dirty="0" err="1">
                <a:solidFill>
                  <a:schemeClr val="dk1"/>
                </a:solidFill>
              </a:rPr>
              <a:t>đa</a:t>
            </a:r>
            <a:r>
              <a:rPr lang="en-US" sz="1800" dirty="0">
                <a:solidFill>
                  <a:schemeClr val="dk1"/>
                </a:solidFill>
              </a:rPr>
              <a:t> </a:t>
            </a:r>
            <a:r>
              <a:rPr lang="en-US" sz="1800" dirty="0" err="1">
                <a:solidFill>
                  <a:schemeClr val="dk1"/>
                </a:solidFill>
              </a:rPr>
              <a:t>dạng</a:t>
            </a:r>
            <a:r>
              <a:rPr lang="en-US" sz="1800" dirty="0">
                <a:solidFill>
                  <a:schemeClr val="dk1"/>
                </a:solidFill>
              </a:rPr>
              <a:t> </a:t>
            </a:r>
            <a:r>
              <a:rPr lang="en-US" sz="1800" dirty="0" err="1">
                <a:solidFill>
                  <a:schemeClr val="dk1"/>
                </a:solidFill>
              </a:rPr>
              <a:t>và</a:t>
            </a:r>
            <a:r>
              <a:rPr lang="en-US" sz="1800" dirty="0">
                <a:solidFill>
                  <a:schemeClr val="dk1"/>
                </a:solidFill>
              </a:rPr>
              <a:t> </a:t>
            </a:r>
            <a:r>
              <a:rPr lang="en-US" sz="1800" dirty="0" err="1">
                <a:solidFill>
                  <a:schemeClr val="dk1"/>
                </a:solidFill>
              </a:rPr>
              <a:t>phong</a:t>
            </a:r>
            <a:r>
              <a:rPr lang="en-US" sz="1800" dirty="0">
                <a:solidFill>
                  <a:schemeClr val="dk1"/>
                </a:solidFill>
              </a:rPr>
              <a:t> </a:t>
            </a:r>
            <a:r>
              <a:rPr lang="en-US" sz="1800" dirty="0" err="1">
                <a:solidFill>
                  <a:schemeClr val="dk1"/>
                </a:solidFill>
              </a:rPr>
              <a:t>phú</a:t>
            </a:r>
            <a:r>
              <a:rPr lang="en-US" sz="1800" dirty="0">
                <a:solidFill>
                  <a:schemeClr val="dk1"/>
                </a:solidFill>
              </a:rPr>
              <a:t> </a:t>
            </a:r>
            <a:r>
              <a:rPr lang="en-US" sz="1800" dirty="0" err="1">
                <a:solidFill>
                  <a:schemeClr val="dk1"/>
                </a:solidFill>
              </a:rPr>
              <a:t>những</a:t>
            </a:r>
            <a:r>
              <a:rPr lang="en-US" sz="1800" dirty="0">
                <a:solidFill>
                  <a:schemeClr val="dk1"/>
                </a:solidFill>
              </a:rPr>
              <a:t> </a:t>
            </a:r>
            <a:r>
              <a:rPr lang="en-US" sz="1800" dirty="0" err="1">
                <a:solidFill>
                  <a:schemeClr val="dk1"/>
                </a:solidFill>
              </a:rPr>
              <a:t>mẫu</a:t>
            </a:r>
            <a:r>
              <a:rPr lang="en-US" sz="1800" dirty="0">
                <a:solidFill>
                  <a:schemeClr val="dk1"/>
                </a:solidFill>
              </a:rPr>
              <a:t> </a:t>
            </a:r>
            <a:r>
              <a:rPr lang="en-US" sz="1800" dirty="0" err="1">
                <a:solidFill>
                  <a:schemeClr val="dk1"/>
                </a:solidFill>
              </a:rPr>
              <a:t>truyện</a:t>
            </a:r>
            <a:r>
              <a:rPr lang="en-US" sz="1800" dirty="0">
                <a:solidFill>
                  <a:schemeClr val="dk1"/>
                </a:solidFill>
              </a:rPr>
              <a:t> </a:t>
            </a:r>
            <a:r>
              <a:rPr lang="en-US" sz="1800" dirty="0" err="1">
                <a:solidFill>
                  <a:schemeClr val="dk1"/>
                </a:solidFill>
              </a:rPr>
              <a:t>tranh</a:t>
            </a:r>
            <a:r>
              <a:rPr lang="en-US" sz="1800" dirty="0">
                <a:solidFill>
                  <a:schemeClr val="dk1"/>
                </a:solidFill>
              </a:rPr>
              <a:t>.</a:t>
            </a:r>
            <a:endParaRPr sz="1800" dirty="0">
              <a:solidFill>
                <a:schemeClr val="dk1"/>
              </a:solidFill>
            </a:endParaRPr>
          </a:p>
        </p:txBody>
      </p:sp>
      <p:sp>
        <p:nvSpPr>
          <p:cNvPr id="5" name="Rectangle 4"/>
          <p:cNvSpPr/>
          <p:nvPr/>
        </p:nvSpPr>
        <p:spPr>
          <a:xfrm>
            <a:off x="5040010" y="3916829"/>
            <a:ext cx="3917344" cy="1226671"/>
          </a:xfrm>
          <a:prstGeom prst="rect">
            <a:avLst/>
          </a:prstGeom>
          <a:blipFill dpi="0" rotWithShape="1">
            <a:blip r:embed="rId1">
              <a:extLst>
                <a:ext uri="{28A0092B-C50C-407E-A947-70E740481C1C}">
                  <a14:useLocalDpi xmlns:a14="http://schemas.microsoft.com/office/drawing/2010/main" val="0"/>
                </a:ext>
              </a:extLst>
            </a:blip>
            <a:srcRect/>
            <a:stretch>
              <a:fillRect/>
            </a:stretch>
          </a:bli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6" name="Google Shape;414;p39"/>
          <p:cNvPicPr preferRelativeResize="0"/>
          <p:nvPr/>
        </p:nvPicPr>
        <p:blipFill>
          <a:blip r:embed="rId2"/>
          <a:stretch>
            <a:fillRect/>
          </a:stretch>
        </p:blipFill>
        <p:spPr>
          <a:xfrm>
            <a:off x="-638936" y="578455"/>
            <a:ext cx="1629076" cy="162702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9"/>
          <p:cNvPicPr preferRelativeResize="0"/>
          <p:nvPr/>
        </p:nvPicPr>
        <p:blipFill>
          <a:blip r:embed="rId1"/>
          <a:stretch>
            <a:fillRect/>
          </a:stretch>
        </p:blipFill>
        <p:spPr>
          <a:xfrm>
            <a:off x="-638936" y="578455"/>
            <a:ext cx="1629076" cy="1627026"/>
          </a:xfrm>
          <a:prstGeom prst="rect">
            <a:avLst/>
          </a:prstGeom>
          <a:noFill/>
          <a:ln>
            <a:noFill/>
          </a:ln>
        </p:spPr>
      </p:pic>
      <p:sp>
        <p:nvSpPr>
          <p:cNvPr id="415" name="Google Shape;415;p39"/>
          <p:cNvSpPr txBox="1">
            <a:spLocks noGrp="1"/>
          </p:cNvSpPr>
          <p:nvPr>
            <p:ph type="title"/>
          </p:nvPr>
        </p:nvSpPr>
        <p:spPr>
          <a:xfrm>
            <a:off x="-346586" y="151279"/>
            <a:ext cx="7566348" cy="70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a:t>
            </a:r>
            <a:r>
              <a:rPr lang="en-GB" sz="3600" b="1" dirty="0"/>
              <a:t>Ưu điểm của các web truyện tranh</a:t>
            </a:r>
            <a:endParaRPr sz="3600" b="1" dirty="0"/>
          </a:p>
        </p:txBody>
      </p:sp>
      <p:sp>
        <p:nvSpPr>
          <p:cNvPr id="416" name="Google Shape;416;p39"/>
          <p:cNvSpPr txBox="1">
            <a:spLocks noGrp="1"/>
          </p:cNvSpPr>
          <p:nvPr>
            <p:ph type="subTitle" idx="1"/>
          </p:nvPr>
        </p:nvSpPr>
        <p:spPr>
          <a:xfrm>
            <a:off x="1555185" y="4225413"/>
            <a:ext cx="6056640" cy="57627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lang="en-US" sz="1400" dirty="0"/>
          </a:p>
          <a:p>
            <a:pPr marL="0" lvl="0" indent="0" rtl="0">
              <a:spcBef>
                <a:spcPts val="0"/>
              </a:spcBef>
              <a:spcAft>
                <a:spcPts val="0"/>
              </a:spcAft>
              <a:buNone/>
            </a:pPr>
            <a:endParaRPr lang="vi-VN" sz="1400" dirty="0"/>
          </a:p>
          <a:p>
            <a:pPr marL="0" lvl="0" indent="0" rtl="0">
              <a:spcBef>
                <a:spcPts val="0"/>
              </a:spcBef>
              <a:spcAft>
                <a:spcPts val="0"/>
              </a:spcAft>
              <a:buNone/>
            </a:pPr>
            <a:r>
              <a:rPr lang="vi-VN" sz="1400" dirty="0"/>
              <a:t>Tiện lợi: Người đọc có thể truy cập web truyện tranh mọi lúc mọi nơi chỉ cần có kết nối internet</a:t>
            </a:r>
            <a:endParaRPr lang="en-US" sz="1400" dirty="0"/>
          </a:p>
        </p:txBody>
      </p:sp>
      <p:grpSp>
        <p:nvGrpSpPr>
          <p:cNvPr id="417" name="Google Shape;417;p39"/>
          <p:cNvGrpSpPr/>
          <p:nvPr/>
        </p:nvGrpSpPr>
        <p:grpSpPr>
          <a:xfrm>
            <a:off x="7512112" y="-282213"/>
            <a:ext cx="1897600" cy="5425713"/>
            <a:chOff x="7025387" y="-282213"/>
            <a:chExt cx="2384325" cy="5425713"/>
          </a:xfrm>
        </p:grpSpPr>
        <p:pic>
          <p:nvPicPr>
            <p:cNvPr id="418" name="Google Shape;418;p39"/>
            <p:cNvPicPr preferRelativeResize="0"/>
            <p:nvPr/>
          </p:nvPicPr>
          <p:blipFill>
            <a:blip r:embed="rId2"/>
            <a:stretch>
              <a:fillRect/>
            </a:stretch>
          </p:blipFill>
          <p:spPr>
            <a:xfrm>
              <a:off x="8243300" y="-68925"/>
              <a:ext cx="142875" cy="5212426"/>
            </a:xfrm>
            <a:prstGeom prst="rect">
              <a:avLst/>
            </a:prstGeom>
            <a:noFill/>
            <a:ln>
              <a:noFill/>
            </a:ln>
          </p:spPr>
        </p:pic>
        <p:pic>
          <p:nvPicPr>
            <p:cNvPr id="419" name="Google Shape;419;p39"/>
            <p:cNvPicPr preferRelativeResize="0"/>
            <p:nvPr/>
          </p:nvPicPr>
          <p:blipFill>
            <a:blip r:embed="rId3"/>
            <a:stretch>
              <a:fillRect/>
            </a:stretch>
          </p:blipFill>
          <p:spPr>
            <a:xfrm rot="-5400000">
              <a:off x="7220775" y="-477600"/>
              <a:ext cx="1993550" cy="2384325"/>
            </a:xfrm>
            <a:prstGeom prst="rect">
              <a:avLst/>
            </a:prstGeom>
            <a:noFill/>
            <a:ln>
              <a:noFill/>
            </a:ln>
          </p:spPr>
        </p:pic>
      </p:grpSp>
      <p:pic>
        <p:nvPicPr>
          <p:cNvPr id="420" name="Google Shape;420;p39"/>
          <p:cNvPicPr preferRelativeResize="0"/>
          <p:nvPr/>
        </p:nvPicPr>
        <p:blipFill>
          <a:blip r:embed="rId4"/>
          <a:stretch>
            <a:fillRect/>
          </a:stretch>
        </p:blipFill>
        <p:spPr>
          <a:xfrm rot="10800000" flipH="1">
            <a:off x="-989173" y="2105476"/>
            <a:ext cx="2311887" cy="3924426"/>
          </a:xfrm>
          <a:prstGeom prst="rect">
            <a:avLst/>
          </a:prstGeom>
          <a:noFill/>
          <a:ln>
            <a:noFill/>
          </a:ln>
        </p:spPr>
      </p:pic>
      <p:grpSp>
        <p:nvGrpSpPr>
          <p:cNvPr id="2" name="Google Shape;8054;p69"/>
          <p:cNvGrpSpPr/>
          <p:nvPr/>
        </p:nvGrpSpPr>
        <p:grpSpPr>
          <a:xfrm>
            <a:off x="1076599" y="922306"/>
            <a:ext cx="425310" cy="419659"/>
            <a:chOff x="-1951475" y="3597450"/>
            <a:chExt cx="295375" cy="291450"/>
          </a:xfrm>
          <a:solidFill>
            <a:schemeClr val="tx1"/>
          </a:solidFill>
        </p:grpSpPr>
        <p:sp>
          <p:nvSpPr>
            <p:cNvPr id="3" name="Google Shape;8055;p69"/>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8056;p69"/>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8057;p69"/>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8058;p69"/>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 name="Google Shape;6259;p65"/>
          <p:cNvGrpSpPr/>
          <p:nvPr/>
        </p:nvGrpSpPr>
        <p:grpSpPr>
          <a:xfrm>
            <a:off x="1159277" y="4368970"/>
            <a:ext cx="342632" cy="226264"/>
            <a:chOff x="5358450" y="4015675"/>
            <a:chExt cx="289875" cy="191425"/>
          </a:xfrm>
          <a:solidFill>
            <a:schemeClr val="tx1"/>
          </a:solidFill>
        </p:grpSpPr>
        <p:sp>
          <p:nvSpPr>
            <p:cNvPr id="8" name="Google Shape;6260;p65"/>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6261;p65"/>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6262;p65"/>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6263;p65"/>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7998;p69"/>
          <p:cNvGrpSpPr/>
          <p:nvPr/>
        </p:nvGrpSpPr>
        <p:grpSpPr>
          <a:xfrm>
            <a:off x="1102557" y="3598083"/>
            <a:ext cx="394713" cy="421927"/>
            <a:chOff x="-2312225" y="3238300"/>
            <a:chExt cx="274125" cy="293025"/>
          </a:xfrm>
          <a:solidFill>
            <a:schemeClr val="tx1"/>
          </a:solidFill>
        </p:grpSpPr>
        <p:sp>
          <p:nvSpPr>
            <p:cNvPr id="13" name="Google Shape;7999;p69"/>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8000;p69"/>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5089;p63"/>
          <p:cNvGrpSpPr/>
          <p:nvPr/>
        </p:nvGrpSpPr>
        <p:grpSpPr>
          <a:xfrm>
            <a:off x="1159277" y="2749770"/>
            <a:ext cx="340204" cy="298116"/>
            <a:chOff x="899850" y="871450"/>
            <a:chExt cx="483175" cy="423400"/>
          </a:xfrm>
          <a:solidFill>
            <a:schemeClr val="tx1"/>
          </a:solidFill>
        </p:grpSpPr>
        <p:sp>
          <p:nvSpPr>
            <p:cNvPr id="16" name="Google Shape;5090;p63"/>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091;p63"/>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092;p63"/>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093;p63"/>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435;p63"/>
          <p:cNvGrpSpPr/>
          <p:nvPr/>
        </p:nvGrpSpPr>
        <p:grpSpPr>
          <a:xfrm>
            <a:off x="1139202" y="1908596"/>
            <a:ext cx="339411" cy="337211"/>
            <a:chOff x="5049575" y="4993600"/>
            <a:chExt cx="482050" cy="478925"/>
          </a:xfrm>
          <a:solidFill>
            <a:schemeClr val="tx1"/>
          </a:solidFill>
        </p:grpSpPr>
        <p:sp>
          <p:nvSpPr>
            <p:cNvPr id="21" name="Google Shape;5436;p63"/>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437;p63"/>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438;p63"/>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439;p63"/>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Google Shape;416;p39"/>
          <p:cNvSpPr txBox="1"/>
          <p:nvPr/>
        </p:nvSpPr>
        <p:spPr>
          <a:xfrm>
            <a:off x="1497270" y="714562"/>
            <a:ext cx="6056640" cy="8922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endParaRPr lang="vi-VN" sz="1400" dirty="0"/>
          </a:p>
          <a:p>
            <a:pPr marL="0" indent="0"/>
            <a:r>
              <a:rPr lang="vi-VN" sz="1400" dirty="0"/>
              <a:t>Truy cập miễn phí: Hầu hết các web truyện tranh đều cho phép truy cập miễn phí, giúp người đọc dễ dàng tiếp cận nội dung mà không cần phải trả phí.</a:t>
            </a:r>
            <a:endParaRPr lang="vi-VN" sz="1400" dirty="0"/>
          </a:p>
        </p:txBody>
      </p:sp>
      <p:sp>
        <p:nvSpPr>
          <p:cNvPr id="29" name="Google Shape;416;p39"/>
          <p:cNvSpPr txBox="1"/>
          <p:nvPr/>
        </p:nvSpPr>
        <p:spPr>
          <a:xfrm>
            <a:off x="1543680" y="3598083"/>
            <a:ext cx="6056640" cy="5762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endParaRPr lang="en-US" sz="1400" dirty="0"/>
          </a:p>
          <a:p>
            <a:pPr marL="0" indent="0"/>
            <a:endParaRPr lang="vi-VN" sz="1400" dirty="0"/>
          </a:p>
          <a:p>
            <a:pPr marL="0" indent="0"/>
            <a:r>
              <a:rPr lang="vi-VN" sz="1400" dirty="0"/>
              <a:t>Tương tác cộng đồng: Nhiều web truyện tranh có diễn đàn và cộng đồng trực tuyến, nơi người đọc có thể trao đổi, thảo luận về các bộ truyện tranh mà họ yêu thích.</a:t>
            </a:r>
            <a:endParaRPr lang="en-US" sz="1400" dirty="0"/>
          </a:p>
        </p:txBody>
      </p:sp>
      <p:sp>
        <p:nvSpPr>
          <p:cNvPr id="30" name="Google Shape;416;p39"/>
          <p:cNvSpPr txBox="1"/>
          <p:nvPr/>
        </p:nvSpPr>
        <p:spPr>
          <a:xfrm>
            <a:off x="1543680" y="2704095"/>
            <a:ext cx="6056640" cy="5762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endParaRPr lang="en-US" sz="1400" dirty="0"/>
          </a:p>
          <a:p>
            <a:pPr marL="0" indent="0"/>
            <a:endParaRPr lang="vi-VN" sz="1400" dirty="0"/>
          </a:p>
          <a:p>
            <a:pPr marL="0" indent="0"/>
            <a:r>
              <a:rPr lang="vi-VN" sz="1400" dirty="0"/>
              <a:t>Cập nhật nhanh chóng: Các web truyện tranh thường xuyên cập nhật những chương mới nhất của các bộ truyện tranh hot, giúp người đọc theo dõi nội dung một cách nhanh chóng và tiện lợi.</a:t>
            </a:r>
            <a:endParaRPr lang="en-US" sz="1400" dirty="0"/>
          </a:p>
        </p:txBody>
      </p:sp>
      <p:sp>
        <p:nvSpPr>
          <p:cNvPr id="31" name="Google Shape;416;p39"/>
          <p:cNvSpPr txBox="1"/>
          <p:nvPr/>
        </p:nvSpPr>
        <p:spPr>
          <a:xfrm>
            <a:off x="1497270" y="1846937"/>
            <a:ext cx="6056640" cy="5762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endParaRPr lang="en-US" sz="1400" dirty="0"/>
          </a:p>
          <a:p>
            <a:pPr marL="0" indent="0"/>
            <a:endParaRPr lang="vi-VN" sz="1400" dirty="0"/>
          </a:p>
          <a:p>
            <a:pPr marL="0" indent="0"/>
            <a:r>
              <a:rPr lang="vi-VN" sz="1400" dirty="0"/>
              <a:t>Kho tàng truyện tranh khổng lồ: Các web truyện tranh thường có kho tàng truyện tranh khổng lồ với nhiều thể loại phong phú, đa dạng, đáp ứng nhu cầu của nhiều đối tượng độc giả.</a:t>
            </a:r>
            <a:endParaRPr lang="en-US" sz="1400" dirty="0"/>
          </a:p>
        </p:txBody>
      </p:sp>
      <p:sp>
        <p:nvSpPr>
          <p:cNvPr id="25" name="Google Shape;1074;p51"/>
          <p:cNvSpPr txBox="1"/>
          <p:nvPr/>
        </p:nvSpPr>
        <p:spPr>
          <a:xfrm>
            <a:off x="-2296815" y="-35033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R="0" lvl="1"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ctr" rtl="0">
              <a:lnSpc>
                <a:spcPct val="100000"/>
              </a:lnSpc>
              <a:spcBef>
                <a:spcPts val="0"/>
              </a:spcBef>
              <a:spcAft>
                <a:spcPts val="0"/>
              </a:spcAft>
              <a:buClr>
                <a:schemeClr val="dk1"/>
              </a:buClr>
              <a:buSzPts val="3000"/>
              <a:buFont typeface="Viaoda Libre" panose="00000500000000000000"/>
              <a:buNone/>
              <a:defRPr sz="3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3600" b="1" dirty="0" err="1"/>
              <a:t>Giới</a:t>
            </a:r>
            <a:r>
              <a:rPr lang="en-US" sz="3600" b="1" dirty="0"/>
              <a:t> </a:t>
            </a:r>
            <a:r>
              <a:rPr lang="en-US" sz="3600" b="1" dirty="0" err="1"/>
              <a:t>thiệu</a:t>
            </a:r>
            <a:r>
              <a:rPr lang="en-US" sz="3600" b="1" dirty="0"/>
              <a:t> </a:t>
            </a:r>
            <a:r>
              <a:rPr lang="en-US" sz="3600" b="1" dirty="0" err="1"/>
              <a:t>về</a:t>
            </a:r>
            <a:r>
              <a:rPr lang="en-US" sz="3600" b="1" dirty="0"/>
              <a:t> website Moonstone Team</a:t>
            </a:r>
            <a:endParaRPr lang="en-US" sz="3600" b="1" dirty="0"/>
          </a:p>
        </p:txBody>
      </p:sp>
      <p:sp>
        <p:nvSpPr>
          <p:cNvPr id="26" name="Google Shape;1075;p51"/>
          <p:cNvSpPr txBox="1"/>
          <p:nvPr/>
        </p:nvSpPr>
        <p:spPr>
          <a:xfrm>
            <a:off x="-7294890" y="4368970"/>
            <a:ext cx="5580788" cy="1983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1pPr>
            <a:lvl2pPr marL="914400" marR="0" lvl="1"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2pPr>
            <a:lvl3pPr marL="1371600" marR="0" lvl="2"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3pPr>
            <a:lvl4pPr marL="1828800" marR="0" lvl="3"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4pPr>
            <a:lvl5pPr marL="2286000" marR="0" lvl="4"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5pPr>
            <a:lvl6pPr marL="2743200" marR="0" lvl="5"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6pPr>
            <a:lvl7pPr marL="3200400" marR="0" lvl="6"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7pPr>
            <a:lvl8pPr marL="3657600" marR="0" lvl="7"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8pPr>
            <a:lvl9pPr marL="4114800" marR="0" lvl="8" indent="-304800" algn="ctr" rtl="0">
              <a:lnSpc>
                <a:spcPct val="100000"/>
              </a:lnSpc>
              <a:spcBef>
                <a:spcPts val="0"/>
              </a:spcBef>
              <a:spcAft>
                <a:spcPts val="0"/>
              </a:spcAft>
              <a:buClr>
                <a:schemeClr val="dk1"/>
              </a:buClr>
              <a:buSzPts val="2500"/>
              <a:buFont typeface="Carme" panose="02000000000000000000"/>
              <a:buNone/>
              <a:defRPr sz="2500" b="0" i="0" u="none" strike="noStrike" cap="none">
                <a:solidFill>
                  <a:schemeClr val="dk1"/>
                </a:solidFill>
                <a:latin typeface="Carme" panose="02000000000000000000"/>
                <a:ea typeface="Carme" panose="02000000000000000000"/>
                <a:cs typeface="Carme" panose="02000000000000000000"/>
                <a:sym typeface="Carme" panose="02000000000000000000"/>
              </a:defRPr>
            </a:lvl9pPr>
          </a:lstStyle>
          <a:p>
            <a:pPr marL="0" indent="0">
              <a:spcBef>
                <a:spcPts val="300"/>
              </a:spcBef>
            </a:pPr>
            <a:r>
              <a:rPr lang="vi-VN" sz="1800" dirty="0"/>
              <a:t>Moonstone Team – Trang web giới thiệu về truyện tranh, dịch truyện miễn phí cho người đọc. Khi vào trang web độc giả có thể tìm kiếm những mẫu truyện thú vị để đọc hàng ngày. Moonstone Team cung cấp rất nhiều thể loại truyện cho độc giả, đa dạng và phong phú những mẫu truyện tranh.</a:t>
            </a:r>
            <a:endParaRPr lang="vi-VN" sz="1800" dirty="0"/>
          </a:p>
        </p:txBody>
      </p:sp>
      <p:sp>
        <p:nvSpPr>
          <p:cNvPr id="28" name="Rectangle 27"/>
          <p:cNvSpPr/>
          <p:nvPr/>
        </p:nvSpPr>
        <p:spPr>
          <a:xfrm>
            <a:off x="4338018" y="6477124"/>
            <a:ext cx="3917344" cy="1226671"/>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84" name="Google Shape;414;p39"/>
          <p:cNvPicPr preferRelativeResize="0"/>
          <p:nvPr/>
        </p:nvPicPr>
        <p:blipFill>
          <a:blip r:embed="rId1"/>
          <a:stretch>
            <a:fillRect/>
          </a:stretch>
        </p:blipFill>
        <p:spPr>
          <a:xfrm>
            <a:off x="-6431088" y="-2674511"/>
            <a:ext cx="1629076" cy="1627026"/>
          </a:xfrm>
          <a:prstGeom prst="rect">
            <a:avLst/>
          </a:prstGeom>
          <a:noFill/>
          <a:ln>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subTitle" idx="3"/>
          </p:nvPr>
        </p:nvSpPr>
        <p:spPr>
          <a:xfrm>
            <a:off x="5013250" y="1908575"/>
            <a:ext cx="29670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Một số web truyện tranh có thể chứa virus hoặc phần mềm độc hại có thể gây hại cho thiết bị của người đọc</a:t>
            </a:r>
            <a:endParaRPr lang="en-US" dirty="0"/>
          </a:p>
        </p:txBody>
      </p:sp>
      <p:sp>
        <p:nvSpPr>
          <p:cNvPr id="368" name="Google Shape;368;p38"/>
          <p:cNvSpPr txBox="1">
            <a:spLocks noGrp="1"/>
          </p:cNvSpPr>
          <p:nvPr>
            <p:ph type="subTitle" idx="2"/>
          </p:nvPr>
        </p:nvSpPr>
        <p:spPr>
          <a:xfrm>
            <a:off x="1163725" y="1908575"/>
            <a:ext cx="29670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Một số web truyện tranh có nhiều quảng cáo gây khó chịu cho người đọc.</a:t>
            </a:r>
            <a:endParaRPr lang="en-US" dirty="0"/>
          </a:p>
        </p:txBody>
      </p:sp>
      <p:sp>
        <p:nvSpPr>
          <p:cNvPr id="369" name="Google Shape;369;p38"/>
          <p:cNvSpPr txBox="1">
            <a:spLocks noGrp="1"/>
          </p:cNvSpPr>
          <p:nvPr>
            <p:ph type="subTitle" idx="4"/>
          </p:nvPr>
        </p:nvSpPr>
        <p:spPr>
          <a:xfrm>
            <a:off x="1163800" y="3708550"/>
            <a:ext cx="29670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Một</a:t>
            </a:r>
            <a:r>
              <a:rPr lang="en-US" dirty="0"/>
              <a:t> </a:t>
            </a:r>
            <a:r>
              <a:rPr lang="en-US" dirty="0" err="1"/>
              <a:t>số</a:t>
            </a:r>
            <a:r>
              <a:rPr lang="en-US" dirty="0"/>
              <a:t> web </a:t>
            </a:r>
            <a:r>
              <a:rPr lang="en-US" dirty="0" err="1"/>
              <a:t>truyện</a:t>
            </a:r>
            <a:r>
              <a:rPr lang="en-US" dirty="0"/>
              <a:t> </a:t>
            </a:r>
            <a:r>
              <a:rPr lang="en-US" dirty="0" err="1"/>
              <a:t>tranh</a:t>
            </a:r>
            <a:r>
              <a:rPr lang="en-US" dirty="0"/>
              <a:t> </a:t>
            </a:r>
            <a:r>
              <a:rPr lang="en-US" dirty="0" err="1"/>
              <a:t>có</a:t>
            </a:r>
            <a:r>
              <a:rPr lang="en-US" dirty="0"/>
              <a:t> </a:t>
            </a:r>
            <a:r>
              <a:rPr lang="en-US" dirty="0" err="1"/>
              <a:t>thể</a:t>
            </a:r>
            <a:r>
              <a:rPr lang="en-US" dirty="0"/>
              <a:t> </a:t>
            </a:r>
            <a:r>
              <a:rPr lang="en-US" dirty="0" err="1"/>
              <a:t>đăng</a:t>
            </a:r>
            <a:r>
              <a:rPr lang="en-US" dirty="0"/>
              <a:t> </a:t>
            </a:r>
            <a:r>
              <a:rPr lang="en-US" dirty="0" err="1"/>
              <a:t>tải</a:t>
            </a:r>
            <a:r>
              <a:rPr lang="en-US" dirty="0"/>
              <a:t> </a:t>
            </a:r>
            <a:r>
              <a:rPr lang="en-US" dirty="0" err="1"/>
              <a:t>các</a:t>
            </a:r>
            <a:r>
              <a:rPr lang="en-US" dirty="0"/>
              <a:t> </a:t>
            </a:r>
            <a:r>
              <a:rPr lang="en-US" dirty="0" err="1"/>
              <a:t>bộ</a:t>
            </a:r>
            <a:r>
              <a:rPr lang="en-US" dirty="0"/>
              <a:t> </a:t>
            </a:r>
            <a:r>
              <a:rPr lang="en-US" dirty="0" err="1"/>
              <a:t>truyện</a:t>
            </a:r>
            <a:r>
              <a:rPr lang="en-US" dirty="0"/>
              <a:t> </a:t>
            </a:r>
            <a:r>
              <a:rPr lang="en-US" dirty="0" err="1"/>
              <a:t>tranh</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bản</a:t>
            </a:r>
            <a:r>
              <a:rPr lang="en-US" dirty="0"/>
              <a:t> </a:t>
            </a:r>
            <a:r>
              <a:rPr lang="en-US" dirty="0" err="1"/>
              <a:t>quyền</a:t>
            </a:r>
            <a:r>
              <a:rPr lang="en-US" dirty="0"/>
              <a:t>, vi </a:t>
            </a:r>
            <a:r>
              <a:rPr lang="en-US" dirty="0" err="1"/>
              <a:t>phạm</a:t>
            </a:r>
            <a:r>
              <a:rPr lang="en-US" dirty="0"/>
              <a:t> </a:t>
            </a:r>
            <a:r>
              <a:rPr lang="en-US" dirty="0" err="1"/>
              <a:t>luật</a:t>
            </a:r>
            <a:r>
              <a:rPr lang="en-US" dirty="0"/>
              <a:t> </a:t>
            </a:r>
            <a:r>
              <a:rPr lang="en-US" dirty="0" err="1"/>
              <a:t>sở</a:t>
            </a:r>
            <a:r>
              <a:rPr lang="en-US" dirty="0"/>
              <a:t> </a:t>
            </a:r>
            <a:r>
              <a:rPr lang="en-US" dirty="0" err="1"/>
              <a:t>hữu</a:t>
            </a:r>
            <a:r>
              <a:rPr lang="en-US" dirty="0"/>
              <a:t> </a:t>
            </a:r>
            <a:r>
              <a:rPr lang="en-US" dirty="0" err="1"/>
              <a:t>trí</a:t>
            </a:r>
            <a:r>
              <a:rPr lang="en-US" dirty="0"/>
              <a:t> </a:t>
            </a:r>
            <a:r>
              <a:rPr lang="en-US" dirty="0" err="1"/>
              <a:t>tuệ</a:t>
            </a:r>
            <a:r>
              <a:rPr lang="en-US" dirty="0"/>
              <a:t>.</a:t>
            </a:r>
            <a:endParaRPr lang="en-US" dirty="0"/>
          </a:p>
        </p:txBody>
      </p:sp>
      <p:sp>
        <p:nvSpPr>
          <p:cNvPr id="370" name="Google Shape;370;p38"/>
          <p:cNvSpPr txBox="1">
            <a:spLocks noGrp="1"/>
          </p:cNvSpPr>
          <p:nvPr>
            <p:ph type="subTitle" idx="5"/>
          </p:nvPr>
        </p:nvSpPr>
        <p:spPr>
          <a:xfrm>
            <a:off x="5013325" y="3708550"/>
            <a:ext cx="29670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 Chất lượng hình ảnh của các web truyện tranh có thể không được đồng đều, một số trang web có hình ảnh bị mờ, vỡ nét hoặc có màu sắc không đẹp</a:t>
            </a:r>
            <a:endParaRPr lang="en-US" dirty="0"/>
          </a:p>
        </p:txBody>
      </p:sp>
      <p:sp>
        <p:nvSpPr>
          <p:cNvPr id="371" name="Google Shape;371;p38"/>
          <p:cNvSpPr txBox="1">
            <a:spLocks noGrp="1"/>
          </p:cNvSpPr>
          <p:nvPr>
            <p:ph type="title"/>
          </p:nvPr>
        </p:nvSpPr>
        <p:spPr>
          <a:xfrm>
            <a:off x="720000" y="20077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Nhược điểm của các web truyện tranh</a:t>
            </a:r>
            <a:endParaRPr sz="3600" b="1" dirty="0"/>
          </a:p>
        </p:txBody>
      </p:sp>
      <p:sp>
        <p:nvSpPr>
          <p:cNvPr id="372" name="Google Shape;372;p38"/>
          <p:cNvSpPr txBox="1">
            <a:spLocks noGrp="1"/>
          </p:cNvSpPr>
          <p:nvPr>
            <p:ph type="subTitle" idx="1"/>
          </p:nvPr>
        </p:nvSpPr>
        <p:spPr>
          <a:xfrm>
            <a:off x="1163725" y="1352875"/>
            <a:ext cx="2967000" cy="53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Quảng cáo</a:t>
            </a:r>
            <a:endParaRPr sz="2400" dirty="0"/>
          </a:p>
        </p:txBody>
      </p:sp>
      <p:sp>
        <p:nvSpPr>
          <p:cNvPr id="373" name="Google Shape;373;p38"/>
          <p:cNvSpPr txBox="1">
            <a:spLocks noGrp="1"/>
          </p:cNvSpPr>
          <p:nvPr>
            <p:ph type="subTitle" idx="6"/>
          </p:nvPr>
        </p:nvSpPr>
        <p:spPr>
          <a:xfrm>
            <a:off x="1163787" y="318265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Bản quyền</a:t>
            </a:r>
            <a:endParaRPr sz="2400" dirty="0"/>
          </a:p>
        </p:txBody>
      </p:sp>
      <p:sp>
        <p:nvSpPr>
          <p:cNvPr id="374" name="Google Shape;374;p38"/>
          <p:cNvSpPr txBox="1">
            <a:spLocks noGrp="1"/>
          </p:cNvSpPr>
          <p:nvPr>
            <p:ph type="subTitle" idx="7"/>
          </p:nvPr>
        </p:nvSpPr>
        <p:spPr>
          <a:xfrm>
            <a:off x="4830097" y="1352875"/>
            <a:ext cx="3483870" cy="53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Virus </a:t>
            </a:r>
            <a:r>
              <a:rPr lang="en-US" sz="2400" dirty="0" err="1"/>
              <a:t>và</a:t>
            </a:r>
            <a:r>
              <a:rPr lang="en-US" sz="2400" dirty="0"/>
              <a:t> </a:t>
            </a:r>
            <a:r>
              <a:rPr lang="en-US" sz="2400" dirty="0" err="1"/>
              <a:t>phần</a:t>
            </a:r>
            <a:r>
              <a:rPr lang="en-US" sz="2400" dirty="0"/>
              <a:t> </a:t>
            </a:r>
            <a:r>
              <a:rPr lang="en-US" sz="2400" dirty="0" err="1"/>
              <a:t>mềm</a:t>
            </a:r>
            <a:r>
              <a:rPr lang="en-US" sz="2400" dirty="0"/>
              <a:t> </a:t>
            </a:r>
            <a:r>
              <a:rPr lang="en-US" sz="2400" dirty="0" err="1"/>
              <a:t>độc</a:t>
            </a:r>
            <a:r>
              <a:rPr lang="en-US" sz="2400" dirty="0"/>
              <a:t> </a:t>
            </a:r>
            <a:r>
              <a:rPr lang="en-US" sz="2400" dirty="0" err="1"/>
              <a:t>hại</a:t>
            </a:r>
            <a:endParaRPr lang="en-US" sz="2400" dirty="0"/>
          </a:p>
        </p:txBody>
      </p:sp>
      <p:sp>
        <p:nvSpPr>
          <p:cNvPr id="375" name="Google Shape;375;p38"/>
          <p:cNvSpPr txBox="1">
            <a:spLocks noGrp="1"/>
          </p:cNvSpPr>
          <p:nvPr>
            <p:ph type="subTitle" idx="8"/>
          </p:nvPr>
        </p:nvSpPr>
        <p:spPr>
          <a:xfrm>
            <a:off x="5013313" y="318265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Chất lượng hình ảnh</a:t>
            </a:r>
            <a:endParaRPr sz="2400" dirty="0"/>
          </a:p>
        </p:txBody>
      </p:sp>
      <p:grpSp>
        <p:nvGrpSpPr>
          <p:cNvPr id="376" name="Google Shape;376;p38"/>
          <p:cNvGrpSpPr/>
          <p:nvPr/>
        </p:nvGrpSpPr>
        <p:grpSpPr>
          <a:xfrm>
            <a:off x="6353294" y="1080490"/>
            <a:ext cx="287045" cy="287047"/>
            <a:chOff x="3211716" y="1487302"/>
            <a:chExt cx="189983" cy="189984"/>
          </a:xfrm>
        </p:grpSpPr>
        <p:sp>
          <p:nvSpPr>
            <p:cNvPr id="377" name="Google Shape;377;p38"/>
            <p:cNvSpPr/>
            <p:nvPr/>
          </p:nvSpPr>
          <p:spPr>
            <a:xfrm>
              <a:off x="3212113" y="1487302"/>
              <a:ext cx="40787" cy="39995"/>
            </a:xfrm>
            <a:custGeom>
              <a:avLst/>
              <a:gdLst/>
              <a:ahLst/>
              <a:cxnLst/>
              <a:rect l="l" t="t" r="r" b="b"/>
              <a:pathLst>
                <a:path w="24063" h="23596" extrusionOk="0">
                  <a:moveTo>
                    <a:pt x="0" y="0"/>
                  </a:moveTo>
                  <a:lnTo>
                    <a:pt x="0" y="23595"/>
                  </a:lnTo>
                  <a:lnTo>
                    <a:pt x="24062" y="23595"/>
                  </a:lnTo>
                  <a:lnTo>
                    <a:pt x="240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8"/>
            <p:cNvSpPr/>
            <p:nvPr/>
          </p:nvSpPr>
          <p:spPr>
            <a:xfrm>
              <a:off x="3212113" y="1538748"/>
              <a:ext cx="40787" cy="37621"/>
            </a:xfrm>
            <a:custGeom>
              <a:avLst/>
              <a:gdLst/>
              <a:ahLst/>
              <a:cxnLst/>
              <a:rect l="l" t="t" r="r" b="b"/>
              <a:pathLst>
                <a:path w="24063" h="22195" extrusionOk="0">
                  <a:moveTo>
                    <a:pt x="0" y="1"/>
                  </a:moveTo>
                  <a:lnTo>
                    <a:pt x="0" y="22194"/>
                  </a:lnTo>
                  <a:lnTo>
                    <a:pt x="24062" y="22194"/>
                  </a:lnTo>
                  <a:lnTo>
                    <a:pt x="24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8"/>
            <p:cNvSpPr/>
            <p:nvPr/>
          </p:nvSpPr>
          <p:spPr>
            <a:xfrm>
              <a:off x="3212113" y="1587820"/>
              <a:ext cx="40787" cy="32473"/>
            </a:xfrm>
            <a:custGeom>
              <a:avLst/>
              <a:gdLst/>
              <a:ahLst/>
              <a:cxnLst/>
              <a:rect l="l" t="t" r="r" b="b"/>
              <a:pathLst>
                <a:path w="24063" h="19158" extrusionOk="0">
                  <a:moveTo>
                    <a:pt x="0" y="1"/>
                  </a:moveTo>
                  <a:lnTo>
                    <a:pt x="0" y="19157"/>
                  </a:lnTo>
                  <a:lnTo>
                    <a:pt x="24062" y="234"/>
                  </a:lnTo>
                  <a:lnTo>
                    <a:pt x="24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8"/>
            <p:cNvSpPr/>
            <p:nvPr/>
          </p:nvSpPr>
          <p:spPr>
            <a:xfrm>
              <a:off x="3211716" y="1636102"/>
              <a:ext cx="39204" cy="41183"/>
            </a:xfrm>
            <a:custGeom>
              <a:avLst/>
              <a:gdLst/>
              <a:ahLst/>
              <a:cxnLst/>
              <a:rect l="l" t="t" r="r" b="b"/>
              <a:pathLst>
                <a:path w="23129" h="24297" extrusionOk="0">
                  <a:moveTo>
                    <a:pt x="14485" y="8878"/>
                  </a:moveTo>
                  <a:lnTo>
                    <a:pt x="14485" y="15185"/>
                  </a:lnTo>
                  <a:lnTo>
                    <a:pt x="7944" y="15185"/>
                  </a:lnTo>
                  <a:lnTo>
                    <a:pt x="7944" y="8878"/>
                  </a:lnTo>
                  <a:close/>
                  <a:moveTo>
                    <a:pt x="1" y="1"/>
                  </a:moveTo>
                  <a:lnTo>
                    <a:pt x="1" y="24296"/>
                  </a:lnTo>
                  <a:lnTo>
                    <a:pt x="23128" y="24296"/>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8"/>
            <p:cNvSpPr/>
            <p:nvPr/>
          </p:nvSpPr>
          <p:spPr>
            <a:xfrm>
              <a:off x="3262373" y="1636102"/>
              <a:ext cx="38805" cy="41183"/>
            </a:xfrm>
            <a:custGeom>
              <a:avLst/>
              <a:gdLst/>
              <a:ahLst/>
              <a:cxnLst/>
              <a:rect l="l" t="t" r="r" b="b"/>
              <a:pathLst>
                <a:path w="22894" h="24297" extrusionOk="0">
                  <a:moveTo>
                    <a:pt x="0" y="1"/>
                  </a:moveTo>
                  <a:lnTo>
                    <a:pt x="0" y="24296"/>
                  </a:lnTo>
                  <a:lnTo>
                    <a:pt x="22894" y="24296"/>
                  </a:lnTo>
                  <a:lnTo>
                    <a:pt x="22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8"/>
            <p:cNvSpPr/>
            <p:nvPr/>
          </p:nvSpPr>
          <p:spPr>
            <a:xfrm>
              <a:off x="3362496" y="1636102"/>
              <a:ext cx="39204" cy="41183"/>
            </a:xfrm>
            <a:custGeom>
              <a:avLst/>
              <a:gdLst/>
              <a:ahLst/>
              <a:cxnLst/>
              <a:rect l="l" t="t" r="r" b="b"/>
              <a:pathLst>
                <a:path w="23129" h="24297" extrusionOk="0">
                  <a:moveTo>
                    <a:pt x="1" y="1"/>
                  </a:moveTo>
                  <a:lnTo>
                    <a:pt x="1" y="24296"/>
                  </a:lnTo>
                  <a:lnTo>
                    <a:pt x="23129" y="24296"/>
                  </a:lnTo>
                  <a:lnTo>
                    <a:pt x="23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8"/>
            <p:cNvSpPr/>
            <p:nvPr/>
          </p:nvSpPr>
          <p:spPr>
            <a:xfrm>
              <a:off x="3312237" y="1636102"/>
              <a:ext cx="38807" cy="41183"/>
            </a:xfrm>
            <a:custGeom>
              <a:avLst/>
              <a:gdLst/>
              <a:ahLst/>
              <a:cxnLst/>
              <a:rect l="l" t="t" r="r" b="b"/>
              <a:pathLst>
                <a:path w="22895" h="24297" extrusionOk="0">
                  <a:moveTo>
                    <a:pt x="0" y="1"/>
                  </a:moveTo>
                  <a:lnTo>
                    <a:pt x="0" y="24296"/>
                  </a:lnTo>
                  <a:lnTo>
                    <a:pt x="22894" y="24296"/>
                  </a:lnTo>
                  <a:lnTo>
                    <a:pt x="22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8"/>
            <p:cNvSpPr/>
            <p:nvPr/>
          </p:nvSpPr>
          <p:spPr>
            <a:xfrm>
              <a:off x="3223193" y="1617502"/>
              <a:ext cx="16633" cy="7922"/>
            </a:xfrm>
            <a:custGeom>
              <a:avLst/>
              <a:gdLst/>
              <a:ahLst/>
              <a:cxnLst/>
              <a:rect l="l" t="t" r="r" b="b"/>
              <a:pathLst>
                <a:path w="9813" h="4674" extrusionOk="0">
                  <a:moveTo>
                    <a:pt x="6074" y="1"/>
                  </a:moveTo>
                  <a:lnTo>
                    <a:pt x="0" y="4673"/>
                  </a:lnTo>
                  <a:lnTo>
                    <a:pt x="9812" y="4673"/>
                  </a:lnTo>
                  <a:lnTo>
                    <a:pt x="6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8"/>
            <p:cNvSpPr/>
            <p:nvPr/>
          </p:nvSpPr>
          <p:spPr>
            <a:xfrm>
              <a:off x="3242981" y="1585842"/>
              <a:ext cx="56625" cy="39600"/>
            </a:xfrm>
            <a:custGeom>
              <a:avLst/>
              <a:gdLst/>
              <a:ahLst/>
              <a:cxnLst/>
              <a:rect l="l" t="t" r="r" b="b"/>
              <a:pathLst>
                <a:path w="33407" h="23363" extrusionOk="0">
                  <a:moveTo>
                    <a:pt x="18222" y="1"/>
                  </a:moveTo>
                  <a:lnTo>
                    <a:pt x="0" y="14485"/>
                  </a:lnTo>
                  <a:lnTo>
                    <a:pt x="6541" y="23362"/>
                  </a:lnTo>
                  <a:lnTo>
                    <a:pt x="28267" y="23362"/>
                  </a:lnTo>
                  <a:lnTo>
                    <a:pt x="33407" y="19157"/>
                  </a:lnTo>
                  <a:lnTo>
                    <a:pt x="18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8"/>
            <p:cNvSpPr/>
            <p:nvPr/>
          </p:nvSpPr>
          <p:spPr>
            <a:xfrm>
              <a:off x="3323318" y="1520940"/>
              <a:ext cx="58210" cy="57813"/>
            </a:xfrm>
            <a:custGeom>
              <a:avLst/>
              <a:gdLst/>
              <a:ahLst/>
              <a:cxnLst/>
              <a:rect l="l" t="t" r="r" b="b"/>
              <a:pathLst>
                <a:path w="34342" h="34108" extrusionOk="0">
                  <a:moveTo>
                    <a:pt x="19390" y="0"/>
                  </a:moveTo>
                  <a:lnTo>
                    <a:pt x="0" y="15185"/>
                  </a:lnTo>
                  <a:lnTo>
                    <a:pt x="14952" y="34108"/>
                  </a:lnTo>
                  <a:lnTo>
                    <a:pt x="34341" y="18689"/>
                  </a:lnTo>
                  <a:lnTo>
                    <a:pt x="193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8"/>
            <p:cNvSpPr/>
            <p:nvPr/>
          </p:nvSpPr>
          <p:spPr>
            <a:xfrm>
              <a:off x="3282556" y="1553787"/>
              <a:ext cx="57416" cy="57813"/>
            </a:xfrm>
            <a:custGeom>
              <a:avLst/>
              <a:gdLst/>
              <a:ahLst/>
              <a:cxnLst/>
              <a:rect l="l" t="t" r="r" b="b"/>
              <a:pathLst>
                <a:path w="33874" h="34108" extrusionOk="0">
                  <a:moveTo>
                    <a:pt x="18923" y="0"/>
                  </a:moveTo>
                  <a:lnTo>
                    <a:pt x="0" y="14718"/>
                  </a:lnTo>
                  <a:lnTo>
                    <a:pt x="14718" y="34108"/>
                  </a:lnTo>
                  <a:lnTo>
                    <a:pt x="33874" y="18923"/>
                  </a:lnTo>
                  <a:lnTo>
                    <a:pt x="18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38"/>
          <p:cNvGrpSpPr/>
          <p:nvPr/>
        </p:nvGrpSpPr>
        <p:grpSpPr>
          <a:xfrm>
            <a:off x="6353294" y="2916547"/>
            <a:ext cx="287059" cy="266114"/>
            <a:chOff x="3211716" y="1957448"/>
            <a:chExt cx="189992" cy="176130"/>
          </a:xfrm>
        </p:grpSpPr>
        <p:sp>
          <p:nvSpPr>
            <p:cNvPr id="389" name="Google Shape;389;p38"/>
            <p:cNvSpPr/>
            <p:nvPr/>
          </p:nvSpPr>
          <p:spPr>
            <a:xfrm>
              <a:off x="3272661" y="2066278"/>
              <a:ext cx="38807" cy="18613"/>
            </a:xfrm>
            <a:custGeom>
              <a:avLst/>
              <a:gdLst/>
              <a:ahLst/>
              <a:cxnLst/>
              <a:rect l="l" t="t" r="r" b="b"/>
              <a:pathLst>
                <a:path w="22895" h="10981" extrusionOk="0">
                  <a:moveTo>
                    <a:pt x="1" y="1"/>
                  </a:moveTo>
                  <a:lnTo>
                    <a:pt x="1" y="10981"/>
                  </a:lnTo>
                  <a:lnTo>
                    <a:pt x="22895" y="10981"/>
                  </a:lnTo>
                  <a:lnTo>
                    <a:pt x="228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8"/>
            <p:cNvSpPr/>
            <p:nvPr/>
          </p:nvSpPr>
          <p:spPr>
            <a:xfrm>
              <a:off x="3345875" y="2042929"/>
              <a:ext cx="55833" cy="42372"/>
            </a:xfrm>
            <a:custGeom>
              <a:avLst/>
              <a:gdLst/>
              <a:ahLst/>
              <a:cxnLst/>
              <a:rect l="l" t="t" r="r" b="b"/>
              <a:pathLst>
                <a:path w="32940" h="24998" extrusionOk="0">
                  <a:moveTo>
                    <a:pt x="0" y="1"/>
                  </a:moveTo>
                  <a:lnTo>
                    <a:pt x="0" y="24997"/>
                  </a:lnTo>
                  <a:lnTo>
                    <a:pt x="32940" y="24997"/>
                  </a:lnTo>
                  <a:lnTo>
                    <a:pt x="32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8"/>
            <p:cNvSpPr/>
            <p:nvPr/>
          </p:nvSpPr>
          <p:spPr>
            <a:xfrm>
              <a:off x="3211716" y="1957448"/>
              <a:ext cx="26137" cy="127901"/>
            </a:xfrm>
            <a:custGeom>
              <a:avLst/>
              <a:gdLst/>
              <a:ahLst/>
              <a:cxnLst/>
              <a:rect l="l" t="t" r="r" b="b"/>
              <a:pathLst>
                <a:path w="15420" h="75458" extrusionOk="0">
                  <a:moveTo>
                    <a:pt x="1" y="1"/>
                  </a:moveTo>
                  <a:lnTo>
                    <a:pt x="1" y="75457"/>
                  </a:lnTo>
                  <a:lnTo>
                    <a:pt x="15419" y="75457"/>
                  </a:lnTo>
                  <a:lnTo>
                    <a:pt x="15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8"/>
            <p:cNvSpPr/>
            <p:nvPr/>
          </p:nvSpPr>
          <p:spPr>
            <a:xfrm>
              <a:off x="3248917" y="1957448"/>
              <a:ext cx="85531" cy="127901"/>
            </a:xfrm>
            <a:custGeom>
              <a:avLst/>
              <a:gdLst/>
              <a:ahLst/>
              <a:cxnLst/>
              <a:rect l="l" t="t" r="r" b="b"/>
              <a:pathLst>
                <a:path w="50461" h="75458" extrusionOk="0">
                  <a:moveTo>
                    <a:pt x="43686" y="13550"/>
                  </a:moveTo>
                  <a:lnTo>
                    <a:pt x="43686" y="20325"/>
                  </a:lnTo>
                  <a:lnTo>
                    <a:pt x="6541" y="20325"/>
                  </a:lnTo>
                  <a:lnTo>
                    <a:pt x="6541" y="13550"/>
                  </a:lnTo>
                  <a:close/>
                  <a:moveTo>
                    <a:pt x="43686" y="28268"/>
                  </a:moveTo>
                  <a:lnTo>
                    <a:pt x="43686" y="35042"/>
                  </a:lnTo>
                  <a:lnTo>
                    <a:pt x="6541" y="35042"/>
                  </a:lnTo>
                  <a:lnTo>
                    <a:pt x="6541" y="28268"/>
                  </a:lnTo>
                  <a:close/>
                  <a:moveTo>
                    <a:pt x="29903" y="43219"/>
                  </a:moveTo>
                  <a:lnTo>
                    <a:pt x="29903" y="49760"/>
                  </a:lnTo>
                  <a:lnTo>
                    <a:pt x="7009" y="49760"/>
                  </a:lnTo>
                  <a:lnTo>
                    <a:pt x="7009" y="43219"/>
                  </a:lnTo>
                  <a:close/>
                  <a:moveTo>
                    <a:pt x="0" y="1"/>
                  </a:moveTo>
                  <a:lnTo>
                    <a:pt x="0" y="75457"/>
                  </a:lnTo>
                  <a:lnTo>
                    <a:pt x="7242" y="75457"/>
                  </a:lnTo>
                  <a:lnTo>
                    <a:pt x="7242" y="57703"/>
                  </a:lnTo>
                  <a:lnTo>
                    <a:pt x="43452" y="57703"/>
                  </a:lnTo>
                  <a:lnTo>
                    <a:pt x="43452" y="75457"/>
                  </a:lnTo>
                  <a:lnTo>
                    <a:pt x="50460" y="75457"/>
                  </a:lnTo>
                  <a:lnTo>
                    <a:pt x="50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8"/>
            <p:cNvSpPr/>
            <p:nvPr/>
          </p:nvSpPr>
          <p:spPr>
            <a:xfrm>
              <a:off x="3345875" y="1957448"/>
              <a:ext cx="55833" cy="74048"/>
            </a:xfrm>
            <a:custGeom>
              <a:avLst/>
              <a:gdLst/>
              <a:ahLst/>
              <a:cxnLst/>
              <a:rect l="l" t="t" r="r" b="b"/>
              <a:pathLst>
                <a:path w="32940" h="43686" extrusionOk="0">
                  <a:moveTo>
                    <a:pt x="20324" y="11915"/>
                  </a:moveTo>
                  <a:lnTo>
                    <a:pt x="20324" y="18689"/>
                  </a:lnTo>
                  <a:lnTo>
                    <a:pt x="13550" y="18689"/>
                  </a:lnTo>
                  <a:lnTo>
                    <a:pt x="13550" y="11915"/>
                  </a:lnTo>
                  <a:close/>
                  <a:moveTo>
                    <a:pt x="20091" y="26399"/>
                  </a:moveTo>
                  <a:lnTo>
                    <a:pt x="20091" y="33173"/>
                  </a:lnTo>
                  <a:lnTo>
                    <a:pt x="13316" y="33173"/>
                  </a:lnTo>
                  <a:lnTo>
                    <a:pt x="13316" y="26399"/>
                  </a:lnTo>
                  <a:close/>
                  <a:moveTo>
                    <a:pt x="0" y="1"/>
                  </a:moveTo>
                  <a:lnTo>
                    <a:pt x="0" y="43686"/>
                  </a:lnTo>
                  <a:lnTo>
                    <a:pt x="32940" y="43686"/>
                  </a:lnTo>
                  <a:lnTo>
                    <a:pt x="32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8"/>
            <p:cNvSpPr/>
            <p:nvPr/>
          </p:nvSpPr>
          <p:spPr>
            <a:xfrm>
              <a:off x="3241003" y="2096356"/>
              <a:ext cx="131464" cy="37222"/>
            </a:xfrm>
            <a:custGeom>
              <a:avLst/>
              <a:gdLst/>
              <a:ahLst/>
              <a:cxnLst/>
              <a:rect l="l" t="t" r="r" b="b"/>
              <a:pathLst>
                <a:path w="77560" h="21960" extrusionOk="0">
                  <a:moveTo>
                    <a:pt x="26398" y="0"/>
                  </a:moveTo>
                  <a:lnTo>
                    <a:pt x="26398" y="15185"/>
                  </a:lnTo>
                  <a:lnTo>
                    <a:pt x="0" y="15185"/>
                  </a:lnTo>
                  <a:lnTo>
                    <a:pt x="0" y="21960"/>
                  </a:lnTo>
                  <a:lnTo>
                    <a:pt x="77559" y="21960"/>
                  </a:lnTo>
                  <a:lnTo>
                    <a:pt x="77559" y="15185"/>
                  </a:lnTo>
                  <a:lnTo>
                    <a:pt x="50927" y="15185"/>
                  </a:lnTo>
                  <a:lnTo>
                    <a:pt x="50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38"/>
          <p:cNvGrpSpPr/>
          <p:nvPr/>
        </p:nvGrpSpPr>
        <p:grpSpPr>
          <a:xfrm>
            <a:off x="2503628" y="1095150"/>
            <a:ext cx="287175" cy="257730"/>
            <a:chOff x="3676719" y="1497195"/>
            <a:chExt cx="190069" cy="170581"/>
          </a:xfrm>
        </p:grpSpPr>
        <p:sp>
          <p:nvSpPr>
            <p:cNvPr id="396" name="Google Shape;396;p38"/>
            <p:cNvSpPr/>
            <p:nvPr/>
          </p:nvSpPr>
          <p:spPr>
            <a:xfrm>
              <a:off x="3676719" y="1524897"/>
              <a:ext cx="190069" cy="19404"/>
            </a:xfrm>
            <a:custGeom>
              <a:avLst/>
              <a:gdLst/>
              <a:ahLst/>
              <a:cxnLst/>
              <a:rect l="l" t="t" r="r" b="b"/>
              <a:pathLst>
                <a:path w="112135" h="11448" extrusionOk="0">
                  <a:moveTo>
                    <a:pt x="1" y="1"/>
                  </a:moveTo>
                  <a:lnTo>
                    <a:pt x="1" y="11448"/>
                  </a:lnTo>
                  <a:lnTo>
                    <a:pt x="112135" y="11448"/>
                  </a:lnTo>
                  <a:lnTo>
                    <a:pt x="11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8"/>
            <p:cNvSpPr/>
            <p:nvPr/>
          </p:nvSpPr>
          <p:spPr>
            <a:xfrm>
              <a:off x="3676719" y="1647183"/>
              <a:ext cx="190069" cy="20593"/>
            </a:xfrm>
            <a:custGeom>
              <a:avLst/>
              <a:gdLst/>
              <a:ahLst/>
              <a:cxnLst/>
              <a:rect l="l" t="t" r="r" b="b"/>
              <a:pathLst>
                <a:path w="112135" h="12149" extrusionOk="0">
                  <a:moveTo>
                    <a:pt x="1" y="1"/>
                  </a:moveTo>
                  <a:lnTo>
                    <a:pt x="1" y="12149"/>
                  </a:lnTo>
                  <a:lnTo>
                    <a:pt x="112135" y="12149"/>
                  </a:lnTo>
                  <a:lnTo>
                    <a:pt x="11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8"/>
            <p:cNvSpPr/>
            <p:nvPr/>
          </p:nvSpPr>
          <p:spPr>
            <a:xfrm>
              <a:off x="3803358" y="1555766"/>
              <a:ext cx="56627" cy="79987"/>
            </a:xfrm>
            <a:custGeom>
              <a:avLst/>
              <a:gdLst/>
              <a:ahLst/>
              <a:cxnLst/>
              <a:rect l="l" t="t" r="r" b="b"/>
              <a:pathLst>
                <a:path w="33408" h="47190" extrusionOk="0">
                  <a:moveTo>
                    <a:pt x="1" y="0"/>
                  </a:moveTo>
                  <a:cubicBezTo>
                    <a:pt x="7009" y="5373"/>
                    <a:pt x="11681" y="14017"/>
                    <a:pt x="11681" y="23595"/>
                  </a:cubicBezTo>
                  <a:cubicBezTo>
                    <a:pt x="11681" y="33173"/>
                    <a:pt x="7243" y="41583"/>
                    <a:pt x="234" y="47190"/>
                  </a:cubicBezTo>
                  <a:lnTo>
                    <a:pt x="33407" y="47190"/>
                  </a:lnTo>
                  <a:lnTo>
                    <a:pt x="33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8"/>
            <p:cNvSpPr/>
            <p:nvPr/>
          </p:nvSpPr>
          <p:spPr>
            <a:xfrm>
              <a:off x="3684239" y="1556161"/>
              <a:ext cx="56230" cy="79989"/>
            </a:xfrm>
            <a:custGeom>
              <a:avLst/>
              <a:gdLst/>
              <a:ahLst/>
              <a:cxnLst/>
              <a:rect l="l" t="t" r="r" b="b"/>
              <a:pathLst>
                <a:path w="33174" h="47191" extrusionOk="0">
                  <a:moveTo>
                    <a:pt x="0" y="1"/>
                  </a:moveTo>
                  <a:lnTo>
                    <a:pt x="0" y="47191"/>
                  </a:lnTo>
                  <a:lnTo>
                    <a:pt x="32940" y="47191"/>
                  </a:lnTo>
                  <a:cubicBezTo>
                    <a:pt x="25931" y="41817"/>
                    <a:pt x="21493" y="33174"/>
                    <a:pt x="21493" y="23596"/>
                  </a:cubicBezTo>
                  <a:cubicBezTo>
                    <a:pt x="21493" y="14018"/>
                    <a:pt x="26165" y="5608"/>
                    <a:pt x="3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8"/>
            <p:cNvSpPr/>
            <p:nvPr/>
          </p:nvSpPr>
          <p:spPr>
            <a:xfrm>
              <a:off x="3754285" y="1580047"/>
              <a:ext cx="34848" cy="32190"/>
            </a:xfrm>
            <a:custGeom>
              <a:avLst/>
              <a:gdLst/>
              <a:ahLst/>
              <a:cxnLst/>
              <a:rect l="l" t="t" r="r" b="b"/>
              <a:pathLst>
                <a:path w="20559" h="18991" extrusionOk="0">
                  <a:moveTo>
                    <a:pt x="10473" y="1"/>
                  </a:moveTo>
                  <a:cubicBezTo>
                    <a:pt x="9944" y="1"/>
                    <a:pt x="9411" y="50"/>
                    <a:pt x="8878" y="151"/>
                  </a:cubicBezTo>
                  <a:cubicBezTo>
                    <a:pt x="3505" y="1086"/>
                    <a:pt x="1" y="5758"/>
                    <a:pt x="935" y="10897"/>
                  </a:cubicBezTo>
                  <a:cubicBezTo>
                    <a:pt x="1768" y="15687"/>
                    <a:pt x="5571" y="18991"/>
                    <a:pt x="10026" y="18991"/>
                  </a:cubicBezTo>
                  <a:cubicBezTo>
                    <a:pt x="10570" y="18991"/>
                    <a:pt x="11123" y="18942"/>
                    <a:pt x="11681" y="18840"/>
                  </a:cubicBezTo>
                  <a:cubicBezTo>
                    <a:pt x="17054" y="17906"/>
                    <a:pt x="20559" y="13234"/>
                    <a:pt x="19624" y="8094"/>
                  </a:cubicBezTo>
                  <a:cubicBezTo>
                    <a:pt x="18791" y="3305"/>
                    <a:pt x="14803" y="1"/>
                    <a:pt x="10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8"/>
            <p:cNvSpPr/>
            <p:nvPr/>
          </p:nvSpPr>
          <p:spPr>
            <a:xfrm>
              <a:off x="3731727" y="1556161"/>
              <a:ext cx="79989" cy="79989"/>
            </a:xfrm>
            <a:custGeom>
              <a:avLst/>
              <a:gdLst/>
              <a:ahLst/>
              <a:cxnLst/>
              <a:rect l="l" t="t" r="r" b="b"/>
              <a:pathLst>
                <a:path w="47191" h="47191" extrusionOk="0">
                  <a:moveTo>
                    <a:pt x="23596" y="7476"/>
                  </a:moveTo>
                  <a:cubicBezTo>
                    <a:pt x="32239" y="7476"/>
                    <a:pt x="39715" y="14485"/>
                    <a:pt x="39715" y="23596"/>
                  </a:cubicBezTo>
                  <a:cubicBezTo>
                    <a:pt x="39715" y="32473"/>
                    <a:pt x="32239" y="39715"/>
                    <a:pt x="23596" y="39715"/>
                  </a:cubicBezTo>
                  <a:cubicBezTo>
                    <a:pt x="14718" y="39715"/>
                    <a:pt x="7477" y="32473"/>
                    <a:pt x="7477" y="23596"/>
                  </a:cubicBezTo>
                  <a:cubicBezTo>
                    <a:pt x="7477" y="14952"/>
                    <a:pt x="14718" y="7476"/>
                    <a:pt x="23596" y="7476"/>
                  </a:cubicBezTo>
                  <a:close/>
                  <a:moveTo>
                    <a:pt x="23596" y="1"/>
                  </a:moveTo>
                  <a:cubicBezTo>
                    <a:pt x="10513" y="1"/>
                    <a:pt x="1" y="10513"/>
                    <a:pt x="1" y="23596"/>
                  </a:cubicBezTo>
                  <a:cubicBezTo>
                    <a:pt x="1" y="36678"/>
                    <a:pt x="10513" y="47191"/>
                    <a:pt x="23596" y="47191"/>
                  </a:cubicBezTo>
                  <a:cubicBezTo>
                    <a:pt x="36678" y="47191"/>
                    <a:pt x="47191" y="36678"/>
                    <a:pt x="47191" y="23596"/>
                  </a:cubicBezTo>
                  <a:cubicBezTo>
                    <a:pt x="47191" y="10513"/>
                    <a:pt x="36678" y="1"/>
                    <a:pt x="2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8"/>
            <p:cNvSpPr/>
            <p:nvPr/>
          </p:nvSpPr>
          <p:spPr>
            <a:xfrm>
              <a:off x="3736081" y="1497195"/>
              <a:ext cx="69693" cy="17030"/>
            </a:xfrm>
            <a:custGeom>
              <a:avLst/>
              <a:gdLst/>
              <a:ahLst/>
              <a:cxnLst/>
              <a:rect l="l" t="t" r="r" b="b"/>
              <a:pathLst>
                <a:path w="41117" h="10047" extrusionOk="0">
                  <a:moveTo>
                    <a:pt x="3505" y="1"/>
                  </a:moveTo>
                  <a:lnTo>
                    <a:pt x="1" y="10046"/>
                  </a:lnTo>
                  <a:lnTo>
                    <a:pt x="41116" y="10046"/>
                  </a:lnTo>
                  <a:lnTo>
                    <a:pt x="37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8"/>
            <p:cNvSpPr/>
            <p:nvPr/>
          </p:nvSpPr>
          <p:spPr>
            <a:xfrm>
              <a:off x="3688196" y="1505902"/>
              <a:ext cx="10694" cy="7921"/>
            </a:xfrm>
            <a:custGeom>
              <a:avLst/>
              <a:gdLst/>
              <a:ahLst/>
              <a:cxnLst/>
              <a:rect l="l" t="t" r="r" b="b"/>
              <a:pathLst>
                <a:path w="6309" h="4673" extrusionOk="0">
                  <a:moveTo>
                    <a:pt x="1" y="0"/>
                  </a:moveTo>
                  <a:lnTo>
                    <a:pt x="1" y="4672"/>
                  </a:lnTo>
                  <a:lnTo>
                    <a:pt x="6308" y="4672"/>
                  </a:lnTo>
                  <a:lnTo>
                    <a:pt x="6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8"/>
            <p:cNvSpPr/>
            <p:nvPr/>
          </p:nvSpPr>
          <p:spPr>
            <a:xfrm>
              <a:off x="3712336" y="1505902"/>
              <a:ext cx="11090" cy="7921"/>
            </a:xfrm>
            <a:custGeom>
              <a:avLst/>
              <a:gdLst/>
              <a:ahLst/>
              <a:cxnLst/>
              <a:rect l="l" t="t" r="r" b="b"/>
              <a:pathLst>
                <a:path w="6543" h="4673" extrusionOk="0">
                  <a:moveTo>
                    <a:pt x="1" y="0"/>
                  </a:moveTo>
                  <a:lnTo>
                    <a:pt x="1" y="4672"/>
                  </a:lnTo>
                  <a:lnTo>
                    <a:pt x="6542" y="4672"/>
                  </a:lnTo>
                  <a:lnTo>
                    <a:pt x="6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8"/>
            <p:cNvSpPr/>
            <p:nvPr/>
          </p:nvSpPr>
          <p:spPr>
            <a:xfrm>
              <a:off x="3818792" y="1499173"/>
              <a:ext cx="31680" cy="14653"/>
            </a:xfrm>
            <a:custGeom>
              <a:avLst/>
              <a:gdLst/>
              <a:ahLst/>
              <a:cxnLst/>
              <a:rect l="l" t="t" r="r" b="b"/>
              <a:pathLst>
                <a:path w="18690" h="8645" extrusionOk="0">
                  <a:moveTo>
                    <a:pt x="1" y="1"/>
                  </a:moveTo>
                  <a:lnTo>
                    <a:pt x="1" y="8644"/>
                  </a:lnTo>
                  <a:lnTo>
                    <a:pt x="18690" y="8644"/>
                  </a:lnTo>
                  <a:lnTo>
                    <a:pt x="18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 name="Google Shape;406;p38"/>
          <p:cNvGrpSpPr/>
          <p:nvPr/>
        </p:nvGrpSpPr>
        <p:grpSpPr>
          <a:xfrm>
            <a:off x="2503753" y="2981023"/>
            <a:ext cx="287088" cy="201620"/>
            <a:chOff x="3676719" y="3372243"/>
            <a:chExt cx="190012" cy="133444"/>
          </a:xfrm>
        </p:grpSpPr>
        <p:sp>
          <p:nvSpPr>
            <p:cNvPr id="407" name="Google Shape;407;p38"/>
            <p:cNvSpPr/>
            <p:nvPr/>
          </p:nvSpPr>
          <p:spPr>
            <a:xfrm>
              <a:off x="3676719" y="3372243"/>
              <a:ext cx="89493" cy="133444"/>
            </a:xfrm>
            <a:custGeom>
              <a:avLst/>
              <a:gdLst/>
              <a:ahLst/>
              <a:cxnLst/>
              <a:rect l="l" t="t" r="r" b="b"/>
              <a:pathLst>
                <a:path w="52798" h="78728" extrusionOk="0">
                  <a:moveTo>
                    <a:pt x="38547" y="14485"/>
                  </a:moveTo>
                  <a:lnTo>
                    <a:pt x="38547" y="21259"/>
                  </a:lnTo>
                  <a:lnTo>
                    <a:pt x="20792" y="21259"/>
                  </a:lnTo>
                  <a:lnTo>
                    <a:pt x="20792" y="14485"/>
                  </a:lnTo>
                  <a:close/>
                  <a:moveTo>
                    <a:pt x="38547" y="28735"/>
                  </a:moveTo>
                  <a:lnTo>
                    <a:pt x="38547" y="35510"/>
                  </a:lnTo>
                  <a:lnTo>
                    <a:pt x="20792" y="35510"/>
                  </a:lnTo>
                  <a:lnTo>
                    <a:pt x="20792" y="28735"/>
                  </a:lnTo>
                  <a:close/>
                  <a:moveTo>
                    <a:pt x="38547" y="43219"/>
                  </a:moveTo>
                  <a:lnTo>
                    <a:pt x="38547" y="49760"/>
                  </a:lnTo>
                  <a:lnTo>
                    <a:pt x="20792" y="49760"/>
                  </a:lnTo>
                  <a:lnTo>
                    <a:pt x="20792" y="43219"/>
                  </a:lnTo>
                  <a:close/>
                  <a:moveTo>
                    <a:pt x="38547" y="57469"/>
                  </a:moveTo>
                  <a:lnTo>
                    <a:pt x="38547" y="64244"/>
                  </a:lnTo>
                  <a:lnTo>
                    <a:pt x="20792" y="64244"/>
                  </a:lnTo>
                  <a:lnTo>
                    <a:pt x="20792" y="57469"/>
                  </a:lnTo>
                  <a:close/>
                  <a:moveTo>
                    <a:pt x="1" y="1"/>
                  </a:moveTo>
                  <a:lnTo>
                    <a:pt x="1" y="78728"/>
                  </a:lnTo>
                  <a:lnTo>
                    <a:pt x="52797" y="78728"/>
                  </a:lnTo>
                  <a:lnTo>
                    <a:pt x="52797" y="64244"/>
                  </a:lnTo>
                  <a:lnTo>
                    <a:pt x="48359" y="64244"/>
                  </a:lnTo>
                  <a:lnTo>
                    <a:pt x="48359" y="57469"/>
                  </a:lnTo>
                  <a:lnTo>
                    <a:pt x="52797" y="57469"/>
                  </a:lnTo>
                  <a:lnTo>
                    <a:pt x="52797" y="49760"/>
                  </a:lnTo>
                  <a:lnTo>
                    <a:pt x="48359" y="49760"/>
                  </a:lnTo>
                  <a:lnTo>
                    <a:pt x="48359" y="42985"/>
                  </a:lnTo>
                  <a:lnTo>
                    <a:pt x="52797" y="42985"/>
                  </a:lnTo>
                  <a:lnTo>
                    <a:pt x="52797" y="35510"/>
                  </a:lnTo>
                  <a:lnTo>
                    <a:pt x="48359" y="35510"/>
                  </a:lnTo>
                  <a:lnTo>
                    <a:pt x="48359" y="28735"/>
                  </a:lnTo>
                  <a:lnTo>
                    <a:pt x="52797" y="28735"/>
                  </a:lnTo>
                  <a:lnTo>
                    <a:pt x="52797" y="21259"/>
                  </a:lnTo>
                  <a:lnTo>
                    <a:pt x="48359" y="21259"/>
                  </a:lnTo>
                  <a:lnTo>
                    <a:pt x="48359" y="14485"/>
                  </a:lnTo>
                  <a:lnTo>
                    <a:pt x="52797" y="14485"/>
                  </a:lnTo>
                  <a:lnTo>
                    <a:pt x="52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8"/>
            <p:cNvSpPr/>
            <p:nvPr/>
          </p:nvSpPr>
          <p:spPr>
            <a:xfrm>
              <a:off x="3777239" y="3372243"/>
              <a:ext cx="89491" cy="133444"/>
            </a:xfrm>
            <a:custGeom>
              <a:avLst/>
              <a:gdLst/>
              <a:ahLst/>
              <a:cxnLst/>
              <a:rect l="l" t="t" r="r" b="b"/>
              <a:pathLst>
                <a:path w="52797" h="78728" extrusionOk="0">
                  <a:moveTo>
                    <a:pt x="32005" y="14485"/>
                  </a:moveTo>
                  <a:lnTo>
                    <a:pt x="32005" y="21259"/>
                  </a:lnTo>
                  <a:lnTo>
                    <a:pt x="14251" y="21259"/>
                  </a:lnTo>
                  <a:lnTo>
                    <a:pt x="14251" y="14485"/>
                  </a:lnTo>
                  <a:close/>
                  <a:moveTo>
                    <a:pt x="32005" y="28735"/>
                  </a:moveTo>
                  <a:lnTo>
                    <a:pt x="32005" y="35510"/>
                  </a:lnTo>
                  <a:lnTo>
                    <a:pt x="14251" y="35510"/>
                  </a:lnTo>
                  <a:lnTo>
                    <a:pt x="14251" y="28735"/>
                  </a:lnTo>
                  <a:close/>
                  <a:moveTo>
                    <a:pt x="32005" y="43219"/>
                  </a:moveTo>
                  <a:lnTo>
                    <a:pt x="32005" y="49760"/>
                  </a:lnTo>
                  <a:lnTo>
                    <a:pt x="14251" y="49760"/>
                  </a:lnTo>
                  <a:lnTo>
                    <a:pt x="14251" y="43219"/>
                  </a:lnTo>
                  <a:close/>
                  <a:moveTo>
                    <a:pt x="32005" y="57469"/>
                  </a:moveTo>
                  <a:lnTo>
                    <a:pt x="32005" y="64244"/>
                  </a:lnTo>
                  <a:lnTo>
                    <a:pt x="14251" y="64244"/>
                  </a:lnTo>
                  <a:lnTo>
                    <a:pt x="14251" y="57469"/>
                  </a:lnTo>
                  <a:close/>
                  <a:moveTo>
                    <a:pt x="0" y="1"/>
                  </a:moveTo>
                  <a:lnTo>
                    <a:pt x="0" y="14485"/>
                  </a:lnTo>
                  <a:lnTo>
                    <a:pt x="4205" y="14485"/>
                  </a:lnTo>
                  <a:lnTo>
                    <a:pt x="4205" y="21259"/>
                  </a:lnTo>
                  <a:lnTo>
                    <a:pt x="0" y="21259"/>
                  </a:lnTo>
                  <a:lnTo>
                    <a:pt x="0" y="28735"/>
                  </a:lnTo>
                  <a:lnTo>
                    <a:pt x="4205" y="28735"/>
                  </a:lnTo>
                  <a:lnTo>
                    <a:pt x="4205" y="35510"/>
                  </a:lnTo>
                  <a:lnTo>
                    <a:pt x="0" y="35510"/>
                  </a:lnTo>
                  <a:lnTo>
                    <a:pt x="0" y="43219"/>
                  </a:lnTo>
                  <a:lnTo>
                    <a:pt x="4205" y="43219"/>
                  </a:lnTo>
                  <a:lnTo>
                    <a:pt x="4205" y="49760"/>
                  </a:lnTo>
                  <a:lnTo>
                    <a:pt x="0" y="49760"/>
                  </a:lnTo>
                  <a:lnTo>
                    <a:pt x="0" y="57469"/>
                  </a:lnTo>
                  <a:lnTo>
                    <a:pt x="4205" y="57469"/>
                  </a:lnTo>
                  <a:lnTo>
                    <a:pt x="4205" y="64244"/>
                  </a:lnTo>
                  <a:lnTo>
                    <a:pt x="0" y="64244"/>
                  </a:lnTo>
                  <a:lnTo>
                    <a:pt x="0" y="78728"/>
                  </a:lnTo>
                  <a:lnTo>
                    <a:pt x="52797" y="78728"/>
                  </a:lnTo>
                  <a:lnTo>
                    <a:pt x="52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09" name="Google Shape;409;p38"/>
          <p:cNvPicPr preferRelativeResize="0"/>
          <p:nvPr/>
        </p:nvPicPr>
        <p:blipFill>
          <a:blip r:embed="rId1"/>
          <a:stretch>
            <a:fillRect/>
          </a:stretch>
        </p:blipFill>
        <p:spPr>
          <a:xfrm flipH="1">
            <a:off x="8201924" y="373423"/>
            <a:ext cx="1413909" cy="137950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2"/>
          <p:cNvPicPr preferRelativeResize="0"/>
          <p:nvPr/>
        </p:nvPicPr>
        <p:blipFill>
          <a:blip r:embed="rId1"/>
          <a:stretch>
            <a:fillRect/>
          </a:stretch>
        </p:blipFill>
        <p:spPr>
          <a:xfrm flipH="1">
            <a:off x="7320902" y="-1714249"/>
            <a:ext cx="2988049" cy="3924426"/>
          </a:xfrm>
          <a:prstGeom prst="rect">
            <a:avLst/>
          </a:prstGeom>
          <a:noFill/>
          <a:ln>
            <a:noFill/>
          </a:ln>
        </p:spPr>
      </p:pic>
      <p:sp>
        <p:nvSpPr>
          <p:cNvPr id="197" name="Google Shape;1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t>Quá trình hình thành website</a:t>
            </a:r>
            <a:endParaRPr sz="3600" b="1" dirty="0"/>
          </a:p>
        </p:txBody>
      </p:sp>
      <p:sp>
        <p:nvSpPr>
          <p:cNvPr id="198" name="Google Shape;198;p32"/>
          <p:cNvSpPr txBox="1">
            <a:spLocks noGrp="1"/>
          </p:cNvSpPr>
          <p:nvPr>
            <p:ph type="title" idx="2"/>
          </p:nvPr>
        </p:nvSpPr>
        <p:spPr>
          <a:xfrm>
            <a:off x="2977298" y="139581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199" name="Google Shape;199;p32"/>
          <p:cNvSpPr txBox="1">
            <a:spLocks noGrp="1"/>
          </p:cNvSpPr>
          <p:nvPr>
            <p:ph type="title" idx="3"/>
          </p:nvPr>
        </p:nvSpPr>
        <p:spPr>
          <a:xfrm>
            <a:off x="1151773" y="135706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200" name="Google Shape;200;p32"/>
          <p:cNvSpPr txBox="1">
            <a:spLocks noGrp="1"/>
          </p:cNvSpPr>
          <p:nvPr>
            <p:ph type="title" idx="4"/>
          </p:nvPr>
        </p:nvSpPr>
        <p:spPr>
          <a:xfrm>
            <a:off x="4933985" y="135712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
        <p:nvSpPr>
          <p:cNvPr id="202" name="Google Shape;202;p32"/>
          <p:cNvSpPr txBox="1">
            <a:spLocks noGrp="1"/>
          </p:cNvSpPr>
          <p:nvPr>
            <p:ph type="title" idx="6"/>
          </p:nvPr>
        </p:nvSpPr>
        <p:spPr>
          <a:xfrm>
            <a:off x="7176060" y="135712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
        <p:nvSpPr>
          <p:cNvPr id="204" name="Google Shape;204;p32"/>
          <p:cNvSpPr txBox="1">
            <a:spLocks noGrp="1"/>
          </p:cNvSpPr>
          <p:nvPr>
            <p:ph type="subTitle" idx="1"/>
          </p:nvPr>
        </p:nvSpPr>
        <p:spPr>
          <a:xfrm>
            <a:off x="2910290" y="1929924"/>
            <a:ext cx="1289475" cy="7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Lên</a:t>
            </a:r>
            <a:r>
              <a:rPr lang="en-US" dirty="0"/>
              <a:t> </a:t>
            </a:r>
            <a:r>
              <a:rPr lang="en-US" dirty="0" err="1"/>
              <a:t>kế</a:t>
            </a:r>
            <a:r>
              <a:rPr lang="en-US" dirty="0"/>
              <a:t> </a:t>
            </a:r>
            <a:r>
              <a:rPr lang="en-US" dirty="0" err="1"/>
              <a:t>hoạch</a:t>
            </a:r>
            <a:r>
              <a:rPr lang="en-US" dirty="0"/>
              <a:t> </a:t>
            </a:r>
            <a:r>
              <a:rPr lang="en-US" dirty="0" err="1"/>
              <a:t>cho</a:t>
            </a:r>
            <a:r>
              <a:rPr lang="en-US" dirty="0"/>
              <a:t> website</a:t>
            </a:r>
            <a:endParaRPr lang="en-US" dirty="0"/>
          </a:p>
        </p:txBody>
      </p:sp>
      <p:sp>
        <p:nvSpPr>
          <p:cNvPr id="205" name="Google Shape;205;p32"/>
          <p:cNvSpPr txBox="1">
            <a:spLocks noGrp="1"/>
          </p:cNvSpPr>
          <p:nvPr>
            <p:ph type="subTitle" idx="8"/>
          </p:nvPr>
        </p:nvSpPr>
        <p:spPr>
          <a:xfrm>
            <a:off x="4933985" y="1886670"/>
            <a:ext cx="1214625" cy="7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Thiết</a:t>
            </a:r>
            <a:r>
              <a:rPr lang="en-US" dirty="0"/>
              <a:t> </a:t>
            </a:r>
            <a:r>
              <a:rPr lang="en-US" dirty="0" err="1"/>
              <a:t>kế</a:t>
            </a:r>
            <a:r>
              <a:rPr lang="en-US" dirty="0"/>
              <a:t> </a:t>
            </a:r>
            <a:r>
              <a:rPr lang="en-US" dirty="0" err="1"/>
              <a:t>và</a:t>
            </a:r>
            <a:r>
              <a:rPr lang="en-US" dirty="0"/>
              <a:t> </a:t>
            </a:r>
            <a:r>
              <a:rPr lang="en-US" dirty="0" err="1"/>
              <a:t>phát</a:t>
            </a:r>
            <a:r>
              <a:rPr lang="en-US" dirty="0"/>
              <a:t> </a:t>
            </a:r>
            <a:r>
              <a:rPr lang="en-US" dirty="0" err="1"/>
              <a:t>triển</a:t>
            </a:r>
            <a:r>
              <a:rPr lang="en-US" dirty="0"/>
              <a:t> website</a:t>
            </a:r>
            <a:endParaRPr lang="en-US" dirty="0"/>
          </a:p>
        </p:txBody>
      </p:sp>
      <p:sp>
        <p:nvSpPr>
          <p:cNvPr id="206" name="Google Shape;206;p32"/>
          <p:cNvSpPr txBox="1">
            <a:spLocks noGrp="1"/>
          </p:cNvSpPr>
          <p:nvPr>
            <p:ph type="subTitle" idx="9"/>
          </p:nvPr>
        </p:nvSpPr>
        <p:spPr>
          <a:xfrm>
            <a:off x="7176060" y="1886670"/>
            <a:ext cx="967016" cy="7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Thử nghiệm và tối ưu hóa we</a:t>
            </a:r>
            <a:r>
              <a:rPr lang="en-US" dirty="0"/>
              <a:t>b</a:t>
            </a:r>
            <a:r>
              <a:rPr lang="vi-VN" dirty="0"/>
              <a:t>site</a:t>
            </a:r>
            <a:endParaRPr lang="en-US" dirty="0"/>
          </a:p>
        </p:txBody>
      </p:sp>
      <p:sp>
        <p:nvSpPr>
          <p:cNvPr id="207" name="Google Shape;207;p32"/>
          <p:cNvSpPr txBox="1">
            <a:spLocks noGrp="1"/>
          </p:cNvSpPr>
          <p:nvPr>
            <p:ph type="subTitle" idx="13"/>
          </p:nvPr>
        </p:nvSpPr>
        <p:spPr>
          <a:xfrm>
            <a:off x="1151773" y="1886670"/>
            <a:ext cx="1113837" cy="7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Xác định mục tiêu và đối tượng</a:t>
            </a:r>
            <a:endParaRPr lang="en-US" dirty="0"/>
          </a:p>
        </p:txBody>
      </p:sp>
      <p:cxnSp>
        <p:nvCxnSpPr>
          <p:cNvPr id="210" name="Google Shape;210;p32"/>
          <p:cNvCxnSpPr/>
          <p:nvPr/>
        </p:nvCxnSpPr>
        <p:spPr>
          <a:xfrm>
            <a:off x="3025598" y="1885301"/>
            <a:ext cx="638100" cy="0"/>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32"/>
          <p:cNvCxnSpPr/>
          <p:nvPr/>
        </p:nvCxnSpPr>
        <p:spPr>
          <a:xfrm>
            <a:off x="5021685" y="1886670"/>
            <a:ext cx="638100" cy="0"/>
          </a:xfrm>
          <a:prstGeom prst="straightConnector1">
            <a:avLst/>
          </a:prstGeom>
          <a:noFill/>
          <a:ln w="9525" cap="flat" cmpd="sng">
            <a:solidFill>
              <a:schemeClr val="dk1"/>
            </a:solidFill>
            <a:prstDash val="solid"/>
            <a:round/>
            <a:headEnd type="none" w="med" len="med"/>
            <a:tailEnd type="none" w="med" len="med"/>
          </a:ln>
        </p:spPr>
      </p:cxnSp>
      <p:cxnSp>
        <p:nvCxnSpPr>
          <p:cNvPr id="212" name="Google Shape;212;p32"/>
          <p:cNvCxnSpPr/>
          <p:nvPr/>
        </p:nvCxnSpPr>
        <p:spPr>
          <a:xfrm>
            <a:off x="7276610" y="1886670"/>
            <a:ext cx="6381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32"/>
          <p:cNvCxnSpPr/>
          <p:nvPr/>
        </p:nvCxnSpPr>
        <p:spPr>
          <a:xfrm>
            <a:off x="1248373" y="1886670"/>
            <a:ext cx="638100" cy="0"/>
          </a:xfrm>
          <a:prstGeom prst="straightConnector1">
            <a:avLst/>
          </a:prstGeom>
          <a:noFill/>
          <a:ln w="9525" cap="flat" cmpd="sng">
            <a:solidFill>
              <a:schemeClr val="dk1"/>
            </a:solidFill>
            <a:prstDash val="solid"/>
            <a:round/>
            <a:headEnd type="none" w="med" len="med"/>
            <a:tailEnd type="none" w="med" len="med"/>
          </a:ln>
        </p:spPr>
      </p:cxnSp>
      <p:pic>
        <p:nvPicPr>
          <p:cNvPr id="216" name="Google Shape;216;p32"/>
          <p:cNvPicPr preferRelativeResize="0"/>
          <p:nvPr/>
        </p:nvPicPr>
        <p:blipFill>
          <a:blip r:embed="rId2"/>
          <a:stretch>
            <a:fillRect/>
          </a:stretch>
        </p:blipFill>
        <p:spPr>
          <a:xfrm rot="1501405">
            <a:off x="-1303918" y="3390766"/>
            <a:ext cx="2278060" cy="1861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txBox="1">
            <a:spLocks noGrp="1"/>
          </p:cNvSpPr>
          <p:nvPr>
            <p:ph type="title"/>
          </p:nvPr>
        </p:nvSpPr>
        <p:spPr>
          <a:xfrm>
            <a:off x="1611466" y="647866"/>
            <a:ext cx="5538600" cy="82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i="1" dirty="0"/>
              <a:t>HTML</a:t>
            </a:r>
            <a:endParaRPr sz="2800" b="1" i="1" dirty="0"/>
          </a:p>
        </p:txBody>
      </p:sp>
      <p:sp>
        <p:nvSpPr>
          <p:cNvPr id="426" name="Google Shape;426;p40"/>
          <p:cNvSpPr txBox="1">
            <a:spLocks noGrp="1"/>
          </p:cNvSpPr>
          <p:nvPr>
            <p:ph type="subTitle" idx="1"/>
          </p:nvPr>
        </p:nvSpPr>
        <p:spPr>
          <a:xfrm>
            <a:off x="2750190" y="1306317"/>
            <a:ext cx="639381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L</a:t>
            </a:r>
            <a:r>
              <a:rPr lang="en-GB" sz="1800" dirty="0"/>
              <a:t>à ngôn ngữ lập trình cơ bản để tạo cấu trúc website và nội dung cho website</a:t>
            </a:r>
            <a:endParaRPr sz="1800" dirty="0"/>
          </a:p>
        </p:txBody>
      </p:sp>
      <p:sp>
        <p:nvSpPr>
          <p:cNvPr id="427" name="Google Shape;427;p40"/>
          <p:cNvSpPr txBox="1">
            <a:spLocks noGrp="1"/>
          </p:cNvSpPr>
          <p:nvPr>
            <p:ph type="subTitle" idx="3"/>
          </p:nvPr>
        </p:nvSpPr>
        <p:spPr>
          <a:xfrm>
            <a:off x="2890300" y="2367899"/>
            <a:ext cx="6253701" cy="731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L</a:t>
            </a:r>
            <a:r>
              <a:rPr lang="vi-VN" sz="1800" dirty="0"/>
              <a:t>à một ngôn ngữ lập trình được sử dụng để định dạng các phần tử HTML trong trang web. CSS giúp bạn kiểm soát cách hiển thị các yếu tố như màu sắc, phông chữ, bố cục, v.v. trên nhiều trình duyệt web khác nhau.</a:t>
            </a:r>
            <a:endParaRPr lang="en-US" sz="1800" dirty="0"/>
          </a:p>
        </p:txBody>
      </p:sp>
      <p:sp>
        <p:nvSpPr>
          <p:cNvPr id="428" name="Google Shape;428;p40"/>
          <p:cNvSpPr txBox="1">
            <a:spLocks noGrp="1"/>
          </p:cNvSpPr>
          <p:nvPr>
            <p:ph type="subTitle" idx="5"/>
          </p:nvPr>
        </p:nvSpPr>
        <p:spPr>
          <a:xfrm>
            <a:off x="2890300" y="4215797"/>
            <a:ext cx="639381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t>JavaScript là một ngôn ngữ lập trình hướng đối tượng, mức độ cao, thông dịch được sử dụng để thêm hành vi tương tác cho các trang web. </a:t>
            </a:r>
            <a:endParaRPr lang="en-US" sz="1800" dirty="0"/>
          </a:p>
        </p:txBody>
      </p:sp>
      <p:sp>
        <p:nvSpPr>
          <p:cNvPr id="429" name="Google Shape;429;p40"/>
          <p:cNvSpPr txBox="1">
            <a:spLocks noGrp="1"/>
          </p:cNvSpPr>
          <p:nvPr>
            <p:ph type="title" idx="2"/>
          </p:nvPr>
        </p:nvSpPr>
        <p:spPr>
          <a:xfrm>
            <a:off x="1611466" y="1848278"/>
            <a:ext cx="5538600" cy="82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i="1" dirty="0"/>
              <a:t>css</a:t>
            </a:r>
            <a:endParaRPr i="1" dirty="0"/>
          </a:p>
        </p:txBody>
      </p:sp>
      <p:sp>
        <p:nvSpPr>
          <p:cNvPr id="430" name="Google Shape;430;p40"/>
          <p:cNvSpPr txBox="1">
            <a:spLocks noGrp="1"/>
          </p:cNvSpPr>
          <p:nvPr>
            <p:ph type="title" idx="4"/>
          </p:nvPr>
        </p:nvSpPr>
        <p:spPr>
          <a:xfrm>
            <a:off x="1616981" y="3526296"/>
            <a:ext cx="5538600" cy="82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i="1" dirty="0"/>
              <a:t>Javascript</a:t>
            </a:r>
            <a:endParaRPr i="1" dirty="0"/>
          </a:p>
        </p:txBody>
      </p:sp>
      <p:grpSp>
        <p:nvGrpSpPr>
          <p:cNvPr id="431" name="Google Shape;431;p40"/>
          <p:cNvGrpSpPr/>
          <p:nvPr/>
        </p:nvGrpSpPr>
        <p:grpSpPr>
          <a:xfrm>
            <a:off x="-587400" y="-34462"/>
            <a:ext cx="2364650" cy="5372887"/>
            <a:chOff x="-587400" y="-34462"/>
            <a:chExt cx="2364650" cy="5372887"/>
          </a:xfrm>
        </p:grpSpPr>
        <p:pic>
          <p:nvPicPr>
            <p:cNvPr id="432" name="Google Shape;432;p40"/>
            <p:cNvPicPr preferRelativeResize="0"/>
            <p:nvPr/>
          </p:nvPicPr>
          <p:blipFill>
            <a:blip r:embed="rId1"/>
            <a:stretch>
              <a:fillRect/>
            </a:stretch>
          </p:blipFill>
          <p:spPr>
            <a:xfrm>
              <a:off x="843300" y="-34462"/>
              <a:ext cx="142875" cy="5212426"/>
            </a:xfrm>
            <a:prstGeom prst="rect">
              <a:avLst/>
            </a:prstGeom>
            <a:noFill/>
            <a:ln>
              <a:noFill/>
            </a:ln>
          </p:spPr>
        </p:pic>
        <p:pic>
          <p:nvPicPr>
            <p:cNvPr id="433" name="Google Shape;433;p40"/>
            <p:cNvPicPr preferRelativeResize="0"/>
            <p:nvPr/>
          </p:nvPicPr>
          <p:blipFill>
            <a:blip r:embed="rId2"/>
            <a:stretch>
              <a:fillRect/>
            </a:stretch>
          </p:blipFill>
          <p:spPr>
            <a:xfrm rot="-5400000">
              <a:off x="-597200" y="2963975"/>
              <a:ext cx="2384250" cy="2364650"/>
            </a:xfrm>
            <a:prstGeom prst="rect">
              <a:avLst/>
            </a:prstGeom>
            <a:noFill/>
            <a:ln>
              <a:noFill/>
            </a:ln>
          </p:spPr>
        </p:pic>
      </p:grpSp>
      <p:sp>
        <p:nvSpPr>
          <p:cNvPr id="2" name="Google Shape;242;p35"/>
          <p:cNvSpPr txBox="1"/>
          <p:nvPr/>
        </p:nvSpPr>
        <p:spPr>
          <a:xfrm>
            <a:off x="71357" y="9068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200"/>
              <a:buFont typeface="Viaoda Libre" panose="00000500000000000000"/>
              <a:buNone/>
              <a:defRPr sz="50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1pPr>
            <a:lvl2pPr marR="0" lvl="1"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ctr" rtl="0">
              <a:lnSpc>
                <a:spcPct val="100000"/>
              </a:lnSpc>
              <a:spcBef>
                <a:spcPts val="0"/>
              </a:spcBef>
              <a:spcAft>
                <a:spcPts val="0"/>
              </a:spcAft>
              <a:buClr>
                <a:schemeClr val="dk1"/>
              </a:buClr>
              <a:buSzPts val="6200"/>
              <a:buFont typeface="Viaoda Libre" panose="00000500000000000000"/>
              <a:buNone/>
              <a:defRPr sz="62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3600" b="1" dirty="0" err="1"/>
              <a:t>Ngôn</a:t>
            </a:r>
            <a:r>
              <a:rPr lang="en-US" sz="3600" b="1" dirty="0"/>
              <a:t> </a:t>
            </a:r>
            <a:r>
              <a:rPr lang="en-US" sz="3600" b="1" dirty="0" err="1"/>
              <a:t>ngữ</a:t>
            </a:r>
            <a:r>
              <a:rPr lang="en-US" sz="3600" b="1" dirty="0"/>
              <a:t> </a:t>
            </a:r>
            <a:r>
              <a:rPr lang="en-US" sz="3600" b="1" dirty="0" err="1"/>
              <a:t>được</a:t>
            </a:r>
            <a:r>
              <a:rPr lang="en-US" sz="3600" b="1" dirty="0"/>
              <a:t> </a:t>
            </a:r>
            <a:r>
              <a:rPr lang="en-US" sz="3600" b="1" dirty="0" err="1"/>
              <a:t>sử</a:t>
            </a:r>
            <a:r>
              <a:rPr lang="en-US" sz="3600" b="1" dirty="0"/>
              <a:t> </a:t>
            </a:r>
            <a:r>
              <a:rPr lang="en-US" sz="3600" b="1" dirty="0" err="1"/>
              <a:t>dụng</a:t>
            </a:r>
            <a:r>
              <a:rPr lang="en-US" sz="3600" b="1" dirty="0"/>
              <a:t> </a:t>
            </a:r>
            <a:r>
              <a:rPr lang="en-US" sz="3600" b="1" dirty="0" err="1"/>
              <a:t>trong</a:t>
            </a:r>
            <a:r>
              <a:rPr lang="en-US" sz="3600" b="1" dirty="0"/>
              <a:t> website</a:t>
            </a:r>
            <a:endParaRPr lang="en-US" sz="3600" b="1" dirty="0"/>
          </a:p>
        </p:txBody>
      </p:sp>
    </p:spTree>
  </p:cSld>
  <p:clrMapOvr>
    <a:masterClrMapping/>
  </p:clrMapOvr>
</p:sld>
</file>

<file path=ppt/theme/theme1.xml><?xml version="1.0" encoding="utf-8"?>
<a:theme xmlns:a="http://schemas.openxmlformats.org/drawingml/2006/main" name="Sophisticated and Modern Newsletter by Slidesgo">
  <a:themeElements>
    <a:clrScheme name="Simple Light">
      <a:dk1>
        <a:srgbClr val="312E2E"/>
      </a:dk1>
      <a:lt1>
        <a:srgbClr val="F3C4C7"/>
      </a:lt1>
      <a:dk2>
        <a:srgbClr val="F5D59A"/>
      </a:dk2>
      <a:lt2>
        <a:srgbClr val="FFFFFF"/>
      </a:lt2>
      <a:accent1>
        <a:srgbClr val="FFFFFF"/>
      </a:accent1>
      <a:accent2>
        <a:srgbClr val="FFFFFF"/>
      </a:accent2>
      <a:accent3>
        <a:srgbClr val="FFFFFF"/>
      </a:accent3>
      <a:accent4>
        <a:srgbClr val="FFFFFF"/>
      </a:accent4>
      <a:accent5>
        <a:srgbClr val="FFFFFF"/>
      </a:accent5>
      <a:accent6>
        <a:srgbClr val="FFFFFF"/>
      </a:accent6>
      <a:hlink>
        <a:srgbClr val="31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3039</Words>
  <Application>WPS Presentation</Application>
  <PresentationFormat>On-screen Show (16:9)</PresentationFormat>
  <Paragraphs>108</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Viaoda Libre</vt:lpstr>
      <vt:lpstr>Carme</vt:lpstr>
      <vt:lpstr>Raleway</vt:lpstr>
      <vt:lpstr>Microsoft YaHei</vt:lpstr>
      <vt:lpstr>Arial Unicode MS</vt:lpstr>
      <vt:lpstr>Sophisticated and Modern Newsletter by Slidesgo</vt:lpstr>
      <vt:lpstr>PowerPoint 演示文稿</vt:lpstr>
      <vt:lpstr>MOONSTONE TEAM</vt:lpstr>
      <vt:lpstr>THÀNH VIÊN THỰC HIỆN</vt:lpstr>
      <vt:lpstr>TỔNG QUAN ĐỒ ÁN</vt:lpstr>
      <vt:lpstr>Giới thiệu về website Moonstone Team</vt:lpstr>
      <vt:lpstr>—Ưu điểm của các web truyện tranh</vt:lpstr>
      <vt:lpstr>Nhược điểm của các web truyện tranh</vt:lpstr>
      <vt:lpstr>04</vt:lpstr>
      <vt:lpstr>Javascript</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 Kiều</cp:lastModifiedBy>
  <cp:revision>3</cp:revision>
  <dcterms:created xsi:type="dcterms:W3CDTF">2024-04-28T12:15:10Z</dcterms:created>
  <dcterms:modified xsi:type="dcterms:W3CDTF">2024-04-28T12:19:01Z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ED74E845C637453BA55AEA0BFFF64E8F_13</vt:lpwstr>
  </property>
  <property fmtid="{D5CDD505-2E9C-101B-9397-08002B2CF9AE}" pid="3" name="KSOProductBuildVer">
    <vt:lpwstr>1033-12.2.0.16731</vt:lpwstr>
  </property>
</Properties>
</file>