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9" r:id="rId5"/>
    <p:sldId id="281" r:id="rId6"/>
    <p:sldId id="295" r:id="rId7"/>
    <p:sldId id="294" r:id="rId8"/>
    <p:sldId id="308" r:id="rId9"/>
    <p:sldId id="296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DEMO BACKSTAGE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Kieu Nguyen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Introduce</a:t>
            </a:r>
          </a:p>
          <a:p>
            <a:r>
              <a:rPr lang="en-US" dirty="0"/>
              <a:t>Backstage Architecture</a:t>
            </a:r>
          </a:p>
          <a:p>
            <a:r>
              <a:rPr lang="en-US" dirty="0"/>
              <a:t>Demo backstage template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89" y="251015"/>
            <a:ext cx="4596610" cy="644675"/>
          </a:xfrm>
        </p:spPr>
        <p:txBody>
          <a:bodyPr anchor="t">
            <a:normAutofit/>
          </a:bodyPr>
          <a:lstStyle/>
          <a:p>
            <a:r>
              <a:rPr lang="en-US" sz="3400" dirty="0"/>
              <a:t>Introduction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1D6D411-9F87-3A99-5D0A-39E679F48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094"/>
          <a:stretch/>
        </p:blipFill>
        <p:spPr bwMode="auto">
          <a:xfrm>
            <a:off x="9238891" y="251015"/>
            <a:ext cx="2691392" cy="41915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17" y="957532"/>
            <a:ext cx="8778766" cy="5900468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Name: Kieu Nguyen</a:t>
            </a:r>
          </a:p>
          <a:p>
            <a:pPr>
              <a:spcAft>
                <a:spcPts val="600"/>
              </a:spcAft>
            </a:pPr>
            <a:r>
              <a:rPr lang="en-US" dirty="0"/>
              <a:t>Birth: 29/03/1995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Profile: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skilled DevOps engineer with 6 years of experience in IT industry, I am a highly motivated individual with a passion for designing, implementing and managing reliable, efficient, and scalable infrastructure. 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dedicated to ongoing learning and professional development, with understanding of both software development and Cloud‑system administration, I hold myself to the highest standards of excellence in all aspects of my work. I am confident that my skills, experience, and dedication make me a valuable asset to any organization in need of a skilled and driven DevOps engineer.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and Telecommunications Institute of Technology (PTIT)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EC2, EKS, ECS, ELB, ASG, VPC, S3,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Cloudfont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Route53, WAF,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SQS, MSK, Cognito, Secrets manager,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Opensearch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RDS, Mongo‑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Atlas,some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experiences with GCP and Azure.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Bash/Shell, Python,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tools-CI/CD: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‑action, Jenkins,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Teraform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Ansible.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Kubernetes, EKS, ECS, Docker,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Docker‑compose,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Dockerswarm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Logging: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Prometheus, Grafana,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Alertmanager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New‑Relic,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Elasticsearch,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Opsgenie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‑Alerts.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System-Networking 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VMware, Linux, NGINX, Databases, DHCP, NFS, DNS,TCPI/IP protocols, L2‑Switching and L3‑Routing, Firewall, Residential Gateway‑WIF.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Self‑Study, Communication, Time Management, Teamwork, Problem‑solving, Documentation.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81" y="1792224"/>
            <a:ext cx="4946904" cy="3273552"/>
          </a:xfrm>
        </p:spPr>
        <p:txBody>
          <a:bodyPr/>
          <a:lstStyle/>
          <a:p>
            <a:r>
              <a:rPr lang="en-US" dirty="0"/>
              <a:t>Backstage Architecture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63F6C2-A687-C340-ED63-7DACDDA2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987925"/>
            <a:ext cx="10271188" cy="5186949"/>
          </a:xfrm>
          <a:prstGeom prst="rect">
            <a:avLst/>
          </a:prstGeom>
          <a:noFill/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3F42B7DF-6E90-E4DA-083C-67262E93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0" y="286055"/>
            <a:ext cx="10079182" cy="722744"/>
          </a:xfrm>
        </p:spPr>
        <p:txBody>
          <a:bodyPr/>
          <a:lstStyle/>
          <a:p>
            <a:r>
              <a:rPr lang="en-US" dirty="0"/>
              <a:t>Why BACKSTAGE</a:t>
            </a: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469B908C-8569-C3F1-3F04-ABF6AD7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5707CBD-1210-5D6F-71F0-2A713FD4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AFF9DE4-3883-785D-C556-D61C8D31E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92D8B981-8F21-FC50-FB40-04B59AD8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8" y="270648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BACKSTAGE ARCHITETURE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0C027A7-6256-C82C-56C2-9A89C5A0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04" y="1333557"/>
            <a:ext cx="8074315" cy="5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Presenter Name: Kieu Nguyen</a:t>
            </a:r>
          </a:p>
          <a:p>
            <a:r>
              <a:rPr lang="en-US" dirty="0"/>
              <a:t>Email Address: kieunguyen.ql@gmail.com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{46078570-5AC4-4EC4-853A-F5FDEE6E223D}tf22797433_win32</Template>
  <TotalTime>59</TotalTime>
  <Words>358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Univers Condensed Light</vt:lpstr>
      <vt:lpstr>Walbaum Display Light</vt:lpstr>
      <vt:lpstr>AngleLinesVTI</vt:lpstr>
      <vt:lpstr>DEMO BACKSTAGE</vt:lpstr>
      <vt:lpstr>Agenda </vt:lpstr>
      <vt:lpstr>Introduction</vt:lpstr>
      <vt:lpstr>Backstage Architecture</vt:lpstr>
      <vt:lpstr>Why BACKSTAGE</vt:lpstr>
      <vt:lpstr>BACKSTAGE ARCHITETURE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BACKSTAGE</dc:title>
  <dc:creator>Nguyen Van Kieu</dc:creator>
  <cp:lastModifiedBy>Nguyen Van Kieu</cp:lastModifiedBy>
  <cp:revision>1</cp:revision>
  <dcterms:created xsi:type="dcterms:W3CDTF">2023-11-20T00:21:31Z</dcterms:created>
  <dcterms:modified xsi:type="dcterms:W3CDTF">2023-11-20T01:20:53Z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