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3"/>
  </p:notesMasterIdLst>
  <p:sldIdLst>
    <p:sldId id="259" r:id="rId5"/>
    <p:sldId id="281" r:id="rId6"/>
    <p:sldId id="295" r:id="rId7"/>
    <p:sldId id="294" r:id="rId8"/>
    <p:sldId id="308" r:id="rId9"/>
    <p:sldId id="296" r:id="rId10"/>
    <p:sldId id="309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2" d="100"/>
          <a:sy n="82" d="100"/>
        </p:scale>
        <p:origin x="72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>
            <a:normAutofit/>
          </a:bodyPr>
          <a:lstStyle/>
          <a:p>
            <a:r>
              <a:rPr lang="en-US" dirty="0"/>
              <a:t>DEMO BACKSTAGE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/>
          <a:lstStyle/>
          <a:p>
            <a:r>
              <a:rPr lang="en-US" dirty="0"/>
              <a:t>Kieu Nguyen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/>
          <a:lstStyle/>
          <a:p>
            <a:r>
              <a:rPr lang="en-US" dirty="0"/>
              <a:t>Introduce</a:t>
            </a:r>
          </a:p>
          <a:p>
            <a:r>
              <a:rPr lang="en-US" dirty="0"/>
              <a:t>Backstage Architecture</a:t>
            </a:r>
          </a:p>
          <a:p>
            <a:r>
              <a:rPr lang="en-US" dirty="0"/>
              <a:t>Demo backstage template</a:t>
            </a:r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89" y="251015"/>
            <a:ext cx="4596610" cy="644675"/>
          </a:xfrm>
        </p:spPr>
        <p:txBody>
          <a:bodyPr anchor="t">
            <a:normAutofit/>
          </a:bodyPr>
          <a:lstStyle/>
          <a:p>
            <a:r>
              <a:rPr lang="en-US" sz="3400" dirty="0"/>
              <a:t>Introduction</a:t>
            </a: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C1D6D411-9F87-3A99-5D0A-39E679F48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094"/>
          <a:stretch/>
        </p:blipFill>
        <p:spPr bwMode="auto">
          <a:xfrm>
            <a:off x="9238891" y="251015"/>
            <a:ext cx="2691392" cy="41915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82" name="Footer Placeholder 181">
            <a:extLst>
              <a:ext uri="{FF2B5EF4-FFF2-40B4-BE49-F238E27FC236}">
                <a16:creationId xmlns:a16="http://schemas.microsoft.com/office/drawing/2014/main" id="{8BB1C063-9855-4E9A-936C-931C7C65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717" y="957532"/>
            <a:ext cx="8778766" cy="5900468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Name: Kieu Nguyen</a:t>
            </a:r>
          </a:p>
          <a:p>
            <a:pPr>
              <a:spcAft>
                <a:spcPts val="600"/>
              </a:spcAft>
            </a:pPr>
            <a:r>
              <a:rPr lang="en-US" dirty="0"/>
              <a:t>Birth: 29/03/1995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Profile:</a:t>
            </a:r>
          </a:p>
          <a:p>
            <a:pPr>
              <a:spcAft>
                <a:spcPts val="600"/>
              </a:spcAft>
            </a:pP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skilled DevOps engineer with 6 years of experience in IT industry, I am a highly motivated individual with a passion for designing, implementing and managing reliable, efficient, and scalable infrastructure. </a:t>
            </a:r>
          </a:p>
          <a:p>
            <a:pPr>
              <a:spcAft>
                <a:spcPts val="600"/>
              </a:spcAft>
            </a:pP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dedicated to ongoing learning and professional development, with understanding of both software development and Cloud‑system administration, I hold myself to the highest standards of excellence in all aspects of my work. I am confident that my skills, experience, and dedication make me a valuable asset to any organization in need of a skilled and driven DevOps engineer.</a:t>
            </a:r>
          </a:p>
          <a:p>
            <a:pPr>
              <a:spcAft>
                <a:spcPts val="600"/>
              </a:spcAft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Education:</a:t>
            </a:r>
          </a:p>
          <a:p>
            <a:pPr>
              <a:spcAft>
                <a:spcPts val="600"/>
              </a:spcAft>
            </a:pP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Posts and Telecommunications Institute of Technology (PTIT)</a:t>
            </a:r>
          </a:p>
          <a:p>
            <a:pPr>
              <a:spcAft>
                <a:spcPts val="600"/>
              </a:spcAft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Skills: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Cloud: 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EC2, EKS, ECS, ELB, ASG, VPC, S3, Lambda,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Cloudfont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Route53, WAF,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Cloudwatch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SQS, MSK, Cognito, Secrets manager,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Opensearch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RDS, Mongo‑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Atlas,some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experiences with GCP and Azure. 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Programming:  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Bash/Shell, Python, Lambda,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tools-CI/CD:  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Gitlab‑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cicd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‑action, Jenkins,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ArgoCD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Teraform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Ansible.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Containerization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Kubernetes, EKS, ECS, Docker,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Docker‑compose,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Dockerswarm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Logging:  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Prometheus, Grafana,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Alertmanager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New‑Relic,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Cloudwatch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Elasticsearch, </a:t>
            </a:r>
            <a:r>
              <a:rPr lang="en-US" sz="15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Opsgenie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‑Alerts. 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System-Networking : 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VMware, Linux, NGINX, Databases, DHCP, NFS, DNS,TCPI/IP protocols, L2‑Switching and L3‑Routing, Firewall, Residential Gateway‑WIF.</a:t>
            </a:r>
          </a:p>
          <a:p>
            <a:pPr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Skills: 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Self‑Study, Communication, Time Management, Teamwork, Problem‑solving, Documentation.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81" y="1792224"/>
            <a:ext cx="4946904" cy="3273552"/>
          </a:xfrm>
        </p:spPr>
        <p:txBody>
          <a:bodyPr/>
          <a:lstStyle/>
          <a:p>
            <a:r>
              <a:rPr lang="en-US" dirty="0"/>
              <a:t>Backstage Architecture</a:t>
            </a:r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387156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163F6C2-A687-C340-ED63-7DACDDA20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987925"/>
            <a:ext cx="10271188" cy="5186949"/>
          </a:xfrm>
          <a:prstGeom prst="rect">
            <a:avLst/>
          </a:prstGeom>
          <a:noFill/>
        </p:spPr>
      </p:pic>
      <p:sp>
        <p:nvSpPr>
          <p:cNvPr id="30" name="Title 2">
            <a:extLst>
              <a:ext uri="{FF2B5EF4-FFF2-40B4-BE49-F238E27FC236}">
                <a16:creationId xmlns:a16="http://schemas.microsoft.com/office/drawing/2014/main" id="{3F42B7DF-6E90-E4DA-083C-67262E93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70" y="286055"/>
            <a:ext cx="10079182" cy="722744"/>
          </a:xfrm>
        </p:spPr>
        <p:txBody>
          <a:bodyPr/>
          <a:lstStyle/>
          <a:p>
            <a:r>
              <a:rPr lang="en-US" dirty="0"/>
              <a:t>Why BACKSTAGE</a:t>
            </a:r>
          </a:p>
        </p:txBody>
      </p:sp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469B908C-8569-C3F1-3F04-ABF6AD7F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A5707CBD-1210-5D6F-71F0-2A713FD4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6AFF9DE4-3883-785D-C556-D61C8D31EA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92D8B981-8F21-FC50-FB40-04B59AD8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098" y="270648"/>
            <a:ext cx="9906000" cy="1382156"/>
          </a:xfrm>
        </p:spPr>
        <p:txBody>
          <a:bodyPr>
            <a:normAutofit/>
          </a:bodyPr>
          <a:lstStyle/>
          <a:p>
            <a:r>
              <a:rPr lang="en-US" sz="4000" dirty="0"/>
              <a:t>BACKSTAGE ARCHITETURE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0C027A7-6256-C82C-56C2-9A89C5A00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004" y="1333557"/>
            <a:ext cx="8074315" cy="524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82B21-C3F8-4AFE-B312-73185912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20239-D492-BCCD-E23F-1E6AADA4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851738"/>
            <a:ext cx="8758334" cy="59122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7BAF02C-313F-EE00-0960-4E2B8659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10" y="-222379"/>
            <a:ext cx="9906000" cy="1382156"/>
          </a:xfrm>
        </p:spPr>
        <p:txBody>
          <a:bodyPr/>
          <a:lstStyle/>
          <a:p>
            <a:r>
              <a:rPr lang="en-US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220807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A view of a bridge from below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44"/>
            <a:ext cx="4966447" cy="6846394"/>
          </a:xfrm>
        </p:spPr>
      </p:pic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B7DBC9F7-37C7-4A2D-ACBC-EBDA3588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E6E0-B242-46D9-ABE6-B318CABC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/>
          <a:p>
            <a:r>
              <a:rPr lang="en-US" dirty="0"/>
              <a:t>Presenter Name: Kieu Nguyen</a:t>
            </a:r>
          </a:p>
          <a:p>
            <a:r>
              <a:rPr lang="en-US" dirty="0"/>
              <a:t>Email Address: kieunguyen.ql@gmail.com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 lines design" id="{2407D200-3004-4ADD-9D29-6D4C9B951E75}" vid="{22312BCD-9B59-4CBE-B473-4FDC2F04D3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263D7C-E9CB-4C77-8528-77A30083B7F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1F1737-EB5A-49A3-BFCA-A97A8DCDF4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62B0DF-AFCF-4681-BDD6-4CC4EE7AE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{46078570-5AC4-4EC4-853A-F5FDEE6E223D}tf22797433_win32</Template>
  <TotalTime>74</TotalTime>
  <Words>360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Univers Condensed Light</vt:lpstr>
      <vt:lpstr>Walbaum Display Light</vt:lpstr>
      <vt:lpstr>AngleLinesVTI</vt:lpstr>
      <vt:lpstr>DEMO BACKSTAGE</vt:lpstr>
      <vt:lpstr>Agenda </vt:lpstr>
      <vt:lpstr>Introduction</vt:lpstr>
      <vt:lpstr>Backstage Architecture</vt:lpstr>
      <vt:lpstr>Why BACKSTAGE</vt:lpstr>
      <vt:lpstr>BACKSTAGE ARCHITETURE</vt:lpstr>
      <vt:lpstr>DEMO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BACKSTAGE</dc:title>
  <dc:creator>Nguyen Van Kieu</dc:creator>
  <cp:lastModifiedBy>Nguyen Van Kieu</cp:lastModifiedBy>
  <cp:revision>2</cp:revision>
  <dcterms:created xsi:type="dcterms:W3CDTF">2023-11-20T00:21:31Z</dcterms:created>
  <dcterms:modified xsi:type="dcterms:W3CDTF">2023-11-20T06:36:00Z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