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1385"/>
  </p:normalViewPr>
  <p:slideViewPr>
    <p:cSldViewPr snapToGrid="0" snapToObjects="1">
      <p:cViewPr varScale="1">
        <p:scale>
          <a:sx n="92" d="100"/>
          <a:sy n="92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library/content/documentation/Cocoa/Conceptual/Blocks/Articles/bxOverview.html" TargetMode="External"/><Relationship Id="rId4" Type="http://schemas.openxmlformats.org/officeDocument/2006/relationships/hyperlink" Target="http://nshipster.com/nsoperation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hexcode.wordpress.com/2013/05/09/lap-trinh-da-nhiem-voi-nsthread-gcd-va-nsoperatio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0373331/nsoperation-vs-grand-central-dispatch" TargetMode="External"/><Relationship Id="rId4" Type="http://schemas.openxmlformats.org/officeDocument/2006/relationships/hyperlink" Target="http://stackoverflow.com/questions/7651551/why-should-i-choose-gcd-over-nsoperation-and-blocks-for-high-level-application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ckoverflow.com/questions/27444942/how-to-synchronize-two-nsurlsessiondatatask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pple.com/library/content/documentation/Cocoa/Conceptual/Blocks/Articles/bxVariables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pple.com/library/content/documentation/Cocoa/Conceptual/Blocks/Articles/bxUsing.html" TargetMode="Externa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iOS - Block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Horical</a:t>
            </a:r>
            <a:r>
              <a:rPr lang="en-US" dirty="0" smtClean="0"/>
              <a:t> </a:t>
            </a:r>
            <a:r>
              <a:rPr lang="en-US" dirty="0" smtClean="0"/>
              <a:t>Ltd</a:t>
            </a:r>
          </a:p>
          <a:p>
            <a:pPr algn="r"/>
            <a:r>
              <a:rPr lang="en-US" sz="1600" dirty="0" smtClean="0"/>
              <a:t>By </a:t>
            </a:r>
            <a:r>
              <a:rPr lang="en-US" sz="1600" dirty="0" err="1" smtClean="0"/>
              <a:t>Quang</a:t>
            </a:r>
            <a:r>
              <a:rPr lang="en-US" sz="1600" dirty="0" smtClean="0"/>
              <a:t> Loc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90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://thexcode.wordpress.com/2013/05/09/lap-trinh-da-nhiem-voi-nsthread-gcd-va-nsoperation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-&gt;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thread, queue, GCD,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developer.apple.com/library/content/documentation/Cocoa/Conceptual/Blocks/Articles/bxOverview.html</a:t>
            </a:r>
            <a:r>
              <a:rPr lang="en-US" dirty="0" smtClean="0"/>
              <a:t> -&gt;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Block</a:t>
            </a:r>
          </a:p>
          <a:p>
            <a:r>
              <a:rPr lang="en-US" dirty="0">
                <a:hlinkClick r:id="rId4"/>
              </a:rPr>
              <a:t>http://nshipster.com/nsoperation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-&gt;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NSOperation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00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7713"/>
          </a:xfrm>
        </p:spPr>
        <p:txBody>
          <a:bodyPr/>
          <a:lstStyle/>
          <a:p>
            <a:r>
              <a:rPr lang="en-US" dirty="0" err="1"/>
              <a:t>NSThread</a:t>
            </a:r>
            <a:r>
              <a:rPr lang="en-US" dirty="0"/>
              <a:t>, GCD </a:t>
            </a:r>
            <a:r>
              <a:rPr lang="en-US" dirty="0" err="1"/>
              <a:t>và</a:t>
            </a:r>
            <a:r>
              <a:rPr lang="en-US" dirty="0"/>
              <a:t> </a:t>
            </a:r>
            <a:r>
              <a:rPr lang="en-US" dirty="0" err="1" smtClean="0"/>
              <a:t>NSOperation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02904"/>
            <a:ext cx="9601200" cy="3581400"/>
          </a:xfrm>
        </p:spPr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thread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 smtClean="0"/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1 </a:t>
            </a:r>
            <a:r>
              <a:rPr lang="en-US" dirty="0" err="1" smtClean="0"/>
              <a:t>việc</a:t>
            </a:r>
            <a:r>
              <a:rPr lang="en-US" dirty="0" smtClean="0"/>
              <a:t>,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 smtClean="0"/>
          </a:p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-&gt; </a:t>
            </a:r>
            <a:r>
              <a:rPr lang="en-US" dirty="0" err="1" smtClean="0"/>
              <a:t>cần</a:t>
            </a:r>
            <a:r>
              <a:rPr lang="en-US" dirty="0" smtClean="0"/>
              <a:t> queue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4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stackoverflow.com/questions/27444942/how-to-synchronize-two-nsurlsessiondatatasks</a:t>
            </a:r>
            <a:r>
              <a:rPr lang="en-US" dirty="0" smtClean="0"/>
              <a:t> -&gt;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download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NSURLSession</a:t>
            </a:r>
            <a:endParaRPr lang="en-US" dirty="0" smtClean="0"/>
          </a:p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GCD hay </a:t>
            </a:r>
            <a:r>
              <a:rPr lang="en-US" dirty="0" err="1" smtClean="0"/>
              <a:t>NSOperation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stackoverflow.com/questions/10373331/nsoperation-vs-grand-central-dispatch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stackoverflow.com/questions/7651551/why-should-i-choose-gcd-over-nsoperation-and-blocks-for-high-level-applications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1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371600" y="1307194"/>
            <a:ext cx="4443984" cy="823912"/>
          </a:xfrm>
        </p:spPr>
        <p:txBody>
          <a:bodyPr/>
          <a:lstStyle/>
          <a:p>
            <a:r>
              <a:rPr lang="en-US" dirty="0" smtClean="0"/>
              <a:t>Declare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71600" y="2555597"/>
            <a:ext cx="4759023" cy="2135674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525014" y="1307194"/>
            <a:ext cx="4443984" cy="823912"/>
          </a:xfrm>
        </p:spPr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ypedef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00825" y="2930317"/>
            <a:ext cx="42926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0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__block Variable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/>
              <a:t>More: </a:t>
            </a: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developer.apple.com/library/content/documentation/Cocoa/Conceptual/Blocks/Articles/bxVariables.html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600" y="2171700"/>
            <a:ext cx="7112000" cy="127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096" y="3596490"/>
            <a:ext cx="10316817" cy="308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block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developer.apple.com/library/content/documentation/Cocoa/Conceptual/Blocks/Articles/bxUsing.html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63914"/>
            <a:ext cx="8146472" cy="4412315"/>
          </a:xfrm>
        </p:spPr>
      </p:pic>
    </p:spTree>
    <p:extLst>
      <p:ext uri="{BB962C8B-B14F-4D97-AF65-F5344CB8AC3E}">
        <p14:creationId xmlns:p14="http://schemas.microsoft.com/office/powerpoint/2010/main" val="11692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245</TotalTime>
  <Words>113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Franklin Gothic Book</vt:lpstr>
      <vt:lpstr>Mangal</vt:lpstr>
      <vt:lpstr>Crop</vt:lpstr>
      <vt:lpstr>iOS - Block</vt:lpstr>
      <vt:lpstr>Document</vt:lpstr>
      <vt:lpstr>NSThread, GCD và NSOperation</vt:lpstr>
      <vt:lpstr>Link tham khảo</vt:lpstr>
      <vt:lpstr>Block</vt:lpstr>
      <vt:lpstr>__block Variable More: https://developer.apple.com/library/content/documentation/Cocoa/Conceptual/Blocks/Articles/bxVariables.html </vt:lpstr>
      <vt:lpstr>Using block https://developer.apple.com/library/content/documentation/Cocoa/Conceptual/Blocks/Articles/bxUsing.html 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- Block</dc:title>
  <dc:creator>Ken Loc</dc:creator>
  <cp:lastModifiedBy>Ken Loc</cp:lastModifiedBy>
  <cp:revision>12</cp:revision>
  <dcterms:created xsi:type="dcterms:W3CDTF">2016-10-05T06:23:09Z</dcterms:created>
  <dcterms:modified xsi:type="dcterms:W3CDTF">2016-10-05T13:32:59Z</dcterms:modified>
</cp:coreProperties>
</file>