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256" r:id="rId2"/>
    <p:sldId id="257" r:id="rId3"/>
    <p:sldId id="258" r:id="rId4"/>
    <p:sldId id="285" r:id="rId5"/>
    <p:sldId id="286" r:id="rId6"/>
    <p:sldId id="287" r:id="rId7"/>
    <p:sldId id="289" r:id="rId8"/>
    <p:sldId id="290" r:id="rId9"/>
    <p:sldId id="291" r:id="rId10"/>
    <p:sldId id="295" r:id="rId11"/>
    <p:sldId id="292" r:id="rId12"/>
    <p:sldId id="293" r:id="rId13"/>
    <p:sldId id="294" r:id="rId14"/>
    <p:sldId id="297" r:id="rId15"/>
    <p:sldId id="267" r:id="rId16"/>
    <p:sldId id="298" r:id="rId17"/>
    <p:sldId id="299" r:id="rId18"/>
    <p:sldId id="300" r:id="rId19"/>
    <p:sldId id="301" r:id="rId20"/>
    <p:sldId id="284" r:id="rId21"/>
  </p:sldIdLst>
  <p:sldSz cx="18288000" cy="10287000"/>
  <p:notesSz cx="6858000" cy="9144000"/>
  <p:embeddedFontLst>
    <p:embeddedFont>
      <p:font typeface="Roboto" panose="02000000000000000000" pitchFamily="2" charset="0"/>
      <p:regular r:id="rId23"/>
      <p:bold r:id="rId24"/>
      <p:italic r:id="rId25"/>
      <p:boldItalic r:id="rId26"/>
    </p:embeddedFont>
    <p:embeddedFont>
      <p:font typeface="Roboto Bold" panose="02000000000000000000" charset="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41DABD-E6BB-4A2C-B283-F68A25ABAC30}" v="92" dt="2025-01-15T11:56:10.2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836" y="54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ZARIA RISFIN" userId="d71161b0cdc2dc3e" providerId="LiveId" clId="{094BCB1D-4CB6-FC4C-9300-230DF6B651F3}"/>
    <pc:docChg chg="custSel modSld">
      <pc:chgData name="AZARIA RISFIN" userId="d71161b0cdc2dc3e" providerId="LiveId" clId="{094BCB1D-4CB6-FC4C-9300-230DF6B651F3}" dt="2025-01-08T09:22:35.104" v="203" actId="20577"/>
      <pc:docMkLst>
        <pc:docMk/>
      </pc:docMkLst>
      <pc:sldChg chg="modSp">
        <pc:chgData name="AZARIA RISFIN" userId="d71161b0cdc2dc3e" providerId="LiveId" clId="{094BCB1D-4CB6-FC4C-9300-230DF6B651F3}" dt="2025-01-08T09:22:35.104" v="203" actId="20577"/>
        <pc:sldMkLst>
          <pc:docMk/>
          <pc:sldMk cId="0" sldId="256"/>
        </pc:sldMkLst>
        <pc:spChg chg="mod">
          <ac:chgData name="AZARIA RISFIN" userId="d71161b0cdc2dc3e" providerId="LiveId" clId="{094BCB1D-4CB6-FC4C-9300-230DF6B651F3}" dt="2025-01-08T09:22:35.104" v="203" actId="20577"/>
          <ac:spMkLst>
            <pc:docMk/>
            <pc:sldMk cId="0" sldId="256"/>
            <ac:spMk id="6" creationId="{00000000-0000-0000-0000-000000000000}"/>
          </ac:spMkLst>
        </pc:spChg>
      </pc:sldChg>
      <pc:sldChg chg="addSp delSp modSp">
        <pc:chgData name="AZARIA RISFIN" userId="d71161b0cdc2dc3e" providerId="LiveId" clId="{094BCB1D-4CB6-FC4C-9300-230DF6B651F3}" dt="2024-11-28T01:05:02.669" v="8" actId="14100"/>
        <pc:sldMkLst>
          <pc:docMk/>
          <pc:sldMk cId="0" sldId="259"/>
        </pc:sldMkLst>
      </pc:sldChg>
      <pc:sldChg chg="modSp">
        <pc:chgData name="AZARIA RISFIN" userId="d71161b0cdc2dc3e" providerId="LiveId" clId="{094BCB1D-4CB6-FC4C-9300-230DF6B651F3}" dt="2024-11-28T01:05:13.717" v="9" actId="14100"/>
        <pc:sldMkLst>
          <pc:docMk/>
          <pc:sldMk cId="11218706" sldId="272"/>
        </pc:sldMkLst>
      </pc:sldChg>
      <pc:sldChg chg="addSp delSp modSp">
        <pc:chgData name="AZARIA RISFIN" userId="d71161b0cdc2dc3e" providerId="LiveId" clId="{094BCB1D-4CB6-FC4C-9300-230DF6B651F3}" dt="2024-11-28T01:05:20.085" v="10" actId="14100"/>
        <pc:sldMkLst>
          <pc:docMk/>
          <pc:sldMk cId="3389950733" sldId="274"/>
        </pc:sldMkLst>
      </pc:sldChg>
      <pc:sldChg chg="addSp delSp modSp">
        <pc:chgData name="AZARIA RISFIN" userId="d71161b0cdc2dc3e" providerId="LiveId" clId="{094BCB1D-4CB6-FC4C-9300-230DF6B651F3}" dt="2024-11-28T01:05:23.709" v="11" actId="14100"/>
        <pc:sldMkLst>
          <pc:docMk/>
          <pc:sldMk cId="686153414" sldId="275"/>
        </pc:sldMkLst>
      </pc:sldChg>
      <pc:sldChg chg="addSp modSp">
        <pc:chgData name="AZARIA RISFIN" userId="d71161b0cdc2dc3e" providerId="LiveId" clId="{094BCB1D-4CB6-FC4C-9300-230DF6B651F3}" dt="2024-11-28T01:13:32.406" v="197" actId="255"/>
        <pc:sldMkLst>
          <pc:docMk/>
          <pc:sldMk cId="614816480" sldId="276"/>
        </pc:sldMkLst>
      </pc:sldChg>
    </pc:docChg>
  </pc:docChgLst>
  <pc:docChgLst>
    <pc:chgData name="AZARIA RISFIN" userId="d71161b0cdc2dc3e" providerId="LiveId" clId="{F2E98E13-8F0F-4D72-8DD6-4A4EA1392292}"/>
    <pc:docChg chg="undo redo custSel addSld delSld modSld">
      <pc:chgData name="AZARIA RISFIN" userId="d71161b0cdc2dc3e" providerId="LiveId" clId="{F2E98E13-8F0F-4D72-8DD6-4A4EA1392292}" dt="2025-01-10T11:08:06.749" v="5502"/>
      <pc:docMkLst>
        <pc:docMk/>
      </pc:docMkLst>
      <pc:sldChg chg="addSp delSp modSp mod">
        <pc:chgData name="AZARIA RISFIN" userId="d71161b0cdc2dc3e" providerId="LiveId" clId="{F2E98E13-8F0F-4D72-8DD6-4A4EA1392292}" dt="2025-01-08T14:46:57.283" v="5150" actId="14100"/>
        <pc:sldMkLst>
          <pc:docMk/>
          <pc:sldMk cId="0" sldId="256"/>
        </pc:sldMkLst>
        <pc:spChg chg="add del mod">
          <ac:chgData name="AZARIA RISFIN" userId="d71161b0cdc2dc3e" providerId="LiveId" clId="{F2E98E13-8F0F-4D72-8DD6-4A4EA1392292}" dt="2024-12-28T06:07:00.662" v="624" actId="478"/>
          <ac:spMkLst>
            <pc:docMk/>
            <pc:sldMk cId="0" sldId="256"/>
            <ac:spMk id="2" creationId="{00000000-0000-0000-0000-000000000000}"/>
          </ac:spMkLst>
        </pc:spChg>
        <pc:spChg chg="mod">
          <ac:chgData name="AZARIA RISFIN" userId="d71161b0cdc2dc3e" providerId="LiveId" clId="{F2E98E13-8F0F-4D72-8DD6-4A4EA1392292}" dt="2025-01-08T14:46:57.283" v="5150" actId="14100"/>
          <ac:spMkLst>
            <pc:docMk/>
            <pc:sldMk cId="0" sldId="256"/>
            <ac:spMk id="5" creationId="{00000000-0000-0000-0000-000000000000}"/>
          </ac:spMkLst>
        </pc:spChg>
        <pc:picChg chg="add mod">
          <ac:chgData name="AZARIA RISFIN" userId="d71161b0cdc2dc3e" providerId="LiveId" clId="{F2E98E13-8F0F-4D72-8DD6-4A4EA1392292}" dt="2024-12-28T05:15:44.547" v="19" actId="1076"/>
          <ac:picMkLst>
            <pc:docMk/>
            <pc:sldMk cId="0" sldId="256"/>
            <ac:picMk id="1028" creationId="{DCD6E8C3-1B07-FE5C-C204-48A7379F0764}"/>
          </ac:picMkLst>
        </pc:picChg>
      </pc:sldChg>
      <pc:sldChg chg="modSp mod">
        <pc:chgData name="AZARIA RISFIN" userId="d71161b0cdc2dc3e" providerId="LiveId" clId="{F2E98E13-8F0F-4D72-8DD6-4A4EA1392292}" dt="2024-12-28T05:16:12.246" v="39" actId="20577"/>
        <pc:sldMkLst>
          <pc:docMk/>
          <pc:sldMk cId="0" sldId="257"/>
        </pc:sldMkLst>
        <pc:spChg chg="mod">
          <ac:chgData name="AZARIA RISFIN" userId="d71161b0cdc2dc3e" providerId="LiveId" clId="{F2E98E13-8F0F-4D72-8DD6-4A4EA1392292}" dt="2024-12-28T05:16:12.246" v="39" actId="20577"/>
          <ac:spMkLst>
            <pc:docMk/>
            <pc:sldMk cId="0" sldId="257"/>
            <ac:spMk id="16" creationId="{00000000-0000-0000-0000-000000000000}"/>
          </ac:spMkLst>
        </pc:spChg>
      </pc:sldChg>
      <pc:sldChg chg="addSp delSp modSp mod modTransition setBg">
        <pc:chgData name="AZARIA RISFIN" userId="d71161b0cdc2dc3e" providerId="LiveId" clId="{F2E98E13-8F0F-4D72-8DD6-4A4EA1392292}" dt="2025-01-10T11:01:59.077" v="5486" actId="2711"/>
        <pc:sldMkLst>
          <pc:docMk/>
          <pc:sldMk cId="0" sldId="258"/>
        </pc:sldMkLst>
        <pc:spChg chg="mod">
          <ac:chgData name="AZARIA RISFIN" userId="d71161b0cdc2dc3e" providerId="LiveId" clId="{F2E98E13-8F0F-4D72-8DD6-4A4EA1392292}" dt="2025-01-10T11:01:59.077" v="5486" actId="2711"/>
          <ac:spMkLst>
            <pc:docMk/>
            <pc:sldMk cId="0" sldId="258"/>
            <ac:spMk id="4" creationId="{00000000-0000-0000-0000-000000000000}"/>
          </ac:spMkLst>
        </pc:spChg>
        <pc:spChg chg="add">
          <ac:chgData name="AZARIA RISFIN" userId="d71161b0cdc2dc3e" providerId="LiveId" clId="{F2E98E13-8F0F-4D72-8DD6-4A4EA1392292}" dt="2024-12-28T05:17:06.175" v="43" actId="26606"/>
          <ac:spMkLst>
            <pc:docMk/>
            <pc:sldMk cId="0" sldId="258"/>
            <ac:spMk id="2055" creationId="{A9F529C3-C941-49FD-8C67-82F134F64BDB}"/>
          </ac:spMkLst>
        </pc:spChg>
        <pc:spChg chg="add">
          <ac:chgData name="AZARIA RISFIN" userId="d71161b0cdc2dc3e" providerId="LiveId" clId="{F2E98E13-8F0F-4D72-8DD6-4A4EA1392292}" dt="2024-12-28T05:17:06.175" v="43" actId="26606"/>
          <ac:spMkLst>
            <pc:docMk/>
            <pc:sldMk cId="0" sldId="258"/>
            <ac:spMk id="2057" creationId="{20586029-32A0-47E5-9AEC-AE3ABA6B94D0}"/>
          </ac:spMkLst>
        </pc:spChg>
        <pc:grpChg chg="add mod ord">
          <ac:chgData name="AZARIA RISFIN" userId="d71161b0cdc2dc3e" providerId="LiveId" clId="{F2E98E13-8F0F-4D72-8DD6-4A4EA1392292}" dt="2024-12-28T05:17:06.175" v="43" actId="26606"/>
          <ac:grpSpMkLst>
            <pc:docMk/>
            <pc:sldMk cId="0" sldId="258"/>
            <ac:grpSpMk id="2" creationId="{00000000-0000-0000-0000-000000000000}"/>
          </ac:grpSpMkLst>
        </pc:grpChg>
        <pc:picChg chg="add mod">
          <ac:chgData name="AZARIA RISFIN" userId="d71161b0cdc2dc3e" providerId="LiveId" clId="{F2E98E13-8F0F-4D72-8DD6-4A4EA1392292}" dt="2024-12-28T05:17:06.175" v="43" actId="26606"/>
          <ac:picMkLst>
            <pc:docMk/>
            <pc:sldMk cId="0" sldId="258"/>
            <ac:picMk id="2050" creationId="{847A5553-2DD1-3BC5-C868-5A67022C01E7}"/>
          </ac:picMkLst>
        </pc:picChg>
        <pc:cxnChg chg="add">
          <ac:chgData name="AZARIA RISFIN" userId="d71161b0cdc2dc3e" providerId="LiveId" clId="{F2E98E13-8F0F-4D72-8DD6-4A4EA1392292}" dt="2024-12-28T05:17:06.175" v="43" actId="26606"/>
          <ac:cxnSpMkLst>
            <pc:docMk/>
            <pc:sldMk cId="0" sldId="258"/>
            <ac:cxnSpMk id="2059" creationId="{8C730EAB-A532-4295-A302-FB4B90DB9F5E}"/>
          </ac:cxnSpMkLst>
        </pc:cxnChg>
      </pc:sldChg>
      <pc:sldChg chg="addSp delSp modSp mod">
        <pc:chgData name="AZARIA RISFIN" userId="d71161b0cdc2dc3e" providerId="LiveId" clId="{F2E98E13-8F0F-4D72-8DD6-4A4EA1392292}" dt="2024-12-28T05:54:28.009" v="576" actId="14100"/>
        <pc:sldMkLst>
          <pc:docMk/>
          <pc:sldMk cId="0" sldId="259"/>
        </pc:sldMkLst>
      </pc:sldChg>
      <pc:sldChg chg="addSp delSp modSp mod modTransition">
        <pc:chgData name="AZARIA RISFIN" userId="d71161b0cdc2dc3e" providerId="LiveId" clId="{F2E98E13-8F0F-4D72-8DD6-4A4EA1392292}" dt="2025-01-10T11:04:08.177" v="5499" actId="113"/>
        <pc:sldMkLst>
          <pc:docMk/>
          <pc:sldMk cId="0" sldId="263"/>
        </pc:sldMkLst>
      </pc:sldChg>
      <pc:sldChg chg="addSp delSp modSp mod modTransition">
        <pc:chgData name="AZARIA RISFIN" userId="d71161b0cdc2dc3e" providerId="LiveId" clId="{F2E98E13-8F0F-4D72-8DD6-4A4EA1392292}" dt="2025-01-08T14:50:53.927" v="5180" actId="1076"/>
        <pc:sldMkLst>
          <pc:docMk/>
          <pc:sldMk cId="0" sldId="266"/>
        </pc:sldMkLst>
      </pc:sldChg>
      <pc:sldChg chg="addSp delSp modSp mod modTransition setBg">
        <pc:chgData name="AZARIA RISFIN" userId="d71161b0cdc2dc3e" providerId="LiveId" clId="{F2E98E13-8F0F-4D72-8DD6-4A4EA1392292}" dt="2024-12-28T07:32:25.212" v="5129"/>
        <pc:sldMkLst>
          <pc:docMk/>
          <pc:sldMk cId="0" sldId="267"/>
        </pc:sldMkLst>
        <pc:spChg chg="add mod">
          <ac:chgData name="AZARIA RISFIN" userId="d71161b0cdc2dc3e" providerId="LiveId" clId="{F2E98E13-8F0F-4D72-8DD6-4A4EA1392292}" dt="2024-12-28T07:16:03.389" v="3714" actId="1076"/>
          <ac:spMkLst>
            <pc:docMk/>
            <pc:sldMk cId="0" sldId="267"/>
            <ac:spMk id="4" creationId="{94009759-BDD0-8790-0245-7DD16857FEF3}"/>
          </ac:spMkLst>
        </pc:spChg>
        <pc:spChg chg="add mod">
          <ac:chgData name="AZARIA RISFIN" userId="d71161b0cdc2dc3e" providerId="LiveId" clId="{F2E98E13-8F0F-4D72-8DD6-4A4EA1392292}" dt="2024-12-28T07:16:30.519" v="3735" actId="1076"/>
          <ac:spMkLst>
            <pc:docMk/>
            <pc:sldMk cId="0" sldId="267"/>
            <ac:spMk id="6" creationId="{7608FE65-5D13-574A-F780-5072D5CAE9B7}"/>
          </ac:spMkLst>
        </pc:spChg>
        <pc:spChg chg="add">
          <ac:chgData name="AZARIA RISFIN" userId="d71161b0cdc2dc3e" providerId="LiveId" clId="{F2E98E13-8F0F-4D72-8DD6-4A4EA1392292}" dt="2024-12-28T07:15:02.268" v="3680" actId="26606"/>
          <ac:spMkLst>
            <pc:docMk/>
            <pc:sldMk cId="0" sldId="267"/>
            <ac:spMk id="10247" creationId="{F3060C83-F051-4F0E-ABAD-AA0DFC48B218}"/>
          </ac:spMkLst>
        </pc:spChg>
        <pc:spChg chg="add">
          <ac:chgData name="AZARIA RISFIN" userId="d71161b0cdc2dc3e" providerId="LiveId" clId="{F2E98E13-8F0F-4D72-8DD6-4A4EA1392292}" dt="2024-12-28T07:15:02.268" v="3680" actId="26606"/>
          <ac:spMkLst>
            <pc:docMk/>
            <pc:sldMk cId="0" sldId="267"/>
            <ac:spMk id="10249" creationId="{83C98ABE-055B-441F-B07E-44F97F083C39}"/>
          </ac:spMkLst>
        </pc:spChg>
        <pc:spChg chg="add">
          <ac:chgData name="AZARIA RISFIN" userId="d71161b0cdc2dc3e" providerId="LiveId" clId="{F2E98E13-8F0F-4D72-8DD6-4A4EA1392292}" dt="2024-12-28T07:15:02.268" v="3680" actId="26606"/>
          <ac:spMkLst>
            <pc:docMk/>
            <pc:sldMk cId="0" sldId="267"/>
            <ac:spMk id="10251" creationId="{29FDB030-9B49-4CED-8CCD-4D99382388AC}"/>
          </ac:spMkLst>
        </pc:spChg>
        <pc:spChg chg="add">
          <ac:chgData name="AZARIA RISFIN" userId="d71161b0cdc2dc3e" providerId="LiveId" clId="{F2E98E13-8F0F-4D72-8DD6-4A4EA1392292}" dt="2024-12-28T07:15:02.268" v="3680" actId="26606"/>
          <ac:spMkLst>
            <pc:docMk/>
            <pc:sldMk cId="0" sldId="267"/>
            <ac:spMk id="10253" creationId="{3783CA14-24A1-485C-8B30-D6A5D87987AD}"/>
          </ac:spMkLst>
        </pc:spChg>
        <pc:spChg chg="add">
          <ac:chgData name="AZARIA RISFIN" userId="d71161b0cdc2dc3e" providerId="LiveId" clId="{F2E98E13-8F0F-4D72-8DD6-4A4EA1392292}" dt="2024-12-28T07:15:02.268" v="3680" actId="26606"/>
          <ac:spMkLst>
            <pc:docMk/>
            <pc:sldMk cId="0" sldId="267"/>
            <ac:spMk id="10255" creationId="{9A97C86A-04D6-40F7-AE84-31AB43E6A846}"/>
          </ac:spMkLst>
        </pc:spChg>
        <pc:spChg chg="add">
          <ac:chgData name="AZARIA RISFIN" userId="d71161b0cdc2dc3e" providerId="LiveId" clId="{F2E98E13-8F0F-4D72-8DD6-4A4EA1392292}" dt="2024-12-28T07:15:02.268" v="3680" actId="26606"/>
          <ac:spMkLst>
            <pc:docMk/>
            <pc:sldMk cId="0" sldId="267"/>
            <ac:spMk id="10257" creationId="{FF9F2414-84E8-453E-B1F3-389FDE8192D9}"/>
          </ac:spMkLst>
        </pc:spChg>
        <pc:spChg chg="add">
          <ac:chgData name="AZARIA RISFIN" userId="d71161b0cdc2dc3e" providerId="LiveId" clId="{F2E98E13-8F0F-4D72-8DD6-4A4EA1392292}" dt="2024-12-28T07:15:02.268" v="3680" actId="26606"/>
          <ac:spMkLst>
            <pc:docMk/>
            <pc:sldMk cId="0" sldId="267"/>
            <ac:spMk id="10259" creationId="{3ECA69A1-7536-43AC-85EF-C7106179F5ED}"/>
          </ac:spMkLst>
        </pc:spChg>
        <pc:picChg chg="add mod">
          <ac:chgData name="AZARIA RISFIN" userId="d71161b0cdc2dc3e" providerId="LiveId" clId="{F2E98E13-8F0F-4D72-8DD6-4A4EA1392292}" dt="2024-12-28T07:16:02.498" v="3712" actId="1076"/>
          <ac:picMkLst>
            <pc:docMk/>
            <pc:sldMk cId="0" sldId="267"/>
            <ac:picMk id="10242" creationId="{916C6CD7-C9A2-848D-434A-98E6B127FA9D}"/>
          </ac:picMkLst>
        </pc:picChg>
      </pc:sldChg>
      <pc:sldChg chg="addSp delSp modSp mod modTransition">
        <pc:chgData name="AZARIA RISFIN" userId="d71161b0cdc2dc3e" providerId="LiveId" clId="{F2E98E13-8F0F-4D72-8DD6-4A4EA1392292}" dt="2024-12-28T05:19:58.879" v="53"/>
        <pc:sldMkLst>
          <pc:docMk/>
          <pc:sldMk cId="11218706" sldId="272"/>
        </pc:sldMkLst>
      </pc:sldChg>
      <pc:sldChg chg="addSp delSp modSp mod">
        <pc:chgData name="AZARIA RISFIN" userId="d71161b0cdc2dc3e" providerId="LiveId" clId="{F2E98E13-8F0F-4D72-8DD6-4A4EA1392292}" dt="2025-01-10T11:03:29.880" v="5498" actId="20577"/>
        <pc:sldMkLst>
          <pc:docMk/>
          <pc:sldMk cId="3389950733" sldId="274"/>
        </pc:sldMkLst>
      </pc:sldChg>
      <pc:sldChg chg="addSp delSp modSp mod">
        <pc:chgData name="AZARIA RISFIN" userId="d71161b0cdc2dc3e" providerId="LiveId" clId="{F2E98E13-8F0F-4D72-8DD6-4A4EA1392292}" dt="2025-01-10T10:55:38.995" v="5372"/>
        <pc:sldMkLst>
          <pc:docMk/>
          <pc:sldMk cId="686153414" sldId="275"/>
        </pc:sldMkLst>
      </pc:sldChg>
      <pc:sldChg chg="addSp delSp modSp mod">
        <pc:chgData name="AZARIA RISFIN" userId="d71161b0cdc2dc3e" providerId="LiveId" clId="{F2E98E13-8F0F-4D72-8DD6-4A4EA1392292}" dt="2025-01-10T10:59:34.570" v="5480" actId="1076"/>
        <pc:sldMkLst>
          <pc:docMk/>
          <pc:sldMk cId="614816480" sldId="276"/>
        </pc:sldMkLst>
      </pc:sldChg>
      <pc:sldChg chg="addSp delSp modSp add mod">
        <pc:chgData name="AZARIA RISFIN" userId="d71161b0cdc2dc3e" providerId="LiveId" clId="{F2E98E13-8F0F-4D72-8DD6-4A4EA1392292}" dt="2025-01-10T11:00:06.499" v="5482"/>
        <pc:sldMkLst>
          <pc:docMk/>
          <pc:sldMk cId="2373794514" sldId="278"/>
        </pc:sldMkLst>
      </pc:sldChg>
      <pc:sldChg chg="addSp delSp modSp add mod">
        <pc:chgData name="AZARIA RISFIN" userId="d71161b0cdc2dc3e" providerId="LiveId" clId="{F2E98E13-8F0F-4D72-8DD6-4A4EA1392292}" dt="2025-01-10T11:00:08.744" v="5483"/>
        <pc:sldMkLst>
          <pc:docMk/>
          <pc:sldMk cId="3458178012" sldId="279"/>
        </pc:sldMkLst>
      </pc:sldChg>
      <pc:sldChg chg="addSp delSp modSp add mod">
        <pc:chgData name="AZARIA RISFIN" userId="d71161b0cdc2dc3e" providerId="LiveId" clId="{F2E98E13-8F0F-4D72-8DD6-4A4EA1392292}" dt="2025-01-10T11:00:11.165" v="5484"/>
        <pc:sldMkLst>
          <pc:docMk/>
          <pc:sldMk cId="4289084405" sldId="280"/>
        </pc:sldMkLst>
      </pc:sldChg>
      <pc:sldChg chg="addSp delSp modSp add mod modTransition">
        <pc:chgData name="AZARIA RISFIN" userId="d71161b0cdc2dc3e" providerId="LiveId" clId="{F2E98E13-8F0F-4D72-8DD6-4A4EA1392292}" dt="2024-12-28T06:16:31.271" v="626"/>
        <pc:sldMkLst>
          <pc:docMk/>
          <pc:sldMk cId="291252003" sldId="281"/>
        </pc:sldMkLst>
      </pc:sldChg>
      <pc:sldChg chg="delSp add del mod">
        <pc:chgData name="AZARIA RISFIN" userId="d71161b0cdc2dc3e" providerId="LiveId" clId="{F2E98E13-8F0F-4D72-8DD6-4A4EA1392292}" dt="2024-12-28T05:40:46.397" v="340" actId="47"/>
        <pc:sldMkLst>
          <pc:docMk/>
          <pc:sldMk cId="393006666" sldId="281"/>
        </pc:sldMkLst>
      </pc:sldChg>
      <pc:sldChg chg="addSp delSp modSp add mod modTransition setBg">
        <pc:chgData name="AZARIA RISFIN" userId="d71161b0cdc2dc3e" providerId="LiveId" clId="{F2E98E13-8F0F-4D72-8DD6-4A4EA1392292}" dt="2024-12-28T07:07:41.314" v="3542" actId="113"/>
        <pc:sldMkLst>
          <pc:docMk/>
          <pc:sldMk cId="1981418516" sldId="282"/>
        </pc:sldMkLst>
      </pc:sldChg>
      <pc:sldChg chg="addSp delSp add del mod modTransition">
        <pc:chgData name="AZARIA RISFIN" userId="d71161b0cdc2dc3e" providerId="LiveId" clId="{F2E98E13-8F0F-4D72-8DD6-4A4EA1392292}" dt="2024-12-28T05:51:10.283" v="552" actId="47"/>
        <pc:sldMkLst>
          <pc:docMk/>
          <pc:sldMk cId="2164944959" sldId="282"/>
        </pc:sldMkLst>
      </pc:sldChg>
      <pc:sldChg chg="addSp delSp modSp add mod modTransition">
        <pc:chgData name="AZARIA RISFIN" userId="d71161b0cdc2dc3e" providerId="LiveId" clId="{F2E98E13-8F0F-4D72-8DD6-4A4EA1392292}" dt="2025-01-08T14:51:59.799" v="5189" actId="1076"/>
        <pc:sldMkLst>
          <pc:docMk/>
          <pc:sldMk cId="1770338015" sldId="283"/>
        </pc:sldMkLst>
      </pc:sldChg>
      <pc:sldChg chg="addSp delSp modSp add mod modTransition">
        <pc:chgData name="AZARIA RISFIN" userId="d71161b0cdc2dc3e" providerId="LiveId" clId="{F2E98E13-8F0F-4D72-8DD6-4A4EA1392292}" dt="2025-01-08T14:53:16.824" v="5204" actId="20577"/>
        <pc:sldMkLst>
          <pc:docMk/>
          <pc:sldMk cId="3909253246" sldId="284"/>
        </pc:sldMkLst>
        <pc:spChg chg="add mod">
          <ac:chgData name="AZARIA RISFIN" userId="d71161b0cdc2dc3e" providerId="LiveId" clId="{F2E98E13-8F0F-4D72-8DD6-4A4EA1392292}" dt="2024-12-28T07:30:52.520" v="5124" actId="1076"/>
          <ac:spMkLst>
            <pc:docMk/>
            <pc:sldMk cId="3909253246" sldId="284"/>
            <ac:spMk id="2" creationId="{BA0CFC62-2435-F7BA-99B3-C7DD3192CCCC}"/>
          </ac:spMkLst>
        </pc:spChg>
        <pc:spChg chg="add del mod">
          <ac:chgData name="AZARIA RISFIN" userId="d71161b0cdc2dc3e" providerId="LiveId" clId="{F2E98E13-8F0F-4D72-8DD6-4A4EA1392292}" dt="2024-12-28T07:29:47.048" v="5116" actId="478"/>
          <ac:spMkLst>
            <pc:docMk/>
            <pc:sldMk cId="3909253246" sldId="284"/>
            <ac:spMk id="4" creationId="{5096597E-3CE6-62F5-A9F5-45A8DF9B048B}"/>
          </ac:spMkLst>
        </pc:spChg>
        <pc:spChg chg="mod">
          <ac:chgData name="AZARIA RISFIN" userId="d71161b0cdc2dc3e" providerId="LiveId" clId="{F2E98E13-8F0F-4D72-8DD6-4A4EA1392292}" dt="2024-12-28T07:28:27.863" v="5067" actId="20577"/>
          <ac:spMkLst>
            <pc:docMk/>
            <pc:sldMk cId="3909253246" sldId="284"/>
            <ac:spMk id="6" creationId="{77AF6823-C368-EA03-F809-5E909999A9E5}"/>
          </ac:spMkLst>
        </pc:spChg>
        <pc:spChg chg="add mod">
          <ac:chgData name="AZARIA RISFIN" userId="d71161b0cdc2dc3e" providerId="LiveId" clId="{F2E98E13-8F0F-4D72-8DD6-4A4EA1392292}" dt="2025-01-08T14:53:16.824" v="5204" actId="20577"/>
          <ac:spMkLst>
            <pc:docMk/>
            <pc:sldMk cId="3909253246" sldId="284"/>
            <ac:spMk id="9" creationId="{BCB67EB4-B37E-7791-0B9C-A447DF8CEBA6}"/>
          </ac:spMkLst>
        </pc:spChg>
        <pc:picChg chg="add mod">
          <ac:chgData name="AZARIA RISFIN" userId="d71161b0cdc2dc3e" providerId="LiveId" clId="{F2E98E13-8F0F-4D72-8DD6-4A4EA1392292}" dt="2024-12-28T07:28:47.479" v="5071" actId="14100"/>
          <ac:picMkLst>
            <pc:docMk/>
            <pc:sldMk cId="3909253246" sldId="284"/>
            <ac:picMk id="3" creationId="{433BB8BB-503A-1B8D-C58D-20C190DEA0D5}"/>
          </ac:picMkLst>
        </pc:picChg>
        <pc:picChg chg="add mod">
          <ac:chgData name="AZARIA RISFIN" userId="d71161b0cdc2dc3e" providerId="LiveId" clId="{F2E98E13-8F0F-4D72-8DD6-4A4EA1392292}" dt="2024-12-28T07:30:52.520" v="5124" actId="1076"/>
          <ac:picMkLst>
            <pc:docMk/>
            <pc:sldMk cId="3909253246" sldId="284"/>
            <ac:picMk id="11270" creationId="{2C8B1548-1A4D-C078-9791-3AF3FF7913F8}"/>
          </ac:picMkLst>
        </pc:picChg>
      </pc:sldChg>
      <pc:sldChg chg="modSp add mod modTransition">
        <pc:chgData name="AZARIA RISFIN" userId="d71161b0cdc2dc3e" providerId="LiveId" clId="{F2E98E13-8F0F-4D72-8DD6-4A4EA1392292}" dt="2025-01-10T11:08:02.799" v="5500"/>
        <pc:sldMkLst>
          <pc:docMk/>
          <pc:sldMk cId="1741519823" sldId="285"/>
        </pc:sldMkLst>
        <pc:spChg chg="mod">
          <ac:chgData name="AZARIA RISFIN" userId="d71161b0cdc2dc3e" providerId="LiveId" clId="{F2E98E13-8F0F-4D72-8DD6-4A4EA1392292}" dt="2025-01-10T10:47:45.921" v="5240" actId="20577"/>
          <ac:spMkLst>
            <pc:docMk/>
            <pc:sldMk cId="1741519823" sldId="285"/>
            <ac:spMk id="3" creationId="{250C5254-6CDB-A459-03B0-5A8A9528B8D3}"/>
          </ac:spMkLst>
        </pc:spChg>
        <pc:spChg chg="mod">
          <ac:chgData name="AZARIA RISFIN" userId="d71161b0cdc2dc3e" providerId="LiveId" clId="{F2E98E13-8F0F-4D72-8DD6-4A4EA1392292}" dt="2025-01-10T11:02:11.738" v="5487" actId="2711"/>
          <ac:spMkLst>
            <pc:docMk/>
            <pc:sldMk cId="1741519823" sldId="285"/>
            <ac:spMk id="4" creationId="{8FE8FC88-C58E-32FB-A162-D25FE4CC5968}"/>
          </ac:spMkLst>
        </pc:spChg>
      </pc:sldChg>
      <pc:sldChg chg="modSp add mod modTransition">
        <pc:chgData name="AZARIA RISFIN" userId="d71161b0cdc2dc3e" providerId="LiveId" clId="{F2E98E13-8F0F-4D72-8DD6-4A4EA1392292}" dt="2025-01-10T11:08:04.654" v="5501"/>
        <pc:sldMkLst>
          <pc:docMk/>
          <pc:sldMk cId="1921711235" sldId="286"/>
        </pc:sldMkLst>
        <pc:spChg chg="mod">
          <ac:chgData name="AZARIA RISFIN" userId="d71161b0cdc2dc3e" providerId="LiveId" clId="{F2E98E13-8F0F-4D72-8DD6-4A4EA1392292}" dt="2025-01-10T10:50:14.349" v="5295" actId="20577"/>
          <ac:spMkLst>
            <pc:docMk/>
            <pc:sldMk cId="1921711235" sldId="286"/>
            <ac:spMk id="3" creationId="{B6C78B74-678B-18D8-F1AB-A4283D953139}"/>
          </ac:spMkLst>
        </pc:spChg>
        <pc:spChg chg="mod">
          <ac:chgData name="AZARIA RISFIN" userId="d71161b0cdc2dc3e" providerId="LiveId" clId="{F2E98E13-8F0F-4D72-8DD6-4A4EA1392292}" dt="2025-01-10T11:02:21.689" v="5489" actId="1076"/>
          <ac:spMkLst>
            <pc:docMk/>
            <pc:sldMk cId="1921711235" sldId="286"/>
            <ac:spMk id="4" creationId="{256F8352-78D2-1962-1CF3-B2142536D621}"/>
          </ac:spMkLst>
        </pc:spChg>
      </pc:sldChg>
      <pc:sldChg chg="modSp add mod modTransition">
        <pc:chgData name="AZARIA RISFIN" userId="d71161b0cdc2dc3e" providerId="LiveId" clId="{F2E98E13-8F0F-4D72-8DD6-4A4EA1392292}" dt="2025-01-10T11:08:06.749" v="5502"/>
        <pc:sldMkLst>
          <pc:docMk/>
          <pc:sldMk cId="1964607485" sldId="287"/>
        </pc:sldMkLst>
        <pc:spChg chg="mod">
          <ac:chgData name="AZARIA RISFIN" userId="d71161b0cdc2dc3e" providerId="LiveId" clId="{F2E98E13-8F0F-4D72-8DD6-4A4EA1392292}" dt="2025-01-10T10:51:39.397" v="5352" actId="20577"/>
          <ac:spMkLst>
            <pc:docMk/>
            <pc:sldMk cId="1964607485" sldId="287"/>
            <ac:spMk id="3" creationId="{0A212D65-F3E5-0DDA-D5C2-4E64710F3D3D}"/>
          </ac:spMkLst>
        </pc:spChg>
        <pc:spChg chg="mod">
          <ac:chgData name="AZARIA RISFIN" userId="d71161b0cdc2dc3e" providerId="LiveId" clId="{F2E98E13-8F0F-4D72-8DD6-4A4EA1392292}" dt="2025-01-10T11:02:26.758" v="5490" actId="2711"/>
          <ac:spMkLst>
            <pc:docMk/>
            <pc:sldMk cId="1964607485" sldId="287"/>
            <ac:spMk id="4" creationId="{07A836C4-3320-D0D4-CCF3-2E9EAC4F473B}"/>
          </ac:spMkLst>
        </pc:spChg>
      </pc:sldChg>
      <pc:sldChg chg="modSp add mod">
        <pc:chgData name="AZARIA RISFIN" userId="d71161b0cdc2dc3e" providerId="LiveId" clId="{F2E98E13-8F0F-4D72-8DD6-4A4EA1392292}" dt="2025-01-10T10:59:56.169" v="5481" actId="20577"/>
        <pc:sldMkLst>
          <pc:docMk/>
          <pc:sldMk cId="3946879513" sldId="288"/>
        </pc:sldMkLst>
      </pc:sldChg>
    </pc:docChg>
  </pc:docChgLst>
  <pc:docChgLst>
    <pc:chgData name="AZARIA RISFIN" userId="d71161b0cdc2dc3e" providerId="LiveId" clId="{3E41DABD-E6BB-4A2C-B283-F68A25ABAC30}"/>
    <pc:docChg chg="undo custSel addSld delSld modSld">
      <pc:chgData name="AZARIA RISFIN" userId="d71161b0cdc2dc3e" providerId="LiveId" clId="{3E41DABD-E6BB-4A2C-B283-F68A25ABAC30}" dt="2025-01-15T12:01:23.276" v="5533" actId="14100"/>
      <pc:docMkLst>
        <pc:docMk/>
      </pc:docMkLst>
      <pc:sldChg chg="addSp modSp mod modTransition">
        <pc:chgData name="AZARIA RISFIN" userId="d71161b0cdc2dc3e" providerId="LiveId" clId="{3E41DABD-E6BB-4A2C-B283-F68A25ABAC30}" dt="2025-01-15T05:42:35.674" v="4035" actId="1076"/>
        <pc:sldMkLst>
          <pc:docMk/>
          <pc:sldMk cId="0" sldId="256"/>
        </pc:sldMkLst>
        <pc:spChg chg="mod">
          <ac:chgData name="AZARIA RISFIN" userId="d71161b0cdc2dc3e" providerId="LiveId" clId="{3E41DABD-E6BB-4A2C-B283-F68A25ABAC30}" dt="2025-01-15T05:41:47.090" v="4031" actId="20577"/>
          <ac:spMkLst>
            <pc:docMk/>
            <pc:sldMk cId="0" sldId="256"/>
            <ac:spMk id="6" creationId="{00000000-0000-0000-0000-000000000000}"/>
          </ac:spMkLst>
        </pc:spChg>
        <pc:cxnChg chg="add mod">
          <ac:chgData name="AZARIA RISFIN" userId="d71161b0cdc2dc3e" providerId="LiveId" clId="{3E41DABD-E6BB-4A2C-B283-F68A25ABAC30}" dt="2025-01-15T05:42:35.674" v="4035" actId="1076"/>
          <ac:cxnSpMkLst>
            <pc:docMk/>
            <pc:sldMk cId="0" sldId="256"/>
            <ac:cxnSpMk id="9" creationId="{623D5C56-E004-583F-9537-654A61EB948D}"/>
          </ac:cxnSpMkLst>
        </pc:cxnChg>
      </pc:sldChg>
      <pc:sldChg chg="addSp delSp modSp mod modTransition">
        <pc:chgData name="AZARIA RISFIN" userId="d71161b0cdc2dc3e" providerId="LiveId" clId="{3E41DABD-E6BB-4A2C-B283-F68A25ABAC30}" dt="2025-01-15T05:45:28.004" v="4258" actId="1076"/>
        <pc:sldMkLst>
          <pc:docMk/>
          <pc:sldMk cId="0" sldId="257"/>
        </pc:sldMkLst>
        <pc:spChg chg="mod">
          <ac:chgData name="AZARIA RISFIN" userId="d71161b0cdc2dc3e" providerId="LiveId" clId="{3E41DABD-E6BB-4A2C-B283-F68A25ABAC30}" dt="2025-01-15T03:03:12.674" v="40" actId="20577"/>
          <ac:spMkLst>
            <pc:docMk/>
            <pc:sldMk cId="0" sldId="257"/>
            <ac:spMk id="8" creationId="{00000000-0000-0000-0000-000000000000}"/>
          </ac:spMkLst>
        </pc:spChg>
        <pc:spChg chg="mod">
          <ac:chgData name="AZARIA RISFIN" userId="d71161b0cdc2dc3e" providerId="LiveId" clId="{3E41DABD-E6BB-4A2C-B283-F68A25ABAC30}" dt="2025-01-15T05:44:51.535" v="4253" actId="14100"/>
          <ac:spMkLst>
            <pc:docMk/>
            <pc:sldMk cId="0" sldId="257"/>
            <ac:spMk id="12" creationId="{00000000-0000-0000-0000-000000000000}"/>
          </ac:spMkLst>
        </pc:spChg>
        <pc:spChg chg="mod">
          <ac:chgData name="AZARIA RISFIN" userId="d71161b0cdc2dc3e" providerId="LiveId" clId="{3E41DABD-E6BB-4A2C-B283-F68A25ABAC30}" dt="2025-01-15T05:44:34.486" v="4209" actId="20577"/>
          <ac:spMkLst>
            <pc:docMk/>
            <pc:sldMk cId="0" sldId="257"/>
            <ac:spMk id="16" creationId="{00000000-0000-0000-0000-000000000000}"/>
          </ac:spMkLst>
        </pc:spChg>
        <pc:spChg chg="mod">
          <ac:chgData name="AZARIA RISFIN" userId="d71161b0cdc2dc3e" providerId="LiveId" clId="{3E41DABD-E6BB-4A2C-B283-F68A25ABAC30}" dt="2025-01-15T05:44:49.254" v="4252" actId="20577"/>
          <ac:spMkLst>
            <pc:docMk/>
            <pc:sldMk cId="0" sldId="257"/>
            <ac:spMk id="20" creationId="{00000000-0000-0000-0000-000000000000}"/>
          </ac:spMkLst>
        </pc:spChg>
        <pc:spChg chg="mod">
          <ac:chgData name="AZARIA RISFIN" userId="d71161b0cdc2dc3e" providerId="LiveId" clId="{3E41DABD-E6BB-4A2C-B283-F68A25ABAC30}" dt="2025-01-15T05:45:21.597" v="4256"/>
          <ac:spMkLst>
            <pc:docMk/>
            <pc:sldMk cId="0" sldId="257"/>
            <ac:spMk id="23" creationId="{00000000-0000-0000-0000-000000000000}"/>
          </ac:spMkLst>
        </pc:spChg>
        <pc:spChg chg="mod">
          <ac:chgData name="AZARIA RISFIN" userId="d71161b0cdc2dc3e" providerId="LiveId" clId="{3E41DABD-E6BB-4A2C-B283-F68A25ABAC30}" dt="2025-01-15T05:45:21.597" v="4256"/>
          <ac:spMkLst>
            <pc:docMk/>
            <pc:sldMk cId="0" sldId="257"/>
            <ac:spMk id="24" creationId="{00000000-0000-0000-0000-000000000000}"/>
          </ac:spMkLst>
        </pc:spChg>
        <pc:spChg chg="mod">
          <ac:chgData name="AZARIA RISFIN" userId="d71161b0cdc2dc3e" providerId="LiveId" clId="{3E41DABD-E6BB-4A2C-B283-F68A25ABAC30}" dt="2025-01-15T05:45:23.095" v="4257"/>
          <ac:spMkLst>
            <pc:docMk/>
            <pc:sldMk cId="0" sldId="257"/>
            <ac:spMk id="27" creationId="{7C961216-BBEB-F0B6-54CD-F76E080B94A7}"/>
          </ac:spMkLst>
        </pc:spChg>
        <pc:spChg chg="mod">
          <ac:chgData name="AZARIA RISFIN" userId="d71161b0cdc2dc3e" providerId="LiveId" clId="{3E41DABD-E6BB-4A2C-B283-F68A25ABAC30}" dt="2025-01-15T05:45:23.095" v="4257"/>
          <ac:spMkLst>
            <pc:docMk/>
            <pc:sldMk cId="0" sldId="257"/>
            <ac:spMk id="28" creationId="{818478F2-DAE1-FB2D-2FD9-729833CB4871}"/>
          </ac:spMkLst>
        </pc:spChg>
        <pc:grpChg chg="del mod">
          <ac:chgData name="AZARIA RISFIN" userId="d71161b0cdc2dc3e" providerId="LiveId" clId="{3E41DABD-E6BB-4A2C-B283-F68A25ABAC30}" dt="2025-01-15T05:45:14.265" v="4254" actId="21"/>
          <ac:grpSpMkLst>
            <pc:docMk/>
            <pc:sldMk cId="0" sldId="257"/>
            <ac:grpSpMk id="5" creationId="{00000000-0000-0000-0000-000000000000}"/>
          </ac:grpSpMkLst>
        </pc:grpChg>
        <pc:grpChg chg="mod">
          <ac:chgData name="AZARIA RISFIN" userId="d71161b0cdc2dc3e" providerId="LiveId" clId="{3E41DABD-E6BB-4A2C-B283-F68A25ABAC30}" dt="2025-01-15T05:45:21.041" v="4255" actId="1076"/>
          <ac:grpSpMkLst>
            <pc:docMk/>
            <pc:sldMk cId="0" sldId="257"/>
            <ac:grpSpMk id="9" creationId="{00000000-0000-0000-0000-000000000000}"/>
          </ac:grpSpMkLst>
        </pc:grpChg>
        <pc:grpChg chg="mod">
          <ac:chgData name="AZARIA RISFIN" userId="d71161b0cdc2dc3e" providerId="LiveId" clId="{3E41DABD-E6BB-4A2C-B283-F68A25ABAC30}" dt="2025-01-15T03:09:18.736" v="144" actId="1076"/>
          <ac:grpSpMkLst>
            <pc:docMk/>
            <pc:sldMk cId="0" sldId="257"/>
            <ac:grpSpMk id="13" creationId="{00000000-0000-0000-0000-000000000000}"/>
          </ac:grpSpMkLst>
        </pc:grpChg>
        <pc:grpChg chg="mod">
          <ac:chgData name="AZARIA RISFIN" userId="d71161b0cdc2dc3e" providerId="LiveId" clId="{3E41DABD-E6BB-4A2C-B283-F68A25ABAC30}" dt="2025-01-15T03:09:18.736" v="144" actId="1076"/>
          <ac:grpSpMkLst>
            <pc:docMk/>
            <pc:sldMk cId="0" sldId="257"/>
            <ac:grpSpMk id="17" creationId="{00000000-0000-0000-0000-000000000000}"/>
          </ac:grpSpMkLst>
        </pc:grpChg>
        <pc:grpChg chg="add mod">
          <ac:chgData name="AZARIA RISFIN" userId="d71161b0cdc2dc3e" providerId="LiveId" clId="{3E41DABD-E6BB-4A2C-B283-F68A25ABAC30}" dt="2025-01-15T05:45:21.597" v="4256"/>
          <ac:grpSpMkLst>
            <pc:docMk/>
            <pc:sldMk cId="0" sldId="257"/>
            <ac:grpSpMk id="21" creationId="{00000000-0000-0000-0000-000000000000}"/>
          </ac:grpSpMkLst>
        </pc:grpChg>
        <pc:grpChg chg="mod">
          <ac:chgData name="AZARIA RISFIN" userId="d71161b0cdc2dc3e" providerId="LiveId" clId="{3E41DABD-E6BB-4A2C-B283-F68A25ABAC30}" dt="2025-01-15T05:45:21.597" v="4256"/>
          <ac:grpSpMkLst>
            <pc:docMk/>
            <pc:sldMk cId="0" sldId="257"/>
            <ac:grpSpMk id="22" creationId="{00000000-0000-0000-0000-000000000000}"/>
          </ac:grpSpMkLst>
        </pc:grpChg>
        <pc:grpChg chg="add mod">
          <ac:chgData name="AZARIA RISFIN" userId="d71161b0cdc2dc3e" providerId="LiveId" clId="{3E41DABD-E6BB-4A2C-B283-F68A25ABAC30}" dt="2025-01-15T05:45:28.004" v="4258" actId="1076"/>
          <ac:grpSpMkLst>
            <pc:docMk/>
            <pc:sldMk cId="0" sldId="257"/>
            <ac:grpSpMk id="25" creationId="{AC329994-FF47-0569-369C-5421C9127168}"/>
          </ac:grpSpMkLst>
        </pc:grpChg>
        <pc:grpChg chg="mod">
          <ac:chgData name="AZARIA RISFIN" userId="d71161b0cdc2dc3e" providerId="LiveId" clId="{3E41DABD-E6BB-4A2C-B283-F68A25ABAC30}" dt="2025-01-15T05:45:23.095" v="4257"/>
          <ac:grpSpMkLst>
            <pc:docMk/>
            <pc:sldMk cId="0" sldId="257"/>
            <ac:grpSpMk id="26" creationId="{04D29C03-5796-14A5-A4DF-62175628F6E9}"/>
          </ac:grpSpMkLst>
        </pc:grpChg>
      </pc:sldChg>
      <pc:sldChg chg="modSp mod modTransition">
        <pc:chgData name="AZARIA RISFIN" userId="d71161b0cdc2dc3e" providerId="LiveId" clId="{3E41DABD-E6BB-4A2C-B283-F68A25ABAC30}" dt="2025-01-15T11:34:30.823" v="4314" actId="1076"/>
        <pc:sldMkLst>
          <pc:docMk/>
          <pc:sldMk cId="0" sldId="258"/>
        </pc:sldMkLst>
        <pc:spChg chg="mod">
          <ac:chgData name="AZARIA RISFIN" userId="d71161b0cdc2dc3e" providerId="LiveId" clId="{3E41DABD-E6BB-4A2C-B283-F68A25ABAC30}" dt="2025-01-15T11:34:30.823" v="4314" actId="1076"/>
          <ac:spMkLst>
            <pc:docMk/>
            <pc:sldMk cId="0" sldId="258"/>
            <ac:spMk id="3" creationId="{00000000-0000-0000-0000-000000000000}"/>
          </ac:spMkLst>
        </pc:spChg>
      </pc:sldChg>
      <pc:sldChg chg="del">
        <pc:chgData name="AZARIA RISFIN" userId="d71161b0cdc2dc3e" providerId="LiveId" clId="{3E41DABD-E6BB-4A2C-B283-F68A25ABAC30}" dt="2025-01-15T05:08:50.252" v="2584" actId="47"/>
        <pc:sldMkLst>
          <pc:docMk/>
          <pc:sldMk cId="0" sldId="259"/>
        </pc:sldMkLst>
      </pc:sldChg>
      <pc:sldChg chg="del">
        <pc:chgData name="AZARIA RISFIN" userId="d71161b0cdc2dc3e" providerId="LiveId" clId="{3E41DABD-E6BB-4A2C-B283-F68A25ABAC30}" dt="2025-01-15T05:08:58.250" v="2594" actId="47"/>
        <pc:sldMkLst>
          <pc:docMk/>
          <pc:sldMk cId="0" sldId="263"/>
        </pc:sldMkLst>
      </pc:sldChg>
      <pc:sldChg chg="del">
        <pc:chgData name="AZARIA RISFIN" userId="d71161b0cdc2dc3e" providerId="LiveId" clId="{3E41DABD-E6BB-4A2C-B283-F68A25ABAC30}" dt="2025-01-15T05:09:00.127" v="2596" actId="47"/>
        <pc:sldMkLst>
          <pc:docMk/>
          <pc:sldMk cId="0" sldId="266"/>
        </pc:sldMkLst>
      </pc:sldChg>
      <pc:sldChg chg="delSp modSp mod modTransition">
        <pc:chgData name="AZARIA RISFIN" userId="d71161b0cdc2dc3e" providerId="LiveId" clId="{3E41DABD-E6BB-4A2C-B283-F68A25ABAC30}" dt="2025-01-15T05:41:16.596" v="4015"/>
        <pc:sldMkLst>
          <pc:docMk/>
          <pc:sldMk cId="0" sldId="267"/>
        </pc:sldMkLst>
        <pc:spChg chg="mod">
          <ac:chgData name="AZARIA RISFIN" userId="d71161b0cdc2dc3e" providerId="LiveId" clId="{3E41DABD-E6BB-4A2C-B283-F68A25ABAC30}" dt="2025-01-15T05:11:24.368" v="2689" actId="1076"/>
          <ac:spMkLst>
            <pc:docMk/>
            <pc:sldMk cId="0" sldId="267"/>
            <ac:spMk id="6" creationId="{7608FE65-5D13-574A-F780-5072D5CAE9B7}"/>
          </ac:spMkLst>
        </pc:spChg>
        <pc:spChg chg="del mod">
          <ac:chgData name="AZARIA RISFIN" userId="d71161b0cdc2dc3e" providerId="LiveId" clId="{3E41DABD-E6BB-4A2C-B283-F68A25ABAC30}" dt="2025-01-15T05:10:22.733" v="2687" actId="478"/>
          <ac:spMkLst>
            <pc:docMk/>
            <pc:sldMk cId="0" sldId="267"/>
            <ac:spMk id="8" creationId="{C35B3905-F259-A4A4-A77E-E7C354295561}"/>
          </ac:spMkLst>
        </pc:spChg>
      </pc:sldChg>
      <pc:sldChg chg="modSp del mod">
        <pc:chgData name="AZARIA RISFIN" userId="d71161b0cdc2dc3e" providerId="LiveId" clId="{3E41DABD-E6BB-4A2C-B283-F68A25ABAC30}" dt="2025-01-15T05:08:48.563" v="2583" actId="47"/>
        <pc:sldMkLst>
          <pc:docMk/>
          <pc:sldMk cId="11218706" sldId="272"/>
        </pc:sldMkLst>
        <pc:spChg chg="mod">
          <ac:chgData name="AZARIA RISFIN" userId="d71161b0cdc2dc3e" providerId="LiveId" clId="{3E41DABD-E6BB-4A2C-B283-F68A25ABAC30}" dt="2025-01-15T03:22:35.181" v="317" actId="20577"/>
          <ac:spMkLst>
            <pc:docMk/>
            <pc:sldMk cId="11218706" sldId="272"/>
            <ac:spMk id="3" creationId="{12F27685-B388-56D8-27BC-B109230ABE6B}"/>
          </ac:spMkLst>
        </pc:spChg>
      </pc:sldChg>
      <pc:sldChg chg="del">
        <pc:chgData name="AZARIA RISFIN" userId="d71161b0cdc2dc3e" providerId="LiveId" clId="{3E41DABD-E6BB-4A2C-B283-F68A25ABAC30}" dt="2025-01-15T05:08:51.213" v="2585" actId="47"/>
        <pc:sldMkLst>
          <pc:docMk/>
          <pc:sldMk cId="3389950733" sldId="274"/>
        </pc:sldMkLst>
      </pc:sldChg>
      <pc:sldChg chg="del">
        <pc:chgData name="AZARIA RISFIN" userId="d71161b0cdc2dc3e" providerId="LiveId" clId="{3E41DABD-E6BB-4A2C-B283-F68A25ABAC30}" dt="2025-01-15T05:08:52.452" v="2586" actId="47"/>
        <pc:sldMkLst>
          <pc:docMk/>
          <pc:sldMk cId="686153414" sldId="275"/>
        </pc:sldMkLst>
      </pc:sldChg>
      <pc:sldChg chg="del">
        <pc:chgData name="AZARIA RISFIN" userId="d71161b0cdc2dc3e" providerId="LiveId" clId="{3E41DABD-E6BB-4A2C-B283-F68A25ABAC30}" dt="2025-01-15T05:08:53.630" v="2587" actId="47"/>
        <pc:sldMkLst>
          <pc:docMk/>
          <pc:sldMk cId="614816480" sldId="276"/>
        </pc:sldMkLst>
      </pc:sldChg>
      <pc:sldChg chg="del">
        <pc:chgData name="AZARIA RISFIN" userId="d71161b0cdc2dc3e" providerId="LiveId" clId="{3E41DABD-E6BB-4A2C-B283-F68A25ABAC30}" dt="2025-01-15T05:08:57.006" v="2592" actId="47"/>
        <pc:sldMkLst>
          <pc:docMk/>
          <pc:sldMk cId="2214814253" sldId="277"/>
        </pc:sldMkLst>
      </pc:sldChg>
      <pc:sldChg chg="del">
        <pc:chgData name="AZARIA RISFIN" userId="d71161b0cdc2dc3e" providerId="LiveId" clId="{3E41DABD-E6BB-4A2C-B283-F68A25ABAC30}" dt="2025-01-15T05:08:55.089" v="2589" actId="47"/>
        <pc:sldMkLst>
          <pc:docMk/>
          <pc:sldMk cId="2373794514" sldId="278"/>
        </pc:sldMkLst>
      </pc:sldChg>
      <pc:sldChg chg="del">
        <pc:chgData name="AZARIA RISFIN" userId="d71161b0cdc2dc3e" providerId="LiveId" clId="{3E41DABD-E6BB-4A2C-B283-F68A25ABAC30}" dt="2025-01-15T05:08:55.787" v="2590" actId="47"/>
        <pc:sldMkLst>
          <pc:docMk/>
          <pc:sldMk cId="3458178012" sldId="279"/>
        </pc:sldMkLst>
      </pc:sldChg>
      <pc:sldChg chg="del">
        <pc:chgData name="AZARIA RISFIN" userId="d71161b0cdc2dc3e" providerId="LiveId" clId="{3E41DABD-E6BB-4A2C-B283-F68A25ABAC30}" dt="2025-01-15T05:08:56.398" v="2591" actId="47"/>
        <pc:sldMkLst>
          <pc:docMk/>
          <pc:sldMk cId="4289084405" sldId="280"/>
        </pc:sldMkLst>
      </pc:sldChg>
      <pc:sldChg chg="del">
        <pc:chgData name="AZARIA RISFIN" userId="d71161b0cdc2dc3e" providerId="LiveId" clId="{3E41DABD-E6BB-4A2C-B283-F68A25ABAC30}" dt="2025-01-15T05:08:57.609" v="2593" actId="47"/>
        <pc:sldMkLst>
          <pc:docMk/>
          <pc:sldMk cId="291252003" sldId="281"/>
        </pc:sldMkLst>
      </pc:sldChg>
      <pc:sldChg chg="del">
        <pc:chgData name="AZARIA RISFIN" userId="d71161b0cdc2dc3e" providerId="LiveId" clId="{3E41DABD-E6BB-4A2C-B283-F68A25ABAC30}" dt="2025-01-15T05:08:59.280" v="2595" actId="47"/>
        <pc:sldMkLst>
          <pc:docMk/>
          <pc:sldMk cId="1981418516" sldId="282"/>
        </pc:sldMkLst>
      </pc:sldChg>
      <pc:sldChg chg="del">
        <pc:chgData name="AZARIA RISFIN" userId="d71161b0cdc2dc3e" providerId="LiveId" clId="{3E41DABD-E6BB-4A2C-B283-F68A25ABAC30}" dt="2025-01-15T05:09:01.491" v="2597" actId="47"/>
        <pc:sldMkLst>
          <pc:docMk/>
          <pc:sldMk cId="1770338015" sldId="283"/>
        </pc:sldMkLst>
      </pc:sldChg>
      <pc:sldChg chg="modSp mod modTransition">
        <pc:chgData name="AZARIA RISFIN" userId="d71161b0cdc2dc3e" providerId="LiveId" clId="{3E41DABD-E6BB-4A2C-B283-F68A25ABAC30}" dt="2025-01-15T11:58:23.292" v="5497" actId="1076"/>
        <pc:sldMkLst>
          <pc:docMk/>
          <pc:sldMk cId="3909253246" sldId="284"/>
        </pc:sldMkLst>
        <pc:spChg chg="mod">
          <ac:chgData name="AZARIA RISFIN" userId="d71161b0cdc2dc3e" providerId="LiveId" clId="{3E41DABD-E6BB-4A2C-B283-F68A25ABAC30}" dt="2025-01-15T11:58:23.292" v="5497" actId="1076"/>
          <ac:spMkLst>
            <pc:docMk/>
            <pc:sldMk cId="3909253246" sldId="284"/>
            <ac:spMk id="6" creationId="{77AF6823-C368-EA03-F809-5E909999A9E5}"/>
          </ac:spMkLst>
        </pc:spChg>
      </pc:sldChg>
      <pc:sldChg chg="modSp mod modTransition">
        <pc:chgData name="AZARIA RISFIN" userId="d71161b0cdc2dc3e" providerId="LiveId" clId="{3E41DABD-E6BB-4A2C-B283-F68A25ABAC30}" dt="2025-01-15T11:34:05.697" v="4308" actId="1076"/>
        <pc:sldMkLst>
          <pc:docMk/>
          <pc:sldMk cId="1741519823" sldId="285"/>
        </pc:sldMkLst>
        <pc:spChg chg="mod">
          <ac:chgData name="AZARIA RISFIN" userId="d71161b0cdc2dc3e" providerId="LiveId" clId="{3E41DABD-E6BB-4A2C-B283-F68A25ABAC30}" dt="2025-01-15T11:34:05.697" v="4308" actId="1076"/>
          <ac:spMkLst>
            <pc:docMk/>
            <pc:sldMk cId="1741519823" sldId="285"/>
            <ac:spMk id="3" creationId="{250C5254-6CDB-A459-03B0-5A8A9528B8D3}"/>
          </ac:spMkLst>
        </pc:spChg>
        <pc:spChg chg="mod">
          <ac:chgData name="AZARIA RISFIN" userId="d71161b0cdc2dc3e" providerId="LiveId" clId="{3E41DABD-E6BB-4A2C-B283-F68A25ABAC30}" dt="2025-01-15T02:58:48.271" v="28"/>
          <ac:spMkLst>
            <pc:docMk/>
            <pc:sldMk cId="1741519823" sldId="285"/>
            <ac:spMk id="4" creationId="{8FE8FC88-C58E-32FB-A162-D25FE4CC5968}"/>
          </ac:spMkLst>
        </pc:spChg>
      </pc:sldChg>
      <pc:sldChg chg="modSp mod modTransition">
        <pc:chgData name="AZARIA RISFIN" userId="d71161b0cdc2dc3e" providerId="LiveId" clId="{3E41DABD-E6BB-4A2C-B283-F68A25ABAC30}" dt="2025-01-15T11:33:57.128" v="4306" actId="1076"/>
        <pc:sldMkLst>
          <pc:docMk/>
          <pc:sldMk cId="1921711235" sldId="286"/>
        </pc:sldMkLst>
        <pc:spChg chg="mod">
          <ac:chgData name="AZARIA RISFIN" userId="d71161b0cdc2dc3e" providerId="LiveId" clId="{3E41DABD-E6BB-4A2C-B283-F68A25ABAC30}" dt="2025-01-15T11:33:57.128" v="4306" actId="1076"/>
          <ac:spMkLst>
            <pc:docMk/>
            <pc:sldMk cId="1921711235" sldId="286"/>
            <ac:spMk id="3" creationId="{B6C78B74-678B-18D8-F1AB-A4283D953139}"/>
          </ac:spMkLst>
        </pc:spChg>
      </pc:sldChg>
      <pc:sldChg chg="modSp mod modTransition">
        <pc:chgData name="AZARIA RISFIN" userId="d71161b0cdc2dc3e" providerId="LiveId" clId="{3E41DABD-E6BB-4A2C-B283-F68A25ABAC30}" dt="2025-01-15T11:36:27.841" v="4327" actId="255"/>
        <pc:sldMkLst>
          <pc:docMk/>
          <pc:sldMk cId="1964607485" sldId="287"/>
        </pc:sldMkLst>
        <pc:spChg chg="mod">
          <ac:chgData name="AZARIA RISFIN" userId="d71161b0cdc2dc3e" providerId="LiveId" clId="{3E41DABD-E6BB-4A2C-B283-F68A25ABAC30}" dt="2025-01-15T11:33:45.165" v="4304" actId="1076"/>
          <ac:spMkLst>
            <pc:docMk/>
            <pc:sldMk cId="1964607485" sldId="287"/>
            <ac:spMk id="3" creationId="{0A212D65-F3E5-0DDA-D5C2-4E64710F3D3D}"/>
          </ac:spMkLst>
        </pc:spChg>
        <pc:spChg chg="mod">
          <ac:chgData name="AZARIA RISFIN" userId="d71161b0cdc2dc3e" providerId="LiveId" clId="{3E41DABD-E6BB-4A2C-B283-F68A25ABAC30}" dt="2025-01-15T11:36:27.841" v="4327" actId="255"/>
          <ac:spMkLst>
            <pc:docMk/>
            <pc:sldMk cId="1964607485" sldId="287"/>
            <ac:spMk id="4" creationId="{07A836C4-3320-D0D4-CCF3-2E9EAC4F473B}"/>
          </ac:spMkLst>
        </pc:spChg>
        <pc:grpChg chg="mod">
          <ac:chgData name="AZARIA RISFIN" userId="d71161b0cdc2dc3e" providerId="LiveId" clId="{3E41DABD-E6BB-4A2C-B283-F68A25ABAC30}" dt="2025-01-15T11:36:27.623" v="4326" actId="1076"/>
          <ac:grpSpMkLst>
            <pc:docMk/>
            <pc:sldMk cId="1964607485" sldId="287"/>
            <ac:grpSpMk id="2" creationId="{59AF2158-91B8-DF3B-1091-7881C38430F6}"/>
          </ac:grpSpMkLst>
        </pc:grpChg>
      </pc:sldChg>
      <pc:sldChg chg="del">
        <pc:chgData name="AZARIA RISFIN" userId="d71161b0cdc2dc3e" providerId="LiveId" clId="{3E41DABD-E6BB-4A2C-B283-F68A25ABAC30}" dt="2025-01-15T05:08:54.377" v="2588" actId="47"/>
        <pc:sldMkLst>
          <pc:docMk/>
          <pc:sldMk cId="3946879513" sldId="288"/>
        </pc:sldMkLst>
      </pc:sldChg>
      <pc:sldChg chg="addSp delSp add del">
        <pc:chgData name="AZARIA RISFIN" userId="d71161b0cdc2dc3e" providerId="LiveId" clId="{3E41DABD-E6BB-4A2C-B283-F68A25ABAC30}" dt="2025-01-15T03:11:39.691" v="152" actId="2890"/>
        <pc:sldMkLst>
          <pc:docMk/>
          <pc:sldMk cId="160294966" sldId="289"/>
        </pc:sldMkLst>
        <pc:grpChg chg="add del">
          <ac:chgData name="AZARIA RISFIN" userId="d71161b0cdc2dc3e" providerId="LiveId" clId="{3E41DABD-E6BB-4A2C-B283-F68A25ABAC30}" dt="2025-01-15T03:11:38.357" v="151" actId="478"/>
          <ac:grpSpMkLst>
            <pc:docMk/>
            <pc:sldMk cId="160294966" sldId="289"/>
            <ac:grpSpMk id="2" creationId="{B6BBA9DD-9729-44FD-4DE3-703B07916548}"/>
          </ac:grpSpMkLst>
        </pc:grpChg>
        <pc:picChg chg="add del">
          <ac:chgData name="AZARIA RISFIN" userId="d71161b0cdc2dc3e" providerId="LiveId" clId="{3E41DABD-E6BB-4A2C-B283-F68A25ABAC30}" dt="2025-01-15T03:11:38.357" v="151" actId="478"/>
          <ac:picMkLst>
            <pc:docMk/>
            <pc:sldMk cId="160294966" sldId="289"/>
            <ac:picMk id="2050" creationId="{E861ACF5-1287-A3D2-2571-B97C39AF748E}"/>
          </ac:picMkLst>
        </pc:picChg>
      </pc:sldChg>
      <pc:sldChg chg="add del">
        <pc:chgData name="AZARIA RISFIN" userId="d71161b0cdc2dc3e" providerId="LiveId" clId="{3E41DABD-E6BB-4A2C-B283-F68A25ABAC30}" dt="2025-01-15T03:10:00.782" v="146" actId="2890"/>
        <pc:sldMkLst>
          <pc:docMk/>
          <pc:sldMk cId="790173661" sldId="289"/>
        </pc:sldMkLst>
      </pc:sldChg>
      <pc:sldChg chg="add del">
        <pc:chgData name="AZARIA RISFIN" userId="d71161b0cdc2dc3e" providerId="LiveId" clId="{3E41DABD-E6BB-4A2C-B283-F68A25ABAC30}" dt="2025-01-15T03:11:28.208" v="148" actId="47"/>
        <pc:sldMkLst>
          <pc:docMk/>
          <pc:sldMk cId="825615097" sldId="289"/>
        </pc:sldMkLst>
      </pc:sldChg>
      <pc:sldChg chg="addSp modSp new mod modTransition setBg">
        <pc:chgData name="AZARIA RISFIN" userId="d71161b0cdc2dc3e" providerId="LiveId" clId="{3E41DABD-E6BB-4A2C-B283-F68A25ABAC30}" dt="2025-01-15T11:59:19.652" v="5498" actId="2711"/>
        <pc:sldMkLst>
          <pc:docMk/>
          <pc:sldMk cId="2365347926" sldId="289"/>
        </pc:sldMkLst>
        <pc:spChg chg="add mod">
          <ac:chgData name="AZARIA RISFIN" userId="d71161b0cdc2dc3e" providerId="LiveId" clId="{3E41DABD-E6BB-4A2C-B283-F68A25ABAC30}" dt="2025-01-15T11:33:29.016" v="4302" actId="255"/>
          <ac:spMkLst>
            <pc:docMk/>
            <pc:sldMk cId="2365347926" sldId="289"/>
            <ac:spMk id="2" creationId="{A073CFFE-6482-39F7-F349-20883547D56D}"/>
          </ac:spMkLst>
        </pc:spChg>
        <pc:spChg chg="add mod">
          <ac:chgData name="AZARIA RISFIN" userId="d71161b0cdc2dc3e" providerId="LiveId" clId="{3E41DABD-E6BB-4A2C-B283-F68A25ABAC30}" dt="2025-01-15T11:59:19.652" v="5498" actId="2711"/>
          <ac:spMkLst>
            <pc:docMk/>
            <pc:sldMk cId="2365347926" sldId="289"/>
            <ac:spMk id="4" creationId="{6A5C13E3-92BB-0E2C-752A-BB90BE4C1609}"/>
          </ac:spMkLst>
        </pc:spChg>
        <pc:spChg chg="add mod">
          <ac:chgData name="AZARIA RISFIN" userId="d71161b0cdc2dc3e" providerId="LiveId" clId="{3E41DABD-E6BB-4A2C-B283-F68A25ABAC30}" dt="2025-01-15T03:21:37.482" v="307" actId="255"/>
          <ac:spMkLst>
            <pc:docMk/>
            <pc:sldMk cId="2365347926" sldId="289"/>
            <ac:spMk id="5" creationId="{9DB5588B-BD7B-61C9-5F56-286C906B75F6}"/>
          </ac:spMkLst>
        </pc:spChg>
        <pc:spChg chg="add mod">
          <ac:chgData name="AZARIA RISFIN" userId="d71161b0cdc2dc3e" providerId="LiveId" clId="{3E41DABD-E6BB-4A2C-B283-F68A25ABAC30}" dt="2025-01-15T03:21:43.976" v="309" actId="255"/>
          <ac:spMkLst>
            <pc:docMk/>
            <pc:sldMk cId="2365347926" sldId="289"/>
            <ac:spMk id="6" creationId="{5AE9C831-C07C-9478-8EF6-A1C693CF93C4}"/>
          </ac:spMkLst>
        </pc:spChg>
        <pc:spChg chg="add">
          <ac:chgData name="AZARIA RISFIN" userId="d71161b0cdc2dc3e" providerId="LiveId" clId="{3E41DABD-E6BB-4A2C-B283-F68A25ABAC30}" dt="2025-01-15T03:18:42.852" v="244" actId="26606"/>
          <ac:spMkLst>
            <pc:docMk/>
            <pc:sldMk cId="2365347926" sldId="289"/>
            <ac:spMk id="1031" creationId="{F13C74B1-5B17-4795-BED0-7140497B445A}"/>
          </ac:spMkLst>
        </pc:spChg>
        <pc:spChg chg="add">
          <ac:chgData name="AZARIA RISFIN" userId="d71161b0cdc2dc3e" providerId="LiveId" clId="{3E41DABD-E6BB-4A2C-B283-F68A25ABAC30}" dt="2025-01-15T03:18:42.852" v="244" actId="26606"/>
          <ac:spMkLst>
            <pc:docMk/>
            <pc:sldMk cId="2365347926" sldId="289"/>
            <ac:spMk id="1033" creationId="{D4974D33-8DC5-464E-8C6D-BE58F0669C17}"/>
          </ac:spMkLst>
        </pc:spChg>
        <pc:picChg chg="add mod">
          <ac:chgData name="AZARIA RISFIN" userId="d71161b0cdc2dc3e" providerId="LiveId" clId="{3E41DABD-E6BB-4A2C-B283-F68A25ABAC30}" dt="2025-01-15T03:20:17.362" v="249" actId="1076"/>
          <ac:picMkLst>
            <pc:docMk/>
            <pc:sldMk cId="2365347926" sldId="289"/>
            <ac:picMk id="1026" creationId="{2F299444-5787-252B-04F7-31EB8538B5D7}"/>
          </ac:picMkLst>
        </pc:picChg>
      </pc:sldChg>
      <pc:sldChg chg="add del">
        <pc:chgData name="AZARIA RISFIN" userId="d71161b0cdc2dc3e" providerId="LiveId" clId="{3E41DABD-E6BB-4A2C-B283-F68A25ABAC30}" dt="2025-01-15T03:22:43.190" v="319" actId="2890"/>
        <pc:sldMkLst>
          <pc:docMk/>
          <pc:sldMk cId="918703612" sldId="290"/>
        </pc:sldMkLst>
      </pc:sldChg>
      <pc:sldChg chg="addSp delSp modSp new mod modTransition setBg">
        <pc:chgData name="AZARIA RISFIN" userId="d71161b0cdc2dc3e" providerId="LiveId" clId="{3E41DABD-E6BB-4A2C-B283-F68A25ABAC30}" dt="2025-01-15T11:59:35.911" v="5500" actId="1076"/>
        <pc:sldMkLst>
          <pc:docMk/>
          <pc:sldMk cId="2770835780" sldId="290"/>
        </pc:sldMkLst>
        <pc:spChg chg="add mod">
          <ac:chgData name="AZARIA RISFIN" userId="d71161b0cdc2dc3e" providerId="LiveId" clId="{3E41DABD-E6BB-4A2C-B283-F68A25ABAC30}" dt="2025-01-15T11:59:35.911" v="5500" actId="1076"/>
          <ac:spMkLst>
            <pc:docMk/>
            <pc:sldMk cId="2770835780" sldId="290"/>
            <ac:spMk id="2" creationId="{702F6064-0374-9C6C-CA27-85EF2A3FF8EC}"/>
          </ac:spMkLst>
        </pc:spChg>
        <pc:spChg chg="add mod ord">
          <ac:chgData name="AZARIA RISFIN" userId="d71161b0cdc2dc3e" providerId="LiveId" clId="{3E41DABD-E6BB-4A2C-B283-F68A25ABAC30}" dt="2025-01-15T11:59:32.001" v="5499" actId="2711"/>
          <ac:spMkLst>
            <pc:docMk/>
            <pc:sldMk cId="2770835780" sldId="290"/>
            <ac:spMk id="4" creationId="{67BAF85B-704A-BF3C-54EF-0C3AB2EE1D3A}"/>
          </ac:spMkLst>
        </pc:spChg>
        <pc:spChg chg="add del">
          <ac:chgData name="AZARIA RISFIN" userId="d71161b0cdc2dc3e" providerId="LiveId" clId="{3E41DABD-E6BB-4A2C-B283-F68A25ABAC30}" dt="2025-01-15T03:35:05.628" v="376" actId="26606"/>
          <ac:spMkLst>
            <pc:docMk/>
            <pc:sldMk cId="2770835780" sldId="290"/>
            <ac:spMk id="2055" creationId="{C3420C89-0B09-4632-A4AF-3971D08BF7A8}"/>
          </ac:spMkLst>
        </pc:spChg>
        <pc:spChg chg="add del">
          <ac:chgData name="AZARIA RISFIN" userId="d71161b0cdc2dc3e" providerId="LiveId" clId="{3E41DABD-E6BB-4A2C-B283-F68A25ABAC30}" dt="2025-01-15T03:35:05.628" v="376" actId="26606"/>
          <ac:spMkLst>
            <pc:docMk/>
            <pc:sldMk cId="2770835780" sldId="290"/>
            <ac:spMk id="2057" creationId="{4E5CBA61-BF74-40B4-A3A8-366BBA626CCF}"/>
          </ac:spMkLst>
        </pc:spChg>
        <pc:spChg chg="add del">
          <ac:chgData name="AZARIA RISFIN" userId="d71161b0cdc2dc3e" providerId="LiveId" clId="{3E41DABD-E6BB-4A2C-B283-F68A25ABAC30}" dt="2025-01-15T03:36:04.102" v="384" actId="26606"/>
          <ac:spMkLst>
            <pc:docMk/>
            <pc:sldMk cId="2770835780" sldId="290"/>
            <ac:spMk id="2072" creationId="{0D7B6173-1D58-48E2-83CF-37350F315F75}"/>
          </ac:spMkLst>
        </pc:spChg>
        <pc:spChg chg="add del">
          <ac:chgData name="AZARIA RISFIN" userId="d71161b0cdc2dc3e" providerId="LiveId" clId="{3E41DABD-E6BB-4A2C-B283-F68A25ABAC30}" dt="2025-01-15T03:36:04.102" v="384" actId="26606"/>
          <ac:spMkLst>
            <pc:docMk/>
            <pc:sldMk cId="2770835780" sldId="290"/>
            <ac:spMk id="2073" creationId="{02EBFA83-D4DB-4CA0-B229-9E44634D7FE9}"/>
          </ac:spMkLst>
        </pc:spChg>
        <pc:spChg chg="add del">
          <ac:chgData name="AZARIA RISFIN" userId="d71161b0cdc2dc3e" providerId="LiveId" clId="{3E41DABD-E6BB-4A2C-B283-F68A25ABAC30}" dt="2025-01-15T03:36:04.102" v="384" actId="26606"/>
          <ac:spMkLst>
            <pc:docMk/>
            <pc:sldMk cId="2770835780" sldId="290"/>
            <ac:spMk id="2081" creationId="{21BDEC81-16A7-4451-B893-C15000083B77}"/>
          </ac:spMkLst>
        </pc:spChg>
        <pc:spChg chg="add del">
          <ac:chgData name="AZARIA RISFIN" userId="d71161b0cdc2dc3e" providerId="LiveId" clId="{3E41DABD-E6BB-4A2C-B283-F68A25ABAC30}" dt="2025-01-15T03:36:04.102" v="384" actId="26606"/>
          <ac:spMkLst>
            <pc:docMk/>
            <pc:sldMk cId="2770835780" sldId="290"/>
            <ac:spMk id="2083" creationId="{26A515A1-4D80-430E-BE0A-71A290516A82}"/>
          </ac:spMkLst>
        </pc:spChg>
        <pc:spChg chg="add del">
          <ac:chgData name="AZARIA RISFIN" userId="d71161b0cdc2dc3e" providerId="LiveId" clId="{3E41DABD-E6BB-4A2C-B283-F68A25ABAC30}" dt="2025-01-15T03:36:57.228" v="387" actId="26606"/>
          <ac:spMkLst>
            <pc:docMk/>
            <pc:sldMk cId="2770835780" sldId="290"/>
            <ac:spMk id="2085" creationId="{0D7B6173-1D58-48E2-83CF-37350F315F75}"/>
          </ac:spMkLst>
        </pc:spChg>
        <pc:spChg chg="add del">
          <ac:chgData name="AZARIA RISFIN" userId="d71161b0cdc2dc3e" providerId="LiveId" clId="{3E41DABD-E6BB-4A2C-B283-F68A25ABAC30}" dt="2025-01-15T03:36:57.228" v="387" actId="26606"/>
          <ac:spMkLst>
            <pc:docMk/>
            <pc:sldMk cId="2770835780" sldId="290"/>
            <ac:spMk id="2086" creationId="{02EBFA83-D4DB-4CA0-B229-9E44634D7FE9}"/>
          </ac:spMkLst>
        </pc:spChg>
        <pc:spChg chg="add del">
          <ac:chgData name="AZARIA RISFIN" userId="d71161b0cdc2dc3e" providerId="LiveId" clId="{3E41DABD-E6BB-4A2C-B283-F68A25ABAC30}" dt="2025-01-15T03:35:28.455" v="381" actId="26606"/>
          <ac:spMkLst>
            <pc:docMk/>
            <pc:sldMk cId="2770835780" sldId="290"/>
            <ac:spMk id="2088" creationId="{A2679492-7988-4050-9056-542444452411}"/>
          </ac:spMkLst>
        </pc:spChg>
        <pc:spChg chg="add del">
          <ac:chgData name="AZARIA RISFIN" userId="d71161b0cdc2dc3e" providerId="LiveId" clId="{3E41DABD-E6BB-4A2C-B283-F68A25ABAC30}" dt="2025-01-15T03:35:28.455" v="381" actId="26606"/>
          <ac:spMkLst>
            <pc:docMk/>
            <pc:sldMk cId="2770835780" sldId="290"/>
            <ac:spMk id="2090" creationId="{B091B163-7D61-4891-ABCF-5C13D9C418D0}"/>
          </ac:spMkLst>
        </pc:spChg>
        <pc:spChg chg="add del">
          <ac:chgData name="AZARIA RISFIN" userId="d71161b0cdc2dc3e" providerId="LiveId" clId="{3E41DABD-E6BB-4A2C-B283-F68A25ABAC30}" dt="2025-01-15T03:36:57.228" v="387" actId="26606"/>
          <ac:spMkLst>
            <pc:docMk/>
            <pc:sldMk cId="2770835780" sldId="290"/>
            <ac:spMk id="2094" creationId="{21BDEC81-16A7-4451-B893-C15000083B77}"/>
          </ac:spMkLst>
        </pc:spChg>
        <pc:spChg chg="add del">
          <ac:chgData name="AZARIA RISFIN" userId="d71161b0cdc2dc3e" providerId="LiveId" clId="{3E41DABD-E6BB-4A2C-B283-F68A25ABAC30}" dt="2025-01-15T03:36:57.228" v="387" actId="26606"/>
          <ac:spMkLst>
            <pc:docMk/>
            <pc:sldMk cId="2770835780" sldId="290"/>
            <ac:spMk id="2096" creationId="{26A515A1-4D80-430E-BE0A-71A290516A82}"/>
          </ac:spMkLst>
        </pc:spChg>
        <pc:spChg chg="add">
          <ac:chgData name="AZARIA RISFIN" userId="d71161b0cdc2dc3e" providerId="LiveId" clId="{3E41DABD-E6BB-4A2C-B283-F68A25ABAC30}" dt="2025-01-15T03:36:57.228" v="387" actId="26606"/>
          <ac:spMkLst>
            <pc:docMk/>
            <pc:sldMk cId="2770835780" sldId="290"/>
            <ac:spMk id="2101" creationId="{2B97F24A-32CE-4C1C-A50D-3016B394DCFB}"/>
          </ac:spMkLst>
        </pc:spChg>
        <pc:spChg chg="add">
          <ac:chgData name="AZARIA RISFIN" userId="d71161b0cdc2dc3e" providerId="LiveId" clId="{3E41DABD-E6BB-4A2C-B283-F68A25ABAC30}" dt="2025-01-15T03:36:57.228" v="387" actId="26606"/>
          <ac:spMkLst>
            <pc:docMk/>
            <pc:sldMk cId="2770835780" sldId="290"/>
            <ac:spMk id="2103" creationId="{CD8B4F24-440B-49E9-B85D-733523DC064B}"/>
          </ac:spMkLst>
        </pc:spChg>
        <pc:grpChg chg="add del">
          <ac:chgData name="AZARIA RISFIN" userId="d71161b0cdc2dc3e" providerId="LiveId" clId="{3E41DABD-E6BB-4A2C-B283-F68A25ABAC30}" dt="2025-01-15T03:35:03.989" v="375" actId="26606"/>
          <ac:grpSpMkLst>
            <pc:docMk/>
            <pc:sldMk cId="2770835780" sldId="290"/>
            <ac:grpSpMk id="2059" creationId="{AC27E70C-5470-4262-B9CE-AE52C51CF4C1}"/>
          </ac:grpSpMkLst>
        </pc:grpChg>
        <pc:grpChg chg="add del">
          <ac:chgData name="AZARIA RISFIN" userId="d71161b0cdc2dc3e" providerId="LiveId" clId="{3E41DABD-E6BB-4A2C-B283-F68A25ABAC30}" dt="2025-01-15T03:35:03.989" v="375" actId="26606"/>
          <ac:grpSpMkLst>
            <pc:docMk/>
            <pc:sldMk cId="2770835780" sldId="290"/>
            <ac:grpSpMk id="2063" creationId="{E27AF472-EAE3-4572-AB69-B92BD10DBC6D}"/>
          </ac:grpSpMkLst>
        </pc:grpChg>
        <pc:grpChg chg="add del">
          <ac:chgData name="AZARIA RISFIN" userId="d71161b0cdc2dc3e" providerId="LiveId" clId="{3E41DABD-E6BB-4A2C-B283-F68A25ABAC30}" dt="2025-01-15T03:35:03.989" v="375" actId="26606"/>
          <ac:grpSpMkLst>
            <pc:docMk/>
            <pc:sldMk cId="2770835780" sldId="290"/>
            <ac:grpSpMk id="2075" creationId="{6258F736-B256-8039-9DC6-F4E49A5C5AD5}"/>
          </ac:grpSpMkLst>
        </pc:grpChg>
        <pc:picChg chg="add del mod ord">
          <ac:chgData name="AZARIA RISFIN" userId="d71161b0cdc2dc3e" providerId="LiveId" clId="{3E41DABD-E6BB-4A2C-B283-F68A25ABAC30}" dt="2025-01-15T03:36:01.257" v="382" actId="478"/>
          <ac:picMkLst>
            <pc:docMk/>
            <pc:sldMk cId="2770835780" sldId="290"/>
            <ac:picMk id="2050" creationId="{06A39932-B3E2-A698-0042-E8CB599B506E}"/>
          </ac:picMkLst>
        </pc:picChg>
        <pc:picChg chg="add del mod ord">
          <ac:chgData name="AZARIA RISFIN" userId="d71161b0cdc2dc3e" providerId="LiveId" clId="{3E41DABD-E6BB-4A2C-B283-F68A25ABAC30}" dt="2025-01-15T05:47:19.032" v="4292" actId="478"/>
          <ac:picMkLst>
            <pc:docMk/>
            <pc:sldMk cId="2770835780" sldId="290"/>
            <ac:picMk id="2052" creationId="{D29FB7D2-2EC5-E157-18A7-F7E23D8E734E}"/>
          </ac:picMkLst>
        </pc:picChg>
        <pc:picChg chg="add del">
          <ac:chgData name="AZARIA RISFIN" userId="d71161b0cdc2dc3e" providerId="LiveId" clId="{3E41DABD-E6BB-4A2C-B283-F68A25ABAC30}" dt="2025-01-15T03:36:04.102" v="384" actId="26606"/>
          <ac:picMkLst>
            <pc:docMk/>
            <pc:sldMk cId="2770835780" sldId="290"/>
            <ac:picMk id="2079" creationId="{B0DAC8FB-A162-44E3-A606-C855A03A5B09}"/>
          </ac:picMkLst>
        </pc:picChg>
        <pc:picChg chg="del">
          <ac:chgData name="AZARIA RISFIN" userId="d71161b0cdc2dc3e" providerId="LiveId" clId="{3E41DABD-E6BB-4A2C-B283-F68A25ABAC30}" dt="2025-01-15T03:36:57.228" v="387" actId="26606"/>
          <ac:picMkLst>
            <pc:docMk/>
            <pc:sldMk cId="2770835780" sldId="290"/>
            <ac:picMk id="2087" creationId="{B0DAC8FB-A162-44E3-A606-C855A03A5B09}"/>
          </ac:picMkLst>
        </pc:picChg>
        <pc:picChg chg="add mod">
          <ac:chgData name="AZARIA RISFIN" userId="d71161b0cdc2dc3e" providerId="LiveId" clId="{3E41DABD-E6BB-4A2C-B283-F68A25ABAC30}" dt="2025-01-15T05:47:32.894" v="4294" actId="1076"/>
          <ac:picMkLst>
            <pc:docMk/>
            <pc:sldMk cId="2770835780" sldId="290"/>
            <ac:picMk id="7170" creationId="{FAB7B6E5-40A7-4A82-EB25-E01A0AA65A64}"/>
          </ac:picMkLst>
        </pc:picChg>
      </pc:sldChg>
      <pc:sldChg chg="addSp delSp modSp new mod modTransition setBg">
        <pc:chgData name="AZARIA RISFIN" userId="d71161b0cdc2dc3e" providerId="LiveId" clId="{3E41DABD-E6BB-4A2C-B283-F68A25ABAC30}" dt="2025-01-15T11:59:58.699" v="5509" actId="14100"/>
        <pc:sldMkLst>
          <pc:docMk/>
          <pc:sldMk cId="3777781101" sldId="291"/>
        </pc:sldMkLst>
        <pc:spChg chg="add mod">
          <ac:chgData name="AZARIA RISFIN" userId="d71161b0cdc2dc3e" providerId="LiveId" clId="{3E41DABD-E6BB-4A2C-B283-F68A25ABAC30}" dt="2025-01-15T11:59:53.714" v="5507" actId="1076"/>
          <ac:spMkLst>
            <pc:docMk/>
            <pc:sldMk cId="3777781101" sldId="291"/>
            <ac:spMk id="2" creationId="{F37458CE-4674-1736-0AAC-74A61B0C9FFB}"/>
          </ac:spMkLst>
        </pc:spChg>
        <pc:spChg chg="add mod ord">
          <ac:chgData name="AZARIA RISFIN" userId="d71161b0cdc2dc3e" providerId="LiveId" clId="{3E41DABD-E6BB-4A2C-B283-F68A25ABAC30}" dt="2025-01-15T11:59:58.699" v="5509" actId="14100"/>
          <ac:spMkLst>
            <pc:docMk/>
            <pc:sldMk cId="3777781101" sldId="291"/>
            <ac:spMk id="4" creationId="{DFADFABD-433A-4BA9-DAD6-8CB7718CD893}"/>
          </ac:spMkLst>
        </pc:spChg>
        <pc:spChg chg="add del">
          <ac:chgData name="AZARIA RISFIN" userId="d71161b0cdc2dc3e" providerId="LiveId" clId="{3E41DABD-E6BB-4A2C-B283-F68A25ABAC30}" dt="2025-01-15T03:44:39.222" v="503" actId="26606"/>
          <ac:spMkLst>
            <pc:docMk/>
            <pc:sldMk cId="3777781101" sldId="291"/>
            <ac:spMk id="3079" creationId="{AE3A741D-C19B-960A-5803-1C5887147820}"/>
          </ac:spMkLst>
        </pc:spChg>
        <pc:spChg chg="add del">
          <ac:chgData name="AZARIA RISFIN" userId="d71161b0cdc2dc3e" providerId="LiveId" clId="{3E41DABD-E6BB-4A2C-B283-F68A25ABAC30}" dt="2025-01-15T03:44:39.222" v="503" actId="26606"/>
          <ac:spMkLst>
            <pc:docMk/>
            <pc:sldMk cId="3777781101" sldId="291"/>
            <ac:spMk id="3081" creationId="{DC39DE25-0E4E-0AA7-0932-1D78C2372786}"/>
          </ac:spMkLst>
        </pc:spChg>
        <pc:spChg chg="add del">
          <ac:chgData name="AZARIA RISFIN" userId="d71161b0cdc2dc3e" providerId="LiveId" clId="{3E41DABD-E6BB-4A2C-B283-F68A25ABAC30}" dt="2025-01-15T03:44:39.222" v="503" actId="26606"/>
          <ac:spMkLst>
            <pc:docMk/>
            <pc:sldMk cId="3777781101" sldId="291"/>
            <ac:spMk id="3083" creationId="{8D6EA299-0840-6DEA-E670-C49AEBC87E89}"/>
          </ac:spMkLst>
        </pc:spChg>
        <pc:spChg chg="add del">
          <ac:chgData name="AZARIA RISFIN" userId="d71161b0cdc2dc3e" providerId="LiveId" clId="{3E41DABD-E6BB-4A2C-B283-F68A25ABAC30}" dt="2025-01-15T03:44:41.298" v="505" actId="26606"/>
          <ac:spMkLst>
            <pc:docMk/>
            <pc:sldMk cId="3777781101" sldId="291"/>
            <ac:spMk id="3085" creationId="{79BB35BC-D5C2-4C8B-A22A-A71E6191913B}"/>
          </ac:spMkLst>
        </pc:spChg>
        <pc:spChg chg="add del">
          <ac:chgData name="AZARIA RISFIN" userId="d71161b0cdc2dc3e" providerId="LiveId" clId="{3E41DABD-E6BB-4A2C-B283-F68A25ABAC30}" dt="2025-01-15T03:44:49.688" v="507" actId="26606"/>
          <ac:spMkLst>
            <pc:docMk/>
            <pc:sldMk cId="3777781101" sldId="291"/>
            <ac:spMk id="3087" creationId="{04812C46-200A-4DEB-A05E-3ED6C68C2387}"/>
          </ac:spMkLst>
        </pc:spChg>
        <pc:spChg chg="add del">
          <ac:chgData name="AZARIA RISFIN" userId="d71161b0cdc2dc3e" providerId="LiveId" clId="{3E41DABD-E6BB-4A2C-B283-F68A25ABAC30}" dt="2025-01-15T03:44:49.688" v="507" actId="26606"/>
          <ac:spMkLst>
            <pc:docMk/>
            <pc:sldMk cId="3777781101" sldId="291"/>
            <ac:spMk id="3088" creationId="{D1EA859B-E555-4109-94F3-6700E046E008}"/>
          </ac:spMkLst>
        </pc:spChg>
        <pc:spChg chg="add del">
          <ac:chgData name="AZARIA RISFIN" userId="d71161b0cdc2dc3e" providerId="LiveId" clId="{3E41DABD-E6BB-4A2C-B283-F68A25ABAC30}" dt="2025-01-15T03:45:02.514" v="509" actId="26606"/>
          <ac:spMkLst>
            <pc:docMk/>
            <pc:sldMk cId="3777781101" sldId="291"/>
            <ac:spMk id="3090" creationId="{AE3A741D-C19B-960A-5803-1C5887147820}"/>
          </ac:spMkLst>
        </pc:spChg>
        <pc:spChg chg="add del">
          <ac:chgData name="AZARIA RISFIN" userId="d71161b0cdc2dc3e" providerId="LiveId" clId="{3E41DABD-E6BB-4A2C-B283-F68A25ABAC30}" dt="2025-01-15T03:45:02.514" v="509" actId="26606"/>
          <ac:spMkLst>
            <pc:docMk/>
            <pc:sldMk cId="3777781101" sldId="291"/>
            <ac:spMk id="3091" creationId="{DC39DE25-0E4E-0AA7-0932-1D78C2372786}"/>
          </ac:spMkLst>
        </pc:spChg>
        <pc:spChg chg="add del">
          <ac:chgData name="AZARIA RISFIN" userId="d71161b0cdc2dc3e" providerId="LiveId" clId="{3E41DABD-E6BB-4A2C-B283-F68A25ABAC30}" dt="2025-01-15T03:45:02.514" v="509" actId="26606"/>
          <ac:spMkLst>
            <pc:docMk/>
            <pc:sldMk cId="3777781101" sldId="291"/>
            <ac:spMk id="3092" creationId="{8D6EA299-0840-6DEA-E670-C49AEBC87E89}"/>
          </ac:spMkLst>
        </pc:spChg>
        <pc:grpChg chg="add">
          <ac:chgData name="AZARIA RISFIN" userId="d71161b0cdc2dc3e" providerId="LiveId" clId="{3E41DABD-E6BB-4A2C-B283-F68A25ABAC30}" dt="2025-01-15T03:45:02.527" v="510" actId="26606"/>
          <ac:grpSpMkLst>
            <pc:docMk/>
            <pc:sldMk cId="3777781101" sldId="291"/>
            <ac:grpSpMk id="3094" creationId="{A5AFD70F-20E3-55D2-E154-7D4FACFBB016}"/>
          </ac:grpSpMkLst>
        </pc:grpChg>
        <pc:picChg chg="add mod ord">
          <ac:chgData name="AZARIA RISFIN" userId="d71161b0cdc2dc3e" providerId="LiveId" clId="{3E41DABD-E6BB-4A2C-B283-F68A25ABAC30}" dt="2025-01-15T03:45:02.527" v="510" actId="26606"/>
          <ac:picMkLst>
            <pc:docMk/>
            <pc:sldMk cId="3777781101" sldId="291"/>
            <ac:picMk id="3074" creationId="{2B6A437D-C291-F2F1-A1AA-3285B49A3184}"/>
          </ac:picMkLst>
        </pc:picChg>
      </pc:sldChg>
      <pc:sldChg chg="add del">
        <pc:chgData name="AZARIA RISFIN" userId="d71161b0cdc2dc3e" providerId="LiveId" clId="{3E41DABD-E6BB-4A2C-B283-F68A25ABAC30}" dt="2025-01-15T03:42:06.058" v="398" actId="47"/>
        <pc:sldMkLst>
          <pc:docMk/>
          <pc:sldMk cId="3995837718" sldId="291"/>
        </pc:sldMkLst>
      </pc:sldChg>
      <pc:sldChg chg="addSp modSp new mod modTransition setBg">
        <pc:chgData name="AZARIA RISFIN" userId="d71161b0cdc2dc3e" providerId="LiveId" clId="{3E41DABD-E6BB-4A2C-B283-F68A25ABAC30}" dt="2025-01-15T12:00:14.872" v="5515" actId="27636"/>
        <pc:sldMkLst>
          <pc:docMk/>
          <pc:sldMk cId="1247655405" sldId="292"/>
        </pc:sldMkLst>
        <pc:spChg chg="add mod">
          <ac:chgData name="AZARIA RISFIN" userId="d71161b0cdc2dc3e" providerId="LiveId" clId="{3E41DABD-E6BB-4A2C-B283-F68A25ABAC30}" dt="2025-01-15T12:00:10.045" v="5512" actId="14100"/>
          <ac:spMkLst>
            <pc:docMk/>
            <pc:sldMk cId="1247655405" sldId="292"/>
            <ac:spMk id="2" creationId="{D089C9B2-D559-1B91-2DEB-44F83A7B7166}"/>
          </ac:spMkLst>
        </pc:spChg>
        <pc:spChg chg="add mod">
          <ac:chgData name="AZARIA RISFIN" userId="d71161b0cdc2dc3e" providerId="LiveId" clId="{3E41DABD-E6BB-4A2C-B283-F68A25ABAC30}" dt="2025-01-15T12:00:14.872" v="5515" actId="27636"/>
          <ac:spMkLst>
            <pc:docMk/>
            <pc:sldMk cId="1247655405" sldId="292"/>
            <ac:spMk id="4" creationId="{6A30AB8F-0BCA-C5B0-BF64-EEB63122F761}"/>
          </ac:spMkLst>
        </pc:spChg>
        <pc:grpChg chg="add">
          <ac:chgData name="AZARIA RISFIN" userId="d71161b0cdc2dc3e" providerId="LiveId" clId="{3E41DABD-E6BB-4A2C-B283-F68A25ABAC30}" dt="2025-01-15T04:02:50.666" v="779" actId="26606"/>
          <ac:grpSpMkLst>
            <pc:docMk/>
            <pc:sldMk cId="1247655405" sldId="292"/>
            <ac:grpSpMk id="1031" creationId="{3AFCAD34-1AFC-BC1A-F6B2-C34C63912EAB}"/>
          </ac:grpSpMkLst>
        </pc:grpChg>
        <pc:picChg chg="add mod">
          <ac:chgData name="AZARIA RISFIN" userId="d71161b0cdc2dc3e" providerId="LiveId" clId="{3E41DABD-E6BB-4A2C-B283-F68A25ABAC30}" dt="2025-01-15T04:03:06.604" v="785" actId="1076"/>
          <ac:picMkLst>
            <pc:docMk/>
            <pc:sldMk cId="1247655405" sldId="292"/>
            <ac:picMk id="1026" creationId="{252F835B-5872-0FCF-9C43-122FD4075CB8}"/>
          </ac:picMkLst>
        </pc:picChg>
      </pc:sldChg>
      <pc:sldChg chg="addSp modSp new mod modTransition setBg">
        <pc:chgData name="AZARIA RISFIN" userId="d71161b0cdc2dc3e" providerId="LiveId" clId="{3E41DABD-E6BB-4A2C-B283-F68A25ABAC30}" dt="2025-01-15T12:00:42.321" v="5522" actId="14100"/>
        <pc:sldMkLst>
          <pc:docMk/>
          <pc:sldMk cId="2348512299" sldId="293"/>
        </pc:sldMkLst>
        <pc:spChg chg="add mod">
          <ac:chgData name="AZARIA RISFIN" userId="d71161b0cdc2dc3e" providerId="LiveId" clId="{3E41DABD-E6BB-4A2C-B283-F68A25ABAC30}" dt="2025-01-15T12:00:21.561" v="5516" actId="2711"/>
          <ac:spMkLst>
            <pc:docMk/>
            <pc:sldMk cId="2348512299" sldId="293"/>
            <ac:spMk id="2" creationId="{AA8E39E4-D28E-C013-8BAE-8A8694C9E91D}"/>
          </ac:spMkLst>
        </pc:spChg>
        <pc:spChg chg="add mod">
          <ac:chgData name="AZARIA RISFIN" userId="d71161b0cdc2dc3e" providerId="LiveId" clId="{3E41DABD-E6BB-4A2C-B283-F68A25ABAC30}" dt="2025-01-15T12:00:42.321" v="5522" actId="14100"/>
          <ac:spMkLst>
            <pc:docMk/>
            <pc:sldMk cId="2348512299" sldId="293"/>
            <ac:spMk id="3" creationId="{E74DC7CA-0667-7C1A-F682-EAD1E5406FCD}"/>
          </ac:spMkLst>
        </pc:spChg>
        <pc:spChg chg="add">
          <ac:chgData name="AZARIA RISFIN" userId="d71161b0cdc2dc3e" providerId="LiveId" clId="{3E41DABD-E6BB-4A2C-B283-F68A25ABAC30}" dt="2025-01-15T04:12:51.721" v="1561"/>
          <ac:spMkLst>
            <pc:docMk/>
            <pc:sldMk cId="2348512299" sldId="293"/>
            <ac:spMk id="4" creationId="{9977B8D5-0BB8-1624-B209-35456FD7A288}"/>
          </ac:spMkLst>
        </pc:spChg>
        <pc:grpChg chg="add">
          <ac:chgData name="AZARIA RISFIN" userId="d71161b0cdc2dc3e" providerId="LiveId" clId="{3E41DABD-E6BB-4A2C-B283-F68A25ABAC30}" dt="2025-01-15T04:14:17.543" v="1564" actId="26606"/>
          <ac:grpSpMkLst>
            <pc:docMk/>
            <pc:sldMk cId="2348512299" sldId="293"/>
            <ac:grpSpMk id="2057" creationId="{A5AFD70F-20E3-55D2-E154-7D4FACFBB016}"/>
          </ac:grpSpMkLst>
        </pc:grpChg>
        <pc:picChg chg="add mod">
          <ac:chgData name="AZARIA RISFIN" userId="d71161b0cdc2dc3e" providerId="LiveId" clId="{3E41DABD-E6BB-4A2C-B283-F68A25ABAC30}" dt="2025-01-15T04:14:17.543" v="1564" actId="26606"/>
          <ac:picMkLst>
            <pc:docMk/>
            <pc:sldMk cId="2348512299" sldId="293"/>
            <ac:picMk id="2052" creationId="{29EBA6D9-DD68-9BF3-CF9D-54FC06D6A573}"/>
          </ac:picMkLst>
        </pc:picChg>
      </pc:sldChg>
      <pc:sldChg chg="addSp modSp new mod modTransition setBg">
        <pc:chgData name="AZARIA RISFIN" userId="d71161b0cdc2dc3e" providerId="LiveId" clId="{3E41DABD-E6BB-4A2C-B283-F68A25ABAC30}" dt="2025-01-15T12:01:05.453" v="5527" actId="14100"/>
        <pc:sldMkLst>
          <pc:docMk/>
          <pc:sldMk cId="2972679764" sldId="294"/>
        </pc:sldMkLst>
        <pc:spChg chg="add mod">
          <ac:chgData name="AZARIA RISFIN" userId="d71161b0cdc2dc3e" providerId="LiveId" clId="{3E41DABD-E6BB-4A2C-B283-F68A25ABAC30}" dt="2025-01-15T12:00:57.492" v="5526" actId="2711"/>
          <ac:spMkLst>
            <pc:docMk/>
            <pc:sldMk cId="2972679764" sldId="294"/>
            <ac:spMk id="2" creationId="{E900DEAE-E062-C3FF-B9A9-A6F92CFDF6F7}"/>
          </ac:spMkLst>
        </pc:spChg>
        <pc:spChg chg="add mod">
          <ac:chgData name="AZARIA RISFIN" userId="d71161b0cdc2dc3e" providerId="LiveId" clId="{3E41DABD-E6BB-4A2C-B283-F68A25ABAC30}" dt="2025-01-15T12:01:05.453" v="5527" actId="14100"/>
          <ac:spMkLst>
            <pc:docMk/>
            <pc:sldMk cId="2972679764" sldId="294"/>
            <ac:spMk id="3" creationId="{C0F429C6-709F-8EDD-467F-7F3AAB7CF076}"/>
          </ac:spMkLst>
        </pc:spChg>
        <pc:grpChg chg="add">
          <ac:chgData name="AZARIA RISFIN" userId="d71161b0cdc2dc3e" providerId="LiveId" clId="{3E41DABD-E6BB-4A2C-B283-F68A25ABAC30}" dt="2025-01-15T04:38:51.523" v="2454" actId="26606"/>
          <ac:grpSpMkLst>
            <pc:docMk/>
            <pc:sldMk cId="2972679764" sldId="294"/>
            <ac:grpSpMk id="3079" creationId="{6258F736-B256-8039-9DC6-F4E49A5C5AD5}"/>
          </ac:grpSpMkLst>
        </pc:grpChg>
        <pc:picChg chg="add mod">
          <ac:chgData name="AZARIA RISFIN" userId="d71161b0cdc2dc3e" providerId="LiveId" clId="{3E41DABD-E6BB-4A2C-B283-F68A25ABAC30}" dt="2025-01-15T04:38:51.523" v="2454" actId="26606"/>
          <ac:picMkLst>
            <pc:docMk/>
            <pc:sldMk cId="2972679764" sldId="294"/>
            <ac:picMk id="3074" creationId="{54254854-0865-A5D9-190A-5C0AF8F4D20D}"/>
          </ac:picMkLst>
        </pc:picChg>
      </pc:sldChg>
      <pc:sldChg chg="addSp delSp add del">
        <pc:chgData name="AZARIA RISFIN" userId="d71161b0cdc2dc3e" providerId="LiveId" clId="{3E41DABD-E6BB-4A2C-B283-F68A25ABAC30}" dt="2025-01-15T04:20:49.355" v="1649" actId="2890"/>
        <pc:sldMkLst>
          <pc:docMk/>
          <pc:sldMk cId="633254983" sldId="295"/>
        </pc:sldMkLst>
        <pc:spChg chg="add del">
          <ac:chgData name="AZARIA RISFIN" userId="d71161b0cdc2dc3e" providerId="LiveId" clId="{3E41DABD-E6BB-4A2C-B283-F68A25ABAC30}" dt="2025-01-15T04:20:47.935" v="1648" actId="478"/>
          <ac:spMkLst>
            <pc:docMk/>
            <pc:sldMk cId="633254983" sldId="295"/>
            <ac:spMk id="2" creationId="{69B1E27B-1E78-1D9D-C9B0-75ECC28F9E6A}"/>
          </ac:spMkLst>
        </pc:spChg>
        <pc:spChg chg="add del">
          <ac:chgData name="AZARIA RISFIN" userId="d71161b0cdc2dc3e" providerId="LiveId" clId="{3E41DABD-E6BB-4A2C-B283-F68A25ABAC30}" dt="2025-01-15T04:20:47.935" v="1648" actId="478"/>
          <ac:spMkLst>
            <pc:docMk/>
            <pc:sldMk cId="633254983" sldId="295"/>
            <ac:spMk id="4" creationId="{5148F1C4-6E5D-4244-CEA6-6736ACCC2993}"/>
          </ac:spMkLst>
        </pc:spChg>
        <pc:picChg chg="add del">
          <ac:chgData name="AZARIA RISFIN" userId="d71161b0cdc2dc3e" providerId="LiveId" clId="{3E41DABD-E6BB-4A2C-B283-F68A25ABAC30}" dt="2025-01-15T04:20:47.935" v="1648" actId="478"/>
          <ac:picMkLst>
            <pc:docMk/>
            <pc:sldMk cId="633254983" sldId="295"/>
            <ac:picMk id="3074" creationId="{719B75A8-A871-257B-AECB-54B120C2BF24}"/>
          </ac:picMkLst>
        </pc:picChg>
      </pc:sldChg>
      <pc:sldChg chg="addSp modSp new mod modTransition">
        <pc:chgData name="AZARIA RISFIN" userId="d71161b0cdc2dc3e" providerId="LiveId" clId="{3E41DABD-E6BB-4A2C-B283-F68A25ABAC30}" dt="2025-01-15T05:41:16.596" v="4015"/>
        <pc:sldMkLst>
          <pc:docMk/>
          <pc:sldMk cId="3335999384" sldId="295"/>
        </pc:sldMkLst>
        <pc:spChg chg="add mod">
          <ac:chgData name="AZARIA RISFIN" userId="d71161b0cdc2dc3e" providerId="LiveId" clId="{3E41DABD-E6BB-4A2C-B283-F68A25ABAC30}" dt="2025-01-15T04:21:24.892" v="1690" actId="1076"/>
          <ac:spMkLst>
            <pc:docMk/>
            <pc:sldMk cId="3335999384" sldId="295"/>
            <ac:spMk id="2" creationId="{D8FD4C86-81D2-4C45-9ABD-194C8149B979}"/>
          </ac:spMkLst>
        </pc:spChg>
      </pc:sldChg>
      <pc:sldChg chg="modSp add del mod">
        <pc:chgData name="AZARIA RISFIN" userId="d71161b0cdc2dc3e" providerId="LiveId" clId="{3E41DABD-E6BB-4A2C-B283-F68A25ABAC30}" dt="2025-01-15T05:16:49.088" v="3546" actId="47"/>
        <pc:sldMkLst>
          <pc:docMk/>
          <pc:sldMk cId="1519101999" sldId="296"/>
        </pc:sldMkLst>
        <pc:spChg chg="mod">
          <ac:chgData name="AZARIA RISFIN" userId="d71161b0cdc2dc3e" providerId="LiveId" clId="{3E41DABD-E6BB-4A2C-B283-F68A25ABAC30}" dt="2025-01-15T05:16:41.405" v="3544" actId="5793"/>
          <ac:spMkLst>
            <pc:docMk/>
            <pc:sldMk cId="1519101999" sldId="296"/>
            <ac:spMk id="3" creationId="{1E5B4F45-3678-B3BD-0BD7-92FC29FC6114}"/>
          </ac:spMkLst>
        </pc:spChg>
      </pc:sldChg>
      <pc:sldChg chg="addSp modSp new mod modTransition setBg">
        <pc:chgData name="AZARIA RISFIN" userId="d71161b0cdc2dc3e" providerId="LiveId" clId="{3E41DABD-E6BB-4A2C-B283-F68A25ABAC30}" dt="2025-01-15T12:01:23.276" v="5533" actId="14100"/>
        <pc:sldMkLst>
          <pc:docMk/>
          <pc:sldMk cId="2031175867" sldId="297"/>
        </pc:sldMkLst>
        <pc:spChg chg="add mod">
          <ac:chgData name="AZARIA RISFIN" userId="d71161b0cdc2dc3e" providerId="LiveId" clId="{3E41DABD-E6BB-4A2C-B283-F68A25ABAC30}" dt="2025-01-15T12:01:15.725" v="5531" actId="27636"/>
          <ac:spMkLst>
            <pc:docMk/>
            <pc:sldMk cId="2031175867" sldId="297"/>
            <ac:spMk id="2" creationId="{CD3E1A2A-2BA2-BAE7-CEE6-2AF8E6249C25}"/>
          </ac:spMkLst>
        </pc:spChg>
        <pc:spChg chg="add mod">
          <ac:chgData name="AZARIA RISFIN" userId="d71161b0cdc2dc3e" providerId="LiveId" clId="{3E41DABD-E6BB-4A2C-B283-F68A25ABAC30}" dt="2025-01-15T12:01:23.276" v="5533" actId="14100"/>
          <ac:spMkLst>
            <pc:docMk/>
            <pc:sldMk cId="2031175867" sldId="297"/>
            <ac:spMk id="4" creationId="{D0DFA68E-2957-EBC1-C0AE-1EE0E5029AD9}"/>
          </ac:spMkLst>
        </pc:spChg>
        <pc:spChg chg="add">
          <ac:chgData name="AZARIA RISFIN" userId="d71161b0cdc2dc3e" providerId="LiveId" clId="{3E41DABD-E6BB-4A2C-B283-F68A25ABAC30}" dt="2025-01-15T04:50:10.530" v="2579" actId="26606"/>
          <ac:spMkLst>
            <pc:docMk/>
            <pc:sldMk cId="2031175867" sldId="297"/>
            <ac:spMk id="4103" creationId="{2B97F24A-32CE-4C1C-A50D-3016B394DCFB}"/>
          </ac:spMkLst>
        </pc:spChg>
        <pc:spChg chg="add">
          <ac:chgData name="AZARIA RISFIN" userId="d71161b0cdc2dc3e" providerId="LiveId" clId="{3E41DABD-E6BB-4A2C-B283-F68A25ABAC30}" dt="2025-01-15T04:50:10.530" v="2579" actId="26606"/>
          <ac:spMkLst>
            <pc:docMk/>
            <pc:sldMk cId="2031175867" sldId="297"/>
            <ac:spMk id="4105" creationId="{CD8B4F24-440B-49E9-B85D-733523DC064B}"/>
          </ac:spMkLst>
        </pc:spChg>
        <pc:picChg chg="add mod">
          <ac:chgData name="AZARIA RISFIN" userId="d71161b0cdc2dc3e" providerId="LiveId" clId="{3E41DABD-E6BB-4A2C-B283-F68A25ABAC30}" dt="2025-01-15T04:50:10.530" v="2579" actId="26606"/>
          <ac:picMkLst>
            <pc:docMk/>
            <pc:sldMk cId="2031175867" sldId="297"/>
            <ac:picMk id="4098" creationId="{455B8D77-AA25-3C7E-813E-28AE846F79D4}"/>
          </ac:picMkLst>
        </pc:picChg>
      </pc:sldChg>
      <pc:sldChg chg="add del">
        <pc:chgData name="AZARIA RISFIN" userId="d71161b0cdc2dc3e" providerId="LiveId" clId="{3E41DABD-E6BB-4A2C-B283-F68A25ABAC30}" dt="2025-01-15T04:43:54.662" v="2467" actId="2890"/>
        <pc:sldMkLst>
          <pc:docMk/>
          <pc:sldMk cId="3479709036" sldId="297"/>
        </pc:sldMkLst>
      </pc:sldChg>
      <pc:sldChg chg="addSp modSp add mod modTransition">
        <pc:chgData name="AZARIA RISFIN" userId="d71161b0cdc2dc3e" providerId="LiveId" clId="{3E41DABD-E6BB-4A2C-B283-F68A25ABAC30}" dt="2025-01-15T05:41:16.596" v="4015"/>
        <pc:sldMkLst>
          <pc:docMk/>
          <pc:sldMk cId="1962389764" sldId="298"/>
        </pc:sldMkLst>
        <pc:spChg chg="add mod">
          <ac:chgData name="AZARIA RISFIN" userId="d71161b0cdc2dc3e" providerId="LiveId" clId="{3E41DABD-E6BB-4A2C-B283-F68A25ABAC30}" dt="2025-01-15T05:17:59.608" v="3554" actId="14100"/>
          <ac:spMkLst>
            <pc:docMk/>
            <pc:sldMk cId="1962389764" sldId="298"/>
            <ac:spMk id="2" creationId="{3C279C4D-2799-3C88-1AF9-96E765D7C376}"/>
          </ac:spMkLst>
        </pc:spChg>
        <pc:spChg chg="mod">
          <ac:chgData name="AZARIA RISFIN" userId="d71161b0cdc2dc3e" providerId="LiveId" clId="{3E41DABD-E6BB-4A2C-B283-F68A25ABAC30}" dt="2025-01-15T05:16:14.121" v="3541" actId="1076"/>
          <ac:spMkLst>
            <pc:docMk/>
            <pc:sldMk cId="1962389764" sldId="298"/>
            <ac:spMk id="4" creationId="{214911EE-0304-308C-4477-0B5777BF9011}"/>
          </ac:spMkLst>
        </pc:spChg>
        <pc:spChg chg="mod">
          <ac:chgData name="AZARIA RISFIN" userId="d71161b0cdc2dc3e" providerId="LiveId" clId="{3E41DABD-E6BB-4A2C-B283-F68A25ABAC30}" dt="2025-01-15T05:11:55.491" v="2756" actId="1076"/>
          <ac:spMkLst>
            <pc:docMk/>
            <pc:sldMk cId="1962389764" sldId="298"/>
            <ac:spMk id="6" creationId="{9034EF82-5F4A-11C6-6A9A-33E72EDF3BCF}"/>
          </ac:spMkLst>
        </pc:spChg>
        <pc:picChg chg="add mod">
          <ac:chgData name="AZARIA RISFIN" userId="d71161b0cdc2dc3e" providerId="LiveId" clId="{3E41DABD-E6BB-4A2C-B283-F68A25ABAC30}" dt="2025-01-15T05:17:55.444" v="3552" actId="1076"/>
          <ac:picMkLst>
            <pc:docMk/>
            <pc:sldMk cId="1962389764" sldId="298"/>
            <ac:picMk id="5122" creationId="{2F29C6AB-5C1F-AFFD-E0C6-E08199EBF53E}"/>
          </ac:picMkLst>
        </pc:picChg>
      </pc:sldChg>
      <pc:sldChg chg="addSp delSp modSp add mod modTransition modAnim modNotesTx">
        <pc:chgData name="AZARIA RISFIN" userId="d71161b0cdc2dc3e" providerId="LiveId" clId="{3E41DABD-E6BB-4A2C-B283-F68A25ABAC30}" dt="2025-01-15T11:44:18.040" v="4424"/>
        <pc:sldMkLst>
          <pc:docMk/>
          <pc:sldMk cId="2130558290" sldId="299"/>
        </pc:sldMkLst>
        <pc:spChg chg="mod">
          <ac:chgData name="AZARIA RISFIN" userId="d71161b0cdc2dc3e" providerId="LiveId" clId="{3E41DABD-E6BB-4A2C-B283-F68A25ABAC30}" dt="2025-01-15T11:43:55.706" v="4419" actId="113"/>
          <ac:spMkLst>
            <pc:docMk/>
            <pc:sldMk cId="2130558290" sldId="299"/>
            <ac:spMk id="2" creationId="{D43B0CCF-20ED-4BE6-9E3F-FE6F148E8D38}"/>
          </ac:spMkLst>
        </pc:spChg>
        <pc:spChg chg="add mod">
          <ac:chgData name="AZARIA RISFIN" userId="d71161b0cdc2dc3e" providerId="LiveId" clId="{3E41DABD-E6BB-4A2C-B283-F68A25ABAC30}" dt="2025-01-15T05:38:54.193" v="3980" actId="14100"/>
          <ac:spMkLst>
            <pc:docMk/>
            <pc:sldMk cId="2130558290" sldId="299"/>
            <ac:spMk id="3" creationId="{9A1DCED6-0034-56EE-9944-2F18A2310724}"/>
          </ac:spMkLst>
        </pc:spChg>
        <pc:spChg chg="mod">
          <ac:chgData name="AZARIA RISFIN" userId="d71161b0cdc2dc3e" providerId="LiveId" clId="{3E41DABD-E6BB-4A2C-B283-F68A25ABAC30}" dt="2025-01-15T11:44:04.361" v="4421" actId="1076"/>
          <ac:spMkLst>
            <pc:docMk/>
            <pc:sldMk cId="2130558290" sldId="299"/>
            <ac:spMk id="4" creationId="{63089DC4-85C9-F631-C4E6-FC8E1A2123FA}"/>
          </ac:spMkLst>
        </pc:spChg>
        <pc:spChg chg="add mod">
          <ac:chgData name="AZARIA RISFIN" userId="d71161b0cdc2dc3e" providerId="LiveId" clId="{3E41DABD-E6BB-4A2C-B283-F68A25ABAC30}" dt="2025-01-15T05:32:53.141" v="3900" actId="14100"/>
          <ac:spMkLst>
            <pc:docMk/>
            <pc:sldMk cId="2130558290" sldId="299"/>
            <ac:spMk id="5" creationId="{EA157BBF-F25D-DC90-78D4-C063E4099708}"/>
          </ac:spMkLst>
        </pc:spChg>
        <pc:spChg chg="mod">
          <ac:chgData name="AZARIA RISFIN" userId="d71161b0cdc2dc3e" providerId="LiveId" clId="{3E41DABD-E6BB-4A2C-B283-F68A25ABAC30}" dt="2025-01-15T05:32:47.782" v="3898" actId="1076"/>
          <ac:spMkLst>
            <pc:docMk/>
            <pc:sldMk cId="2130558290" sldId="299"/>
            <ac:spMk id="6" creationId="{D8EB7658-2C89-80C9-11F3-F8EEA4686D42}"/>
          </ac:spMkLst>
        </pc:spChg>
        <pc:picChg chg="del">
          <ac:chgData name="AZARIA RISFIN" userId="d71161b0cdc2dc3e" providerId="LiveId" clId="{3E41DABD-E6BB-4A2C-B283-F68A25ABAC30}" dt="2025-01-15T05:22:18.888" v="3623" actId="478"/>
          <ac:picMkLst>
            <pc:docMk/>
            <pc:sldMk cId="2130558290" sldId="299"/>
            <ac:picMk id="5122" creationId="{FC812706-BB14-D002-E002-D4250E978110}"/>
          </ac:picMkLst>
        </pc:picChg>
        <pc:picChg chg="add mod">
          <ac:chgData name="AZARIA RISFIN" userId="d71161b0cdc2dc3e" providerId="LiveId" clId="{3E41DABD-E6BB-4A2C-B283-F68A25ABAC30}" dt="2025-01-15T05:38:05.239" v="3963" actId="1076"/>
          <ac:picMkLst>
            <pc:docMk/>
            <pc:sldMk cId="2130558290" sldId="299"/>
            <ac:picMk id="6146" creationId="{B72EE0E1-3E29-D663-5DE8-95700E561862}"/>
          </ac:picMkLst>
        </pc:picChg>
      </pc:sldChg>
      <pc:sldChg chg="addSp modSp add mod modTransition">
        <pc:chgData name="AZARIA RISFIN" userId="d71161b0cdc2dc3e" providerId="LiveId" clId="{3E41DABD-E6BB-4A2C-B283-F68A25ABAC30}" dt="2025-01-15T11:41:44.340" v="4359" actId="207"/>
        <pc:sldMkLst>
          <pc:docMk/>
          <pc:sldMk cId="2398752923" sldId="300"/>
        </pc:sldMkLst>
        <pc:spChg chg="mod">
          <ac:chgData name="AZARIA RISFIN" userId="d71161b0cdc2dc3e" providerId="LiveId" clId="{3E41DABD-E6BB-4A2C-B283-F68A25ABAC30}" dt="2025-01-15T11:41:18.594" v="4352"/>
          <ac:spMkLst>
            <pc:docMk/>
            <pc:sldMk cId="2398752923" sldId="300"/>
            <ac:spMk id="4" creationId="{1EE195F9-220D-D4E7-B508-4275D122C7BC}"/>
          </ac:spMkLst>
        </pc:spChg>
        <pc:spChg chg="mod">
          <ac:chgData name="AZARIA RISFIN" userId="d71161b0cdc2dc3e" providerId="LiveId" clId="{3E41DABD-E6BB-4A2C-B283-F68A25ABAC30}" dt="2025-01-15T11:41:03.062" v="4348" actId="20577"/>
          <ac:spMkLst>
            <pc:docMk/>
            <pc:sldMk cId="2398752923" sldId="300"/>
            <ac:spMk id="6" creationId="{E5FC6F3E-13A7-6B11-E9CE-8AF2322C2289}"/>
          </ac:spMkLst>
        </pc:spChg>
        <pc:spChg chg="add mod">
          <ac:chgData name="AZARIA RISFIN" userId="d71161b0cdc2dc3e" providerId="LiveId" clId="{3E41DABD-E6BB-4A2C-B283-F68A25ABAC30}" dt="2025-01-15T11:41:44.340" v="4359" actId="207"/>
          <ac:spMkLst>
            <pc:docMk/>
            <pc:sldMk cId="2398752923" sldId="300"/>
            <ac:spMk id="7" creationId="{F7858CF7-B7D6-9A4E-A451-F472F95EE4FF}"/>
          </ac:spMkLst>
        </pc:spChg>
      </pc:sldChg>
      <pc:sldChg chg="addSp delSp modSp add mod">
        <pc:chgData name="AZARIA RISFIN" userId="d71161b0cdc2dc3e" providerId="LiveId" clId="{3E41DABD-E6BB-4A2C-B283-F68A25ABAC30}" dt="2025-01-15T11:57:43.906" v="5493" actId="20577"/>
        <pc:sldMkLst>
          <pc:docMk/>
          <pc:sldMk cId="2976948672" sldId="301"/>
        </pc:sldMkLst>
        <pc:spChg chg="add mod">
          <ac:chgData name="AZARIA RISFIN" userId="d71161b0cdc2dc3e" providerId="LiveId" clId="{3E41DABD-E6BB-4A2C-B283-F68A25ABAC30}" dt="2025-01-15T11:57:43.906" v="5493" actId="20577"/>
          <ac:spMkLst>
            <pc:docMk/>
            <pc:sldMk cId="2976948672" sldId="301"/>
            <ac:spMk id="3" creationId="{F3E14E25-D27A-091B-740F-B6CBCE66913B}"/>
          </ac:spMkLst>
        </pc:spChg>
        <pc:spChg chg="mod">
          <ac:chgData name="AZARIA RISFIN" userId="d71161b0cdc2dc3e" providerId="LiveId" clId="{3E41DABD-E6BB-4A2C-B283-F68A25ABAC30}" dt="2025-01-15T11:49:40.635" v="4426"/>
          <ac:spMkLst>
            <pc:docMk/>
            <pc:sldMk cId="2976948672" sldId="301"/>
            <ac:spMk id="4" creationId="{AAADA388-91E1-D427-4791-ED53C324549F}"/>
          </ac:spMkLst>
        </pc:spChg>
        <pc:spChg chg="add mod">
          <ac:chgData name="AZARIA RISFIN" userId="d71161b0cdc2dc3e" providerId="LiveId" clId="{3E41DABD-E6BB-4A2C-B283-F68A25ABAC30}" dt="2025-01-15T11:56:07.755" v="5373" actId="571"/>
          <ac:spMkLst>
            <pc:docMk/>
            <pc:sldMk cId="2976948672" sldId="301"/>
            <ac:spMk id="5" creationId="{6572FCEB-1E62-0A4F-57DF-3DC68D66F3A3}"/>
          </ac:spMkLst>
        </pc:spChg>
        <pc:spChg chg="mod">
          <ac:chgData name="AZARIA RISFIN" userId="d71161b0cdc2dc3e" providerId="LiveId" clId="{3E41DABD-E6BB-4A2C-B283-F68A25ABAC30}" dt="2025-01-15T11:43:18.533" v="4417" actId="1076"/>
          <ac:spMkLst>
            <pc:docMk/>
            <pc:sldMk cId="2976948672" sldId="301"/>
            <ac:spMk id="6" creationId="{4E8FF3AE-0971-FDAF-0B50-85830D81FA87}"/>
          </ac:spMkLst>
        </pc:spChg>
        <pc:spChg chg="del">
          <ac:chgData name="AZARIA RISFIN" userId="d71161b0cdc2dc3e" providerId="LiveId" clId="{3E41DABD-E6BB-4A2C-B283-F68A25ABAC30}" dt="2025-01-15T11:43:21.728" v="4418" actId="478"/>
          <ac:spMkLst>
            <pc:docMk/>
            <pc:sldMk cId="2976948672" sldId="301"/>
            <ac:spMk id="7" creationId="{6A1381C0-9B14-1810-F94C-ADAE60F561F0}"/>
          </ac:spMkLst>
        </pc:spChg>
        <pc:picChg chg="add mod">
          <ac:chgData name="AZARIA RISFIN" userId="d71161b0cdc2dc3e" providerId="LiveId" clId="{3E41DABD-E6BB-4A2C-B283-F68A25ABAC30}" dt="2025-01-15T11:56:07.755" v="5373" actId="571"/>
          <ac:picMkLst>
            <pc:docMk/>
            <pc:sldMk cId="2976948672" sldId="301"/>
            <ac:picMk id="8" creationId="{023C0FC8-CC25-92D0-CD7C-DFC7AB6D8163}"/>
          </ac:picMkLst>
        </pc:picChg>
        <pc:picChg chg="add mod">
          <ac:chgData name="AZARIA RISFIN" userId="d71161b0cdc2dc3e" providerId="LiveId" clId="{3E41DABD-E6BB-4A2C-B283-F68A25ABAC30}" dt="2025-01-15T11:56:10.266" v="5374" actId="1076"/>
          <ac:picMkLst>
            <pc:docMk/>
            <pc:sldMk cId="2976948672" sldId="301"/>
            <ac:picMk id="1026" creationId="{2751C7C4-5547-4914-00F8-8524FA92C57F}"/>
          </ac:picMkLst>
        </pc:picChg>
      </pc:sldChg>
    </pc:docChg>
  </pc:docChgLst>
  <pc:docChgLst>
    <pc:chgData name="AZARIA RISFIN" userId="d71161b0cdc2dc3e" providerId="LiveId" clId="{52588D07-0AEB-4440-9E2B-8C900E4E73AC}"/>
    <pc:docChg chg="undo custSel modSld">
      <pc:chgData name="AZARIA RISFIN" userId="d71161b0cdc2dc3e" providerId="LiveId" clId="{52588D07-0AEB-4440-9E2B-8C900E4E73AC}" dt="2025-01-15T06:08:49.596" v="79" actId="21"/>
      <pc:docMkLst>
        <pc:docMk/>
      </pc:docMkLst>
      <pc:sldChg chg="modSp">
        <pc:chgData name="AZARIA RISFIN" userId="d71161b0cdc2dc3e" providerId="LiveId" clId="{52588D07-0AEB-4440-9E2B-8C900E4E73AC}" dt="2025-01-15T06:04:48.931" v="49" actId="20577"/>
        <pc:sldMkLst>
          <pc:docMk/>
          <pc:sldMk cId="1741519823" sldId="285"/>
        </pc:sldMkLst>
        <pc:spChg chg="mod">
          <ac:chgData name="AZARIA RISFIN" userId="d71161b0cdc2dc3e" providerId="LiveId" clId="{52588D07-0AEB-4440-9E2B-8C900E4E73AC}" dt="2025-01-15T06:04:48.931" v="49" actId="20577"/>
          <ac:spMkLst>
            <pc:docMk/>
            <pc:sldMk cId="1741519823" sldId="285"/>
            <ac:spMk id="3" creationId="{250C5254-6CDB-A459-03B0-5A8A9528B8D3}"/>
          </ac:spMkLst>
        </pc:spChg>
      </pc:sldChg>
      <pc:sldChg chg="modSp">
        <pc:chgData name="AZARIA RISFIN" userId="d71161b0cdc2dc3e" providerId="LiveId" clId="{52588D07-0AEB-4440-9E2B-8C900E4E73AC}" dt="2025-01-15T06:08:05.965" v="75" actId="1076"/>
        <pc:sldMkLst>
          <pc:docMk/>
          <pc:sldMk cId="2770835780" sldId="290"/>
        </pc:sldMkLst>
        <pc:spChg chg="mod">
          <ac:chgData name="AZARIA RISFIN" userId="d71161b0cdc2dc3e" providerId="LiveId" clId="{52588D07-0AEB-4440-9E2B-8C900E4E73AC}" dt="2025-01-15T06:08:02.768" v="74" actId="1076"/>
          <ac:spMkLst>
            <pc:docMk/>
            <pc:sldMk cId="2770835780" sldId="290"/>
            <ac:spMk id="2" creationId="{702F6064-0374-9C6C-CA27-85EF2A3FF8EC}"/>
          </ac:spMkLst>
        </pc:spChg>
        <pc:picChg chg="mod">
          <ac:chgData name="AZARIA RISFIN" userId="d71161b0cdc2dc3e" providerId="LiveId" clId="{52588D07-0AEB-4440-9E2B-8C900E4E73AC}" dt="2025-01-15T06:08:05.965" v="75" actId="1076"/>
          <ac:picMkLst>
            <pc:docMk/>
            <pc:sldMk cId="2770835780" sldId="290"/>
            <ac:picMk id="7170" creationId="{FAB7B6E5-40A7-4A82-EB25-E01A0AA65A64}"/>
          </ac:picMkLst>
        </pc:picChg>
      </pc:sldChg>
      <pc:sldChg chg="delSp">
        <pc:chgData name="AZARIA RISFIN" userId="d71161b0cdc2dc3e" providerId="LiveId" clId="{52588D07-0AEB-4440-9E2B-8C900E4E73AC}" dt="2025-01-15T06:08:49.596" v="79" actId="21"/>
        <pc:sldMkLst>
          <pc:docMk/>
          <pc:sldMk cId="2398752923" sldId="300"/>
        </pc:sldMkLst>
        <pc:spChg chg="del">
          <ac:chgData name="AZARIA RISFIN" userId="d71161b0cdc2dc3e" providerId="LiveId" clId="{52588D07-0AEB-4440-9E2B-8C900E4E73AC}" dt="2025-01-15T06:08:44.144" v="76" actId="21"/>
          <ac:spMkLst>
            <pc:docMk/>
            <pc:sldMk cId="2398752923" sldId="300"/>
            <ac:spMk id="2" creationId="{92D9E910-E5DB-6FB1-85B9-5F2E9CBA3C2C}"/>
          </ac:spMkLst>
        </pc:spChg>
        <pc:spChg chg="del">
          <ac:chgData name="AZARIA RISFIN" userId="d71161b0cdc2dc3e" providerId="LiveId" clId="{52588D07-0AEB-4440-9E2B-8C900E4E73AC}" dt="2025-01-15T06:08:46.301" v="77" actId="21"/>
          <ac:spMkLst>
            <pc:docMk/>
            <pc:sldMk cId="2398752923" sldId="300"/>
            <ac:spMk id="3" creationId="{18642BA0-D6C9-5A33-7F04-B8723691C4BC}"/>
          </ac:spMkLst>
        </pc:spChg>
        <pc:spChg chg="del">
          <ac:chgData name="AZARIA RISFIN" userId="d71161b0cdc2dc3e" providerId="LiveId" clId="{52588D07-0AEB-4440-9E2B-8C900E4E73AC}" dt="2025-01-15T06:08:49.596" v="79" actId="21"/>
          <ac:spMkLst>
            <pc:docMk/>
            <pc:sldMk cId="2398752923" sldId="300"/>
            <ac:spMk id="5" creationId="{04865A0C-4E30-283C-7C7C-B0C594B5E6FE}"/>
          </ac:spMkLst>
        </pc:spChg>
        <pc:picChg chg="del">
          <ac:chgData name="AZARIA RISFIN" userId="d71161b0cdc2dc3e" providerId="LiveId" clId="{52588D07-0AEB-4440-9E2B-8C900E4E73AC}" dt="2025-01-15T06:08:47.971" v="78" actId="21"/>
          <ac:picMkLst>
            <pc:docMk/>
            <pc:sldMk cId="2398752923" sldId="300"/>
            <ac:picMk id="6146" creationId="{E3FC95C2-62B3-FD77-79FA-8216EFA94276}"/>
          </ac:picMkLst>
        </pc:picChg>
      </pc:sldChg>
    </pc:docChg>
  </pc:docChgLst>
  <pc:docChgLst>
    <pc:chgData name="AZARIA RISFIN" userId="d71161b0cdc2dc3e" providerId="LiveId" clId="{61D304B0-FD9B-4FF0-AEFD-E5226A702673}"/>
    <pc:docChg chg="custSel addSld delSld modSld sldOrd">
      <pc:chgData name="AZARIA RISFIN" userId="d71161b0cdc2dc3e" providerId="LiveId" clId="{61D304B0-FD9B-4FF0-AEFD-E5226A702673}" dt="2024-11-28T01:34:39.324" v="319"/>
      <pc:docMkLst>
        <pc:docMk/>
      </pc:docMkLst>
      <pc:sldChg chg="modSp mod">
        <pc:chgData name="AZARIA RISFIN" userId="d71161b0cdc2dc3e" providerId="LiveId" clId="{61D304B0-FD9B-4FF0-AEFD-E5226A702673}" dt="2024-11-27T16:48:25.332" v="0" actId="20577"/>
        <pc:sldMkLst>
          <pc:docMk/>
          <pc:sldMk cId="0" sldId="266"/>
        </pc:sldMkLst>
      </pc:sldChg>
      <pc:sldChg chg="addSp modSp mod">
        <pc:chgData name="AZARIA RISFIN" userId="d71161b0cdc2dc3e" providerId="LiveId" clId="{61D304B0-FD9B-4FF0-AEFD-E5226A702673}" dt="2024-11-28T01:34:10.506" v="315" actId="14100"/>
        <pc:sldMkLst>
          <pc:docMk/>
          <pc:sldMk cId="614816480" sldId="276"/>
        </pc:sldMkLst>
      </pc:sldChg>
      <pc:sldChg chg="delSp modSp add del mod">
        <pc:chgData name="AZARIA RISFIN" userId="d71161b0cdc2dc3e" providerId="LiveId" clId="{61D304B0-FD9B-4FF0-AEFD-E5226A702673}" dt="2024-11-28T01:34:35.025" v="316" actId="47"/>
        <pc:sldMkLst>
          <pc:docMk/>
          <pc:sldMk cId="884949559" sldId="277"/>
        </pc:sldMkLst>
      </pc:sldChg>
      <pc:sldChg chg="add ord">
        <pc:chgData name="AZARIA RISFIN" userId="d71161b0cdc2dc3e" providerId="LiveId" clId="{61D304B0-FD9B-4FF0-AEFD-E5226A702673}" dt="2024-11-28T01:34:39.324" v="319"/>
        <pc:sldMkLst>
          <pc:docMk/>
          <pc:sldMk cId="2214814253" sldId="27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US" dirty="0"/>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51C6EB87-B8B8-4E25-BFB0-552DADAD1862}" type="datetimeFigureOut">
              <a:rPr lang="en-US" smtClean="0"/>
              <a:pPr/>
              <a:t>1/15/2025</a:t>
            </a:fld>
            <a:endParaRPr lang="en-US" dirty="0"/>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dirty="0"/>
              <a:t>Bấm để chỉnh sửa kiểu văn bản của Bản cái</a:t>
            </a:r>
          </a:p>
          <a:p>
            <a:pPr lvl="1"/>
            <a:r>
              <a:rPr lang="vi-VN" dirty="0"/>
              <a:t>Mức hai</a:t>
            </a:r>
          </a:p>
          <a:p>
            <a:pPr lvl="2"/>
            <a:r>
              <a:rPr lang="vi-VN" dirty="0"/>
              <a:t>Mức ba</a:t>
            </a:r>
          </a:p>
          <a:p>
            <a:pPr lvl="3"/>
            <a:r>
              <a:rPr lang="vi-VN" dirty="0"/>
              <a:t>Mức bốn</a:t>
            </a:r>
          </a:p>
          <a:p>
            <a:pPr lvl="4"/>
            <a:r>
              <a:rPr lang="vi-VN" dirty="0"/>
              <a:t>Mức năm</a:t>
            </a:r>
            <a:endParaRPr lang="en-US" dirty="0"/>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US" dirty="0"/>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03F1905C-0DBB-4705-9EA1-71B094E5BA62}" type="slidenum">
              <a:rPr lang="en-US" smtClean="0"/>
              <a:pPr/>
              <a:t>‹#›</a:t>
            </a:fld>
            <a:endParaRPr lang="en-US" dirty="0"/>
          </a:p>
        </p:txBody>
      </p:sp>
    </p:spTree>
    <p:extLst>
      <p:ext uri="{BB962C8B-B14F-4D97-AF65-F5344CB8AC3E}">
        <p14:creationId xmlns:p14="http://schemas.microsoft.com/office/powerpoint/2010/main" val="3857569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5"/>
          </p:nvPr>
        </p:nvSpPr>
        <p:spPr/>
        <p:txBody>
          <a:bodyPr/>
          <a:lstStyle/>
          <a:p>
            <a:fld id="{03F1905C-0DBB-4705-9EA1-71B094E5BA62}" type="slidenum">
              <a:rPr lang="en-US" smtClean="0"/>
              <a:t>1</a:t>
            </a:fld>
            <a:endParaRPr lang="en-US"/>
          </a:p>
        </p:txBody>
      </p:sp>
    </p:spTree>
    <p:extLst>
      <p:ext uri="{BB962C8B-B14F-4D97-AF65-F5344CB8AC3E}">
        <p14:creationId xmlns:p14="http://schemas.microsoft.com/office/powerpoint/2010/main" val="1530979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F1905C-0DBB-4705-9EA1-71B094E5BA62}" type="slidenum">
              <a:rPr lang="en-US" smtClean="0"/>
              <a:pPr/>
              <a:t>17</a:t>
            </a:fld>
            <a:endParaRPr lang="en-US" dirty="0"/>
          </a:p>
        </p:txBody>
      </p:sp>
    </p:spTree>
    <p:extLst>
      <p:ext uri="{BB962C8B-B14F-4D97-AF65-F5344CB8AC3E}">
        <p14:creationId xmlns:p14="http://schemas.microsoft.com/office/powerpoint/2010/main" val="672273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DF562F-1BBF-A331-24AC-ED9E500768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1A1B68-23E5-9C1D-590D-A15C8C6994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953EF0-972E-E997-CE2A-0C163B2566F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6C73750-4AAF-101E-B2C6-32918B767849}"/>
              </a:ext>
            </a:extLst>
          </p:cNvPr>
          <p:cNvSpPr>
            <a:spLocks noGrp="1"/>
          </p:cNvSpPr>
          <p:nvPr>
            <p:ph type="sldNum" sz="quarter" idx="5"/>
          </p:nvPr>
        </p:nvSpPr>
        <p:spPr/>
        <p:txBody>
          <a:bodyPr/>
          <a:lstStyle/>
          <a:p>
            <a:fld id="{03F1905C-0DBB-4705-9EA1-71B094E5BA62}" type="slidenum">
              <a:rPr lang="en-US" smtClean="0"/>
              <a:pPr/>
              <a:t>18</a:t>
            </a:fld>
            <a:endParaRPr lang="en-US" dirty="0"/>
          </a:p>
        </p:txBody>
      </p:sp>
    </p:spTree>
    <p:extLst>
      <p:ext uri="{BB962C8B-B14F-4D97-AF65-F5344CB8AC3E}">
        <p14:creationId xmlns:p14="http://schemas.microsoft.com/office/powerpoint/2010/main" val="2891768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B944A9-98E9-DA80-4FCF-89323012CC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DE2F90-BDB5-ADFD-7A6F-CCD4E32968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A7C714-B6E9-5363-0917-1063E63B881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95E4663-C336-A40C-7B65-1C79235305FE}"/>
              </a:ext>
            </a:extLst>
          </p:cNvPr>
          <p:cNvSpPr>
            <a:spLocks noGrp="1"/>
          </p:cNvSpPr>
          <p:nvPr>
            <p:ph type="sldNum" sz="quarter" idx="5"/>
          </p:nvPr>
        </p:nvSpPr>
        <p:spPr/>
        <p:txBody>
          <a:bodyPr/>
          <a:lstStyle/>
          <a:p>
            <a:fld id="{03F1905C-0DBB-4705-9EA1-71B094E5BA62}" type="slidenum">
              <a:rPr lang="en-US" smtClean="0"/>
              <a:pPr/>
              <a:t>19</a:t>
            </a:fld>
            <a:endParaRPr lang="en-US" dirty="0"/>
          </a:p>
        </p:txBody>
      </p:sp>
    </p:spTree>
    <p:extLst>
      <p:ext uri="{BB962C8B-B14F-4D97-AF65-F5344CB8AC3E}">
        <p14:creationId xmlns:p14="http://schemas.microsoft.com/office/powerpoint/2010/main" val="1745170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3"/>
            <a:stretch>
              <a:fillRect l="-6078" t="-10008" b="-15714"/>
            </a:stretch>
          </a:blipFill>
        </p:spPr>
        <p:txBody>
          <a:bodyPr/>
          <a:lstStyle/>
          <a:p>
            <a:endParaRPr lang="en-US"/>
          </a:p>
        </p:txBody>
      </p:sp>
      <p:grpSp>
        <p:nvGrpSpPr>
          <p:cNvPr id="3" name="Group 3"/>
          <p:cNvGrpSpPr/>
          <p:nvPr/>
        </p:nvGrpSpPr>
        <p:grpSpPr>
          <a:xfrm>
            <a:off x="1471821" y="788199"/>
            <a:ext cx="11553408" cy="8348084"/>
            <a:chOff x="0" y="-1075062"/>
            <a:chExt cx="15404544" cy="11130776"/>
          </a:xfrm>
        </p:grpSpPr>
        <p:sp>
          <p:nvSpPr>
            <p:cNvPr id="4" name="TextBox 4"/>
            <p:cNvSpPr txBox="1"/>
            <p:nvPr/>
          </p:nvSpPr>
          <p:spPr>
            <a:xfrm>
              <a:off x="0" y="1399313"/>
              <a:ext cx="15404544" cy="6771084"/>
            </a:xfrm>
            <a:prstGeom prst="rect">
              <a:avLst/>
            </a:prstGeom>
          </p:spPr>
          <p:txBody>
            <a:bodyPr lIns="0" tIns="0" rIns="0" bIns="0" rtlCol="0" anchor="t">
              <a:spAutoFit/>
            </a:bodyPr>
            <a:lstStyle/>
            <a:p>
              <a:pPr algn="l">
                <a:lnSpc>
                  <a:spcPts val="13200"/>
                </a:lnSpc>
              </a:pPr>
              <a:r>
                <a:rPr lang="vi-VN" sz="11000" b="1">
                  <a:solidFill>
                    <a:srgbClr val="FFFFFF"/>
                  </a:solidFill>
                  <a:latin typeface="Roboto Bold"/>
                  <a:ea typeface="Roboto Bold"/>
                  <a:cs typeface="Roboto Bold"/>
                  <a:sym typeface="Roboto Bold"/>
                </a:rPr>
                <a:t>MÔ PHỎNG THUẬT TOÁN PAGERANK</a:t>
              </a:r>
              <a:endParaRPr lang="en-US" sz="11000" b="1">
                <a:solidFill>
                  <a:srgbClr val="FFFFFF"/>
                </a:solidFill>
                <a:latin typeface="Roboto Bold"/>
                <a:ea typeface="Roboto Bold"/>
                <a:cs typeface="Roboto Bold"/>
                <a:sym typeface="Roboto Bold"/>
              </a:endParaRPr>
            </a:p>
          </p:txBody>
        </p:sp>
        <p:sp>
          <p:nvSpPr>
            <p:cNvPr id="5" name="TextBox 5"/>
            <p:cNvSpPr txBox="1"/>
            <p:nvPr/>
          </p:nvSpPr>
          <p:spPr>
            <a:xfrm>
              <a:off x="983972" y="-1075062"/>
              <a:ext cx="9753600" cy="555708"/>
            </a:xfrm>
            <a:prstGeom prst="rect">
              <a:avLst/>
            </a:prstGeom>
          </p:spPr>
          <p:txBody>
            <a:bodyPr wrap="square" lIns="0" tIns="0" rIns="0" bIns="0" rtlCol="0" anchor="t">
              <a:spAutoFit/>
            </a:bodyPr>
            <a:lstStyle/>
            <a:p>
              <a:pPr algn="l">
                <a:lnSpc>
                  <a:spcPts val="3360"/>
                </a:lnSpc>
              </a:pPr>
              <a:r>
                <a:rPr lang="vi-VN" sz="2800" b="1" spc="56">
                  <a:solidFill>
                    <a:srgbClr val="FFFFFF"/>
                  </a:solidFill>
                  <a:latin typeface="Roboto Bold"/>
                  <a:ea typeface="Roboto Bold"/>
                  <a:cs typeface="Roboto Bold"/>
                  <a:sym typeface="Roboto Bold"/>
                </a:rPr>
                <a:t>KIỀU TẤN PHƯỚC – 110122144- DA22TTB</a:t>
              </a:r>
              <a:endParaRPr lang="en-US" sz="2800" b="1" spc="56">
                <a:solidFill>
                  <a:srgbClr val="FFFFFF"/>
                </a:solidFill>
                <a:latin typeface="Roboto Bold"/>
                <a:ea typeface="Roboto Bold"/>
                <a:cs typeface="Roboto Bold"/>
                <a:sym typeface="Roboto Bold"/>
              </a:endParaRPr>
            </a:p>
          </p:txBody>
        </p:sp>
        <p:sp>
          <p:nvSpPr>
            <p:cNvPr id="6" name="TextBox 6"/>
            <p:cNvSpPr txBox="1"/>
            <p:nvPr/>
          </p:nvSpPr>
          <p:spPr>
            <a:xfrm>
              <a:off x="0" y="8903092"/>
              <a:ext cx="15404544" cy="1152622"/>
            </a:xfrm>
            <a:prstGeom prst="rect">
              <a:avLst/>
            </a:prstGeom>
          </p:spPr>
          <p:txBody>
            <a:bodyPr lIns="0" tIns="0" rIns="0" bIns="0" rtlCol="0" anchor="t">
              <a:spAutoFit/>
            </a:bodyPr>
            <a:lstStyle/>
            <a:p>
              <a:pPr algn="l">
                <a:lnSpc>
                  <a:spcPts val="3500"/>
                </a:lnSpc>
              </a:pPr>
              <a:r>
                <a:rPr lang="vi-VN" sz="2500" spc="50" dirty="0">
                  <a:solidFill>
                    <a:srgbClr val="FFBE40"/>
                  </a:solidFill>
                  <a:latin typeface="Roboto"/>
                  <a:ea typeface="Roboto"/>
                  <a:cs typeface="Roboto"/>
                  <a:sym typeface="Roboto"/>
                </a:rPr>
                <a:t>GIẢNG VIÊN HƯỚNG DẪN THẦY: </a:t>
              </a:r>
            </a:p>
            <a:p>
              <a:pPr algn="l">
                <a:lnSpc>
                  <a:spcPts val="3500"/>
                </a:lnSpc>
              </a:pPr>
              <a:r>
                <a:rPr lang="vi-VN" sz="2500" spc="50" dirty="0">
                  <a:solidFill>
                    <a:srgbClr val="FFBE40"/>
                  </a:solidFill>
                  <a:latin typeface="Roboto"/>
                  <a:ea typeface="Roboto"/>
                  <a:cs typeface="Roboto"/>
                  <a:sym typeface="Roboto"/>
                </a:rPr>
                <a:t>TS.NGUYỄN NHỨT LAM</a:t>
              </a:r>
              <a:endParaRPr lang="en-US" sz="2500" spc="50" dirty="0">
                <a:solidFill>
                  <a:srgbClr val="FFBE40"/>
                </a:solidFill>
                <a:latin typeface="Roboto"/>
                <a:ea typeface="Roboto"/>
                <a:cs typeface="Roboto"/>
                <a:sym typeface="Roboto"/>
              </a:endParaRPr>
            </a:p>
          </p:txBody>
        </p:sp>
      </p:grpSp>
      <p:sp>
        <p:nvSpPr>
          <p:cNvPr id="7" name="TextBox 5">
            <a:extLst>
              <a:ext uri="{FF2B5EF4-FFF2-40B4-BE49-F238E27FC236}">
                <a16:creationId xmlns:a16="http://schemas.microsoft.com/office/drawing/2014/main" id="{5E85858C-2AC9-5922-EBE6-97F17984F427}"/>
              </a:ext>
            </a:extLst>
          </p:cNvPr>
          <p:cNvSpPr txBox="1"/>
          <p:nvPr/>
        </p:nvSpPr>
        <p:spPr>
          <a:xfrm>
            <a:off x="12801600" y="397066"/>
            <a:ext cx="4638675" cy="391133"/>
          </a:xfrm>
          <a:prstGeom prst="rect">
            <a:avLst/>
          </a:prstGeom>
        </p:spPr>
        <p:txBody>
          <a:bodyPr wrap="square" lIns="0" tIns="0" rIns="0" bIns="0" rtlCol="0" anchor="t">
            <a:spAutoFit/>
          </a:bodyPr>
          <a:lstStyle/>
          <a:p>
            <a:pPr marL="342900" indent="-342900" algn="r">
              <a:lnSpc>
                <a:spcPts val="3360"/>
              </a:lnSpc>
              <a:buFont typeface="Wingdings" panose="05000000000000000000" pitchFamily="2" charset="2"/>
              <a:buChar char="v"/>
            </a:pPr>
            <a:r>
              <a:rPr lang="vi-VN" sz="2000" spc="56">
                <a:solidFill>
                  <a:srgbClr val="FFFFFF"/>
                </a:solidFill>
                <a:latin typeface="Roboto Bold"/>
                <a:ea typeface="Roboto Bold"/>
                <a:cs typeface="Roboto Bold"/>
                <a:sym typeface="Roboto Bold"/>
              </a:rPr>
              <a:t>Được thiết kế do KIỀU TẤN PHƯỚC</a:t>
            </a:r>
            <a:endParaRPr lang="en-US" sz="2000" spc="56">
              <a:solidFill>
                <a:srgbClr val="FFFFFF"/>
              </a:solidFill>
              <a:latin typeface="Roboto Bold"/>
              <a:ea typeface="Roboto Bold"/>
              <a:cs typeface="Roboto Bold"/>
              <a:sym typeface="Roboto Bold"/>
            </a:endParaRPr>
          </a:p>
        </p:txBody>
      </p:sp>
      <p:pic>
        <p:nvPicPr>
          <p:cNvPr id="1028" name="Picture 4" descr="Anh-Tuan NGUYEN">
            <a:extLst>
              <a:ext uri="{FF2B5EF4-FFF2-40B4-BE49-F238E27FC236}">
                <a16:creationId xmlns:a16="http://schemas.microsoft.com/office/drawing/2014/main" id="{DCD6E8C3-1B07-FE5C-C204-48A7379F07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279" y="397066"/>
            <a:ext cx="1077269" cy="1077269"/>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623D5C56-E004-583F-9537-654A61EB948D}"/>
              </a:ext>
            </a:extLst>
          </p:cNvPr>
          <p:cNvCxnSpPr/>
          <p:nvPr/>
        </p:nvCxnSpPr>
        <p:spPr>
          <a:xfrm>
            <a:off x="2032000" y="647700"/>
            <a:ext cx="0" cy="55728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FD4C86-81D2-4C45-9ABD-194C8149B979}"/>
              </a:ext>
            </a:extLst>
          </p:cNvPr>
          <p:cNvSpPr txBox="1"/>
          <p:nvPr/>
        </p:nvSpPr>
        <p:spPr>
          <a:xfrm>
            <a:off x="2228850" y="4481780"/>
            <a:ext cx="13830300" cy="1323439"/>
          </a:xfrm>
          <a:prstGeom prst="rect">
            <a:avLst/>
          </a:prstGeom>
          <a:noFill/>
        </p:spPr>
        <p:txBody>
          <a:bodyPr wrap="square" rtlCol="0">
            <a:spAutoFit/>
          </a:bodyPr>
          <a:lstStyle/>
          <a:p>
            <a:pPr algn="ctr"/>
            <a:r>
              <a:rPr lang="vi-VN" sz="8000" b="1" dirty="0"/>
              <a:t>ỨNG DỤNG THUẬT TIỄN</a:t>
            </a:r>
            <a:endParaRPr lang="en-US" sz="8000" b="1" dirty="0"/>
          </a:p>
        </p:txBody>
      </p:sp>
    </p:spTree>
    <p:extLst>
      <p:ext uri="{BB962C8B-B14F-4D97-AF65-F5344CB8AC3E}">
        <p14:creationId xmlns:p14="http://schemas.microsoft.com/office/powerpoint/2010/main" val="33359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89C9B2-D559-1B91-2DEB-44F83A7B7166}"/>
              </a:ext>
            </a:extLst>
          </p:cNvPr>
          <p:cNvSpPr txBox="1"/>
          <p:nvPr/>
        </p:nvSpPr>
        <p:spPr>
          <a:xfrm>
            <a:off x="132734" y="1223549"/>
            <a:ext cx="8058765" cy="2424305"/>
          </a:xfrm>
          <a:prstGeom prst="rect">
            <a:avLst/>
          </a:prstGeom>
        </p:spPr>
        <p:txBody>
          <a:bodyPr vert="horz" lIns="91440" tIns="45720" rIns="91440" bIns="45720" rtlCol="0" anchor="b">
            <a:noAutofit/>
          </a:bodyPr>
          <a:lstStyle/>
          <a:p>
            <a:pPr>
              <a:lnSpc>
                <a:spcPct val="90000"/>
              </a:lnSpc>
              <a:spcBef>
                <a:spcPct val="0"/>
              </a:spcBef>
              <a:spcAft>
                <a:spcPts val="600"/>
              </a:spcAft>
            </a:pPr>
            <a:r>
              <a:rPr lang="en-US" sz="5400" b="1" dirty="0">
                <a:latin typeface="Arial" panose="020B0604020202020204" pitchFamily="34" charset="0"/>
                <a:ea typeface="+mj-ea"/>
                <a:cs typeface="Arial" panose="020B0604020202020204" pitchFamily="34" charset="0"/>
              </a:rPr>
              <a:t>TÌM KIẾM THEO </a:t>
            </a:r>
          </a:p>
          <a:p>
            <a:pPr>
              <a:lnSpc>
                <a:spcPct val="90000"/>
              </a:lnSpc>
              <a:spcBef>
                <a:spcPct val="0"/>
              </a:spcBef>
              <a:spcAft>
                <a:spcPts val="600"/>
              </a:spcAft>
            </a:pPr>
            <a:r>
              <a:rPr lang="en-US" sz="5400" b="1" dirty="0">
                <a:latin typeface="Arial" panose="020B0604020202020204" pitchFamily="34" charset="0"/>
                <a:ea typeface="+mj-ea"/>
                <a:cs typeface="Arial" panose="020B0604020202020204" pitchFamily="34" charset="0"/>
              </a:rPr>
              <a:t>THÔNG TIN NGƯỜI DÙNG </a:t>
            </a:r>
          </a:p>
        </p:txBody>
      </p:sp>
      <p:sp>
        <p:nvSpPr>
          <p:cNvPr id="4" name="TextBox 3">
            <a:extLst>
              <a:ext uri="{FF2B5EF4-FFF2-40B4-BE49-F238E27FC236}">
                <a16:creationId xmlns:a16="http://schemas.microsoft.com/office/drawing/2014/main" id="{6A30AB8F-0BCA-C5B0-BF64-EEB63122F761}"/>
              </a:ext>
            </a:extLst>
          </p:cNvPr>
          <p:cNvSpPr txBox="1"/>
          <p:nvPr/>
        </p:nvSpPr>
        <p:spPr>
          <a:xfrm>
            <a:off x="430656" y="4181214"/>
            <a:ext cx="6905287" cy="3648336"/>
          </a:xfrm>
          <a:prstGeom prst="rect">
            <a:avLst/>
          </a:prstGeom>
        </p:spPr>
        <p:txBody>
          <a:bodyPr vert="horz" lIns="91440" tIns="45720" rIns="91440" bIns="45720" rtlCol="0" anchor="t">
            <a:normAutofit/>
          </a:bodyPr>
          <a:lstStyle/>
          <a:p>
            <a:pPr>
              <a:lnSpc>
                <a:spcPct val="90000"/>
              </a:lnSpc>
              <a:spcAft>
                <a:spcPts val="600"/>
              </a:spcAft>
            </a:pPr>
            <a:r>
              <a:rPr lang="en-US" sz="3000" b="0" i="0" dirty="0">
                <a:effectLst/>
                <a:latin typeface="Arial" panose="020B0604020202020204" pitchFamily="34" charset="0"/>
                <a:cs typeface="Arial" panose="020B0604020202020204" pitchFamily="34" charset="0"/>
              </a:rPr>
              <a:t>PageRank </a:t>
            </a:r>
            <a:r>
              <a:rPr lang="en-US" sz="3000" b="0" i="0" dirty="0" err="1">
                <a:effectLst/>
                <a:latin typeface="Arial" panose="020B0604020202020204" pitchFamily="34" charset="0"/>
                <a:cs typeface="Arial" panose="020B0604020202020204" pitchFamily="34" charset="0"/>
              </a:rPr>
              <a:t>cho</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phép</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tìm</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kiếm</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thông</a:t>
            </a:r>
            <a:r>
              <a:rPr lang="en-US" sz="3000" b="0" i="0" dirty="0">
                <a:effectLst/>
                <a:latin typeface="Arial" panose="020B0604020202020204" pitchFamily="34" charset="0"/>
                <a:cs typeface="Arial" panose="020B0604020202020204" pitchFamily="34" charset="0"/>
              </a:rPr>
              <a:t> tin </a:t>
            </a:r>
            <a:r>
              <a:rPr lang="en-US" sz="3000" b="0" i="0" dirty="0" err="1">
                <a:effectLst/>
                <a:latin typeface="Arial" panose="020B0604020202020204" pitchFamily="34" charset="0"/>
                <a:cs typeface="Arial" panose="020B0604020202020204" pitchFamily="34" charset="0"/>
              </a:rPr>
              <a:t>phù</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hợp</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bằng</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cách</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xem</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xét</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chủ</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đề</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cụ</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thể</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mà</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người</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dùng</a:t>
            </a:r>
            <a:r>
              <a:rPr lang="en-US" sz="3000" b="0" i="0" dirty="0">
                <a:effectLst/>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đang</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nhắm</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tới</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để</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giúp</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cho</a:t>
            </a:r>
            <a:r>
              <a:rPr lang="en-US" sz="3000" dirty="0">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cải</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thiện</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chất</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lượng</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kết</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quả</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tìm</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kiếm</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chính</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xác</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hơn</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và</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phù</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hợp</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với</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nhu</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cầu</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thực</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tế</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mà</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người</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dùng</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tìm</a:t>
            </a:r>
            <a:r>
              <a:rPr lang="en-US" sz="3000" b="0" i="0" dirty="0">
                <a:effectLst/>
                <a:latin typeface="Arial" panose="020B0604020202020204" pitchFamily="34" charset="0"/>
                <a:cs typeface="Arial" panose="020B0604020202020204" pitchFamily="34" charset="0"/>
              </a:rPr>
              <a:t> </a:t>
            </a:r>
            <a:r>
              <a:rPr lang="en-US" sz="3000" b="0" i="0" dirty="0" err="1">
                <a:effectLst/>
                <a:latin typeface="Arial" panose="020B0604020202020204" pitchFamily="34" charset="0"/>
                <a:cs typeface="Arial" panose="020B0604020202020204" pitchFamily="34" charset="0"/>
              </a:rPr>
              <a:t>kiếm</a:t>
            </a:r>
            <a:r>
              <a:rPr lang="en-US" sz="3000" b="0" i="0" dirty="0">
                <a:effectLst/>
                <a:latin typeface="Arial" panose="020B0604020202020204" pitchFamily="34" charset="0"/>
                <a:cs typeface="Arial" panose="020B0604020202020204" pitchFamily="34" charset="0"/>
              </a:rPr>
              <a:t> </a:t>
            </a:r>
            <a:endParaRPr lang="en-US" sz="3000" dirty="0">
              <a:latin typeface="Arial" panose="020B0604020202020204" pitchFamily="34" charset="0"/>
              <a:cs typeface="Arial" panose="020B0604020202020204" pitchFamily="34" charset="0"/>
            </a:endParaRPr>
          </a:p>
        </p:txBody>
      </p:sp>
      <p:pic>
        <p:nvPicPr>
          <p:cNvPr id="1026" name="Picture 2" descr="Google PageRank là gì? Hiểu thuật toán PageRank và cách cải thiện xếp hạng">
            <a:extLst>
              <a:ext uri="{FF2B5EF4-FFF2-40B4-BE49-F238E27FC236}">
                <a16:creationId xmlns:a16="http://schemas.microsoft.com/office/drawing/2014/main" id="{252F835B-5872-0FCF-9C43-122FD4075C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053" r="17538" b="-4"/>
          <a:stretch/>
        </p:blipFill>
        <p:spPr bwMode="auto">
          <a:xfrm>
            <a:off x="7633864" y="1316119"/>
            <a:ext cx="9333942" cy="7564644"/>
          </a:xfrm>
          <a:prstGeom prst="rect">
            <a:avLst/>
          </a:prstGeom>
          <a:noFill/>
          <a:extLst>
            <a:ext uri="{909E8E84-426E-40DD-AFC4-6F175D3DCCD1}">
              <a14:hiddenFill xmlns:a14="http://schemas.microsoft.com/office/drawing/2010/main">
                <a:solidFill>
                  <a:srgbClr val="FFFFFF"/>
                </a:solidFill>
              </a14:hiddenFill>
            </a:ext>
          </a:extLst>
        </p:spPr>
      </p:pic>
      <p:grpSp>
        <p:nvGrpSpPr>
          <p:cNvPr id="1031" name="Group 1030">
            <a:extLst>
              <a:ext uri="{FF2B5EF4-FFF2-40B4-BE49-F238E27FC236}">
                <a16:creationId xmlns:a16="http://schemas.microsoft.com/office/drawing/2014/main" id="{3AFCAD34-1AFC-BC1A-F6B2-C34C63912E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33864" y="8788290"/>
            <a:ext cx="9339695" cy="185045"/>
            <a:chOff x="7015162" y="5858828"/>
            <a:chExt cx="4300544" cy="123363"/>
          </a:xfrm>
        </p:grpSpPr>
        <p:sp>
          <p:nvSpPr>
            <p:cNvPr id="1032" name="Rectangle 1031">
              <a:extLst>
                <a:ext uri="{FF2B5EF4-FFF2-40B4-BE49-F238E27FC236}">
                  <a16:creationId xmlns:a16="http://schemas.microsoft.com/office/drawing/2014/main" id="{1129F4A2-3705-CF87-3DDA-AF9CE9389B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03753" y="3770237"/>
              <a:ext cx="123362" cy="4300544"/>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891B1028-FC76-5583-3A1F-5815A7DCF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09789" y="4876274"/>
              <a:ext cx="123362" cy="2088471"/>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47655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8E39E4-D28E-C013-8BAE-8A8694C9E91D}"/>
              </a:ext>
            </a:extLst>
          </p:cNvPr>
          <p:cNvSpPr txBox="1"/>
          <p:nvPr/>
        </p:nvSpPr>
        <p:spPr>
          <a:xfrm>
            <a:off x="752168" y="1917290"/>
            <a:ext cx="6312262" cy="158960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dirty="0">
                <a:latin typeface="Arial" panose="020B0604020202020204" pitchFamily="34" charset="0"/>
                <a:ea typeface="+mj-ea"/>
                <a:cs typeface="Arial" panose="020B0604020202020204" pitchFamily="34" charset="0"/>
              </a:rPr>
              <a:t>KIỂM TRA VÀ ƯU TIÊN TÌM KIẾM</a:t>
            </a:r>
          </a:p>
        </p:txBody>
      </p:sp>
      <p:sp>
        <p:nvSpPr>
          <p:cNvPr id="3" name="TextBox 2">
            <a:extLst>
              <a:ext uri="{FF2B5EF4-FFF2-40B4-BE49-F238E27FC236}">
                <a16:creationId xmlns:a16="http://schemas.microsoft.com/office/drawing/2014/main" id="{E74DC7CA-0667-7C1A-F682-EAD1E5406FCD}"/>
              </a:ext>
            </a:extLst>
          </p:cNvPr>
          <p:cNvSpPr txBox="1"/>
          <p:nvPr/>
        </p:nvSpPr>
        <p:spPr>
          <a:xfrm>
            <a:off x="495300" y="3800214"/>
            <a:ext cx="6893641" cy="4067436"/>
          </a:xfrm>
          <a:prstGeom prst="rect">
            <a:avLst/>
          </a:prstGeom>
        </p:spPr>
        <p:txBody>
          <a:bodyPr vert="horz" lIns="91440" tIns="45720" rIns="91440" bIns="45720" rtlCol="0" anchor="t">
            <a:normAutofit/>
          </a:bodyPr>
          <a:lstStyle/>
          <a:p>
            <a:pPr>
              <a:lnSpc>
                <a:spcPct val="90000"/>
              </a:lnSpc>
              <a:spcAft>
                <a:spcPts val="600"/>
              </a:spcAft>
            </a:pPr>
            <a:r>
              <a:rPr lang="en-US" sz="3000" dirty="0">
                <a:latin typeface="Arial" panose="020B0604020202020204" pitchFamily="34" charset="0"/>
                <a:cs typeface="Arial" panose="020B0604020202020204" pitchFamily="34" charset="0"/>
              </a:rPr>
              <a:t>PageRank </a:t>
            </a:r>
            <a:r>
              <a:rPr lang="en-US" sz="3000" dirty="0" err="1">
                <a:latin typeface="Arial" panose="020B0604020202020204" pitchFamily="34" charset="0"/>
                <a:cs typeface="Arial" panose="020B0604020202020204" pitchFamily="34" charset="0"/>
              </a:rPr>
              <a:t>sẽ</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giúp</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cho</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việc</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tìm</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kiếm</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nội</a:t>
            </a:r>
            <a:r>
              <a:rPr lang="en-US" sz="3000" dirty="0">
                <a:latin typeface="Arial" panose="020B0604020202020204" pitchFamily="34" charset="0"/>
                <a:cs typeface="Arial" panose="020B0604020202020204" pitchFamily="34" charset="0"/>
              </a:rPr>
              <a:t> dung </a:t>
            </a:r>
            <a:r>
              <a:rPr lang="en-US" sz="3000" dirty="0" err="1">
                <a:latin typeface="Arial" panose="020B0604020202020204" pitchFamily="34" charset="0"/>
                <a:cs typeface="Arial" panose="020B0604020202020204" pitchFamily="34" charset="0"/>
              </a:rPr>
              <a:t>chất</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lượng</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để</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hiển</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thị</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việc</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sử</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lý</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các</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thông</a:t>
            </a:r>
            <a:r>
              <a:rPr lang="en-US" sz="3000" dirty="0">
                <a:latin typeface="Arial" panose="020B0604020202020204" pitchFamily="34" charset="0"/>
                <a:cs typeface="Arial" panose="020B0604020202020204" pitchFamily="34" charset="0"/>
              </a:rPr>
              <a:t> tin </a:t>
            </a:r>
            <a:r>
              <a:rPr lang="en-US" sz="3000" dirty="0" err="1">
                <a:latin typeface="Arial" panose="020B0604020202020204" pitchFamily="34" charset="0"/>
                <a:cs typeface="Arial" panose="020B0604020202020204" pitchFamily="34" charset="0"/>
              </a:rPr>
              <a:t>nội</a:t>
            </a:r>
            <a:r>
              <a:rPr lang="en-US" sz="3000" dirty="0">
                <a:latin typeface="Arial" panose="020B0604020202020204" pitchFamily="34" charset="0"/>
                <a:cs typeface="Arial" panose="020B0604020202020204" pitchFamily="34" charset="0"/>
              </a:rPr>
              <a:t> dung </a:t>
            </a:r>
            <a:r>
              <a:rPr lang="en-US" sz="3000" dirty="0" err="1">
                <a:latin typeface="Arial" panose="020B0604020202020204" pitchFamily="34" charset="0"/>
                <a:cs typeface="Arial" panose="020B0604020202020204" pitchFamily="34" charset="0"/>
              </a:rPr>
              <a:t>liên</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quan</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và</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được</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ưu</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tiên</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và</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giúp</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cho</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việc</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có</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thể</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dễ</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dàng</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thấy</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được</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thông</a:t>
            </a:r>
            <a:r>
              <a:rPr lang="en-US" sz="3000" dirty="0">
                <a:latin typeface="Arial" panose="020B0604020202020204" pitchFamily="34" charset="0"/>
                <a:cs typeface="Arial" panose="020B0604020202020204" pitchFamily="34" charset="0"/>
              </a:rPr>
              <a:t> tin </a:t>
            </a:r>
            <a:r>
              <a:rPr lang="en-US" sz="3000" dirty="0" err="1">
                <a:latin typeface="Arial" panose="020B0604020202020204" pitchFamily="34" charset="0"/>
                <a:cs typeface="Arial" panose="020B0604020202020204" pitchFamily="34" charset="0"/>
              </a:rPr>
              <a:t>hữu</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ích</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nhất</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và</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trải</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nghiệm</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tốt</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hơn</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cho</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người</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dùng</a:t>
            </a:r>
            <a:endParaRPr lang="en-US" sz="3000" dirty="0">
              <a:latin typeface="Arial" panose="020B0604020202020204" pitchFamily="34" charset="0"/>
              <a:cs typeface="Arial" panose="020B0604020202020204" pitchFamily="34" charset="0"/>
            </a:endParaRPr>
          </a:p>
        </p:txBody>
      </p:sp>
      <p:pic>
        <p:nvPicPr>
          <p:cNvPr id="2052" name="Picture 4" descr="PageRank - Twaino">
            <a:extLst>
              <a:ext uri="{FF2B5EF4-FFF2-40B4-BE49-F238E27FC236}">
                <a16:creationId xmlns:a16="http://schemas.microsoft.com/office/drawing/2014/main" id="{29EBA6D9-DD68-9BF3-CF9D-54FC06D6A5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6100" r="15259" b="-2"/>
          <a:stretch/>
        </p:blipFill>
        <p:spPr bwMode="auto">
          <a:xfrm>
            <a:off x="7630089" y="10"/>
            <a:ext cx="10657909" cy="10286990"/>
          </a:xfrm>
          <a:prstGeom prst="rect">
            <a:avLst/>
          </a:prstGeom>
          <a:noFill/>
          <a:extLst>
            <a:ext uri="{909E8E84-426E-40DD-AFC4-6F175D3DCCD1}">
              <a14:hiddenFill xmlns:a14="http://schemas.microsoft.com/office/drawing/2010/main">
                <a:solidFill>
                  <a:srgbClr val="FFFFFF"/>
                </a:solidFill>
              </a14:hiddenFill>
            </a:ext>
          </a:extLst>
        </p:spPr>
      </p:pic>
      <p:grpSp>
        <p:nvGrpSpPr>
          <p:cNvPr id="2057" name="Group 2056">
            <a:extLst>
              <a:ext uri="{FF2B5EF4-FFF2-40B4-BE49-F238E27FC236}">
                <a16:creationId xmlns:a16="http://schemas.microsoft.com/office/drawing/2014/main" id="{A5AFD70F-20E3-55D2-E154-7D4FACFBB0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8102957" y="0"/>
            <a:ext cx="185043" cy="10287000"/>
            <a:chOff x="12068638" y="0"/>
            <a:chExt cx="123362" cy="6858000"/>
          </a:xfrm>
        </p:grpSpPr>
        <p:sp>
          <p:nvSpPr>
            <p:cNvPr id="2058" name="Rectangle 2057">
              <a:extLst>
                <a:ext uri="{FF2B5EF4-FFF2-40B4-BE49-F238E27FC236}">
                  <a16:creationId xmlns:a16="http://schemas.microsoft.com/office/drawing/2014/main" id="{2FBDB812-268E-7EC5-B48A-7522718164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EDA30E18-AA70-D998-AAFC-727CB0367F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48512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00DEAE-E062-C3FF-B9A9-A6F92CFDF6F7}"/>
              </a:ext>
            </a:extLst>
          </p:cNvPr>
          <p:cNvSpPr txBox="1"/>
          <p:nvPr/>
        </p:nvSpPr>
        <p:spPr>
          <a:xfrm>
            <a:off x="484701" y="1657350"/>
            <a:ext cx="6014070" cy="187904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000" b="1" kern="1200" dirty="0">
                <a:solidFill>
                  <a:schemeClr val="tx1"/>
                </a:solidFill>
                <a:latin typeface="Arial" panose="020B0604020202020204" pitchFamily="34" charset="0"/>
                <a:ea typeface="+mj-ea"/>
                <a:cs typeface="Arial" panose="020B0604020202020204" pitchFamily="34" charset="0"/>
              </a:rPr>
              <a:t>VÍ DỤ CỤ THỂ PAGERANK</a:t>
            </a:r>
          </a:p>
        </p:txBody>
      </p:sp>
      <p:sp>
        <p:nvSpPr>
          <p:cNvPr id="3" name="TextBox 2">
            <a:extLst>
              <a:ext uri="{FF2B5EF4-FFF2-40B4-BE49-F238E27FC236}">
                <a16:creationId xmlns:a16="http://schemas.microsoft.com/office/drawing/2014/main" id="{C0F429C6-709F-8EDD-467F-7F3AAB7CF076}"/>
              </a:ext>
            </a:extLst>
          </p:cNvPr>
          <p:cNvSpPr txBox="1"/>
          <p:nvPr/>
        </p:nvSpPr>
        <p:spPr>
          <a:xfrm>
            <a:off x="484701" y="3800214"/>
            <a:ext cx="6844407" cy="5496186"/>
          </a:xfrm>
          <a:prstGeom prst="rect">
            <a:avLst/>
          </a:prstGeom>
        </p:spPr>
        <p:txBody>
          <a:bodyPr vert="horz" lIns="91440" tIns="45720" rIns="91440" bIns="45720" rtlCol="0" anchor="t">
            <a:normAutofit/>
          </a:bodyPr>
          <a:lstStyle/>
          <a:p>
            <a:pPr>
              <a:lnSpc>
                <a:spcPct val="90000"/>
              </a:lnSpc>
              <a:spcAft>
                <a:spcPts val="600"/>
              </a:spcAft>
            </a:pPr>
            <a:r>
              <a:rPr lang="en-US" sz="3000" dirty="0">
                <a:latin typeface="Arial" panose="020B0604020202020204" pitchFamily="34" charset="0"/>
                <a:cs typeface="Arial" panose="020B0604020202020204" pitchFamily="34" charset="0"/>
              </a:rPr>
              <a:t>Trong </a:t>
            </a:r>
            <a:r>
              <a:rPr lang="en-US" sz="3000" dirty="0" err="1">
                <a:latin typeface="Arial" panose="020B0604020202020204" pitchFamily="34" charset="0"/>
                <a:cs typeface="Arial" panose="020B0604020202020204" pitchFamily="34" charset="0"/>
              </a:rPr>
              <a:t>nghiên</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cứu</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của</a:t>
            </a:r>
            <a:r>
              <a:rPr lang="en-US" sz="3000" dirty="0">
                <a:latin typeface="Arial" panose="020B0604020202020204" pitchFamily="34" charset="0"/>
                <a:cs typeface="Arial" panose="020B0604020202020204" pitchFamily="34" charset="0"/>
              </a:rPr>
              <a:t> Larry Page </a:t>
            </a:r>
            <a:r>
              <a:rPr lang="en-US" sz="3000" dirty="0" err="1">
                <a:latin typeface="Arial" panose="020B0604020202020204" pitchFamily="34" charset="0"/>
                <a:cs typeface="Arial" panose="020B0604020202020204" pitchFamily="34" charset="0"/>
              </a:rPr>
              <a:t>và</a:t>
            </a:r>
            <a:r>
              <a:rPr lang="en-US" sz="3000" dirty="0">
                <a:latin typeface="Arial" panose="020B0604020202020204" pitchFamily="34" charset="0"/>
                <a:cs typeface="Arial" panose="020B0604020202020204" pitchFamily="34" charset="0"/>
              </a:rPr>
              <a:t> Sergey Brin </a:t>
            </a:r>
            <a:r>
              <a:rPr lang="en-US" sz="3000" dirty="0" err="1">
                <a:latin typeface="Arial" panose="020B0604020202020204" pitchFamily="34" charset="0"/>
                <a:cs typeface="Arial" panose="020B0604020202020204" pitchFamily="34" charset="0"/>
              </a:rPr>
              <a:t>thì</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hai</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nhà</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sáng</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lập</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ra</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Pagerank</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đã</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áp</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dụng</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vào</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việc</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cải</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thiện</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tìm</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kiếm</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thông</a:t>
            </a:r>
            <a:r>
              <a:rPr lang="en-US" sz="3000" dirty="0">
                <a:latin typeface="Arial" panose="020B0604020202020204" pitchFamily="34" charset="0"/>
                <a:cs typeface="Arial" panose="020B0604020202020204" pitchFamily="34" charset="0"/>
              </a:rPr>
              <a:t> tin </a:t>
            </a:r>
            <a:r>
              <a:rPr lang="en-US" sz="3000" dirty="0" err="1">
                <a:latin typeface="Arial" panose="020B0604020202020204" pitchFamily="34" charset="0"/>
                <a:cs typeface="Arial" panose="020B0604020202020204" pitchFamily="34" charset="0"/>
              </a:rPr>
              <a:t>cụ</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thể</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để</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giúp</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cung</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cấp</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nội</a:t>
            </a:r>
            <a:r>
              <a:rPr lang="en-US" sz="3000" dirty="0">
                <a:latin typeface="Arial" panose="020B0604020202020204" pitchFamily="34" charset="0"/>
                <a:cs typeface="Arial" panose="020B0604020202020204" pitchFamily="34" charset="0"/>
              </a:rPr>
              <a:t> dung </a:t>
            </a:r>
            <a:r>
              <a:rPr lang="en-US" sz="3000" dirty="0" err="1">
                <a:latin typeface="Arial" panose="020B0604020202020204" pitchFamily="34" charset="0"/>
                <a:cs typeface="Arial" panose="020B0604020202020204" pitchFamily="34" charset="0"/>
              </a:rPr>
              <a:t>thông</a:t>
            </a:r>
            <a:r>
              <a:rPr lang="en-US" sz="3000" dirty="0">
                <a:latin typeface="Arial" panose="020B0604020202020204" pitchFamily="34" charset="0"/>
                <a:cs typeface="Arial" panose="020B0604020202020204" pitchFamily="34" charset="0"/>
              </a:rPr>
              <a:t> tin </a:t>
            </a:r>
            <a:r>
              <a:rPr lang="en-US" sz="3000" dirty="0" err="1">
                <a:latin typeface="Arial" panose="020B0604020202020204" pitchFamily="34" charset="0"/>
                <a:cs typeface="Arial" panose="020B0604020202020204" pitchFamily="34" charset="0"/>
              </a:rPr>
              <a:t>liên</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quan</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đến</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các</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chủ</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đề</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mà</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người</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dùng</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đã</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tìm</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kiếm</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trước</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đó</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và</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làm</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gia</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tăng</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sự</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hài</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lòng</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của</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người</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dùng</a:t>
            </a:r>
            <a:r>
              <a:rPr lang="en-US" sz="3000" dirty="0">
                <a:latin typeface="Arial" panose="020B0604020202020204" pitchFamily="34" charset="0"/>
                <a:cs typeface="Arial" panose="020B0604020202020204" pitchFamily="34" charset="0"/>
              </a:rPr>
              <a:t> </a:t>
            </a:r>
          </a:p>
        </p:txBody>
      </p:sp>
      <p:pic>
        <p:nvPicPr>
          <p:cNvPr id="3074" name="Picture 2" descr="Apa Itu Google PageRank - Tips Menangkan Rank SERP">
            <a:extLst>
              <a:ext uri="{FF2B5EF4-FFF2-40B4-BE49-F238E27FC236}">
                <a16:creationId xmlns:a16="http://schemas.microsoft.com/office/drawing/2014/main" id="{54254854-0865-A5D9-190A-5C0AF8F4D20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81508" y="2490917"/>
            <a:ext cx="9584019" cy="5319129"/>
          </a:xfrm>
          <a:prstGeom prst="rect">
            <a:avLst/>
          </a:prstGeom>
          <a:noFill/>
          <a:extLst>
            <a:ext uri="{909E8E84-426E-40DD-AFC4-6F175D3DCCD1}">
              <a14:hiddenFill xmlns:a14="http://schemas.microsoft.com/office/drawing/2010/main">
                <a:solidFill>
                  <a:srgbClr val="FFFFFF"/>
                </a:solidFill>
              </a14:hiddenFill>
            </a:ext>
          </a:extLst>
        </p:spPr>
      </p:pic>
      <p:grpSp>
        <p:nvGrpSpPr>
          <p:cNvPr id="3079" name="Group 3078">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102957" y="0"/>
            <a:ext cx="185043" cy="10287000"/>
            <a:chOff x="12068638" y="0"/>
            <a:chExt cx="123362" cy="6858000"/>
          </a:xfrm>
        </p:grpSpPr>
        <p:sp>
          <p:nvSpPr>
            <p:cNvPr id="3080" name="Rectangle 3079">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2679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D3E1A2A-2BA2-BAE7-CEE6-2AF8E6249C25}"/>
              </a:ext>
            </a:extLst>
          </p:cNvPr>
          <p:cNvSpPr txBox="1"/>
          <p:nvPr/>
        </p:nvSpPr>
        <p:spPr>
          <a:xfrm>
            <a:off x="609600" y="959280"/>
            <a:ext cx="6248400" cy="257860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100" b="1" kern="1200" dirty="0">
                <a:solidFill>
                  <a:schemeClr val="tx1"/>
                </a:solidFill>
                <a:latin typeface="Arial" panose="020B0604020202020204" pitchFamily="34" charset="0"/>
                <a:ea typeface="+mj-ea"/>
                <a:cs typeface="Arial" panose="020B0604020202020204" pitchFamily="34" charset="0"/>
              </a:rPr>
              <a:t>ĐÁNH GIÁ HIỆU QUẢ CỦA THUẬT TOÁN PAGERANK</a:t>
            </a:r>
          </a:p>
        </p:txBody>
      </p:sp>
      <p:sp>
        <p:nvSpPr>
          <p:cNvPr id="410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4917" y="3860634"/>
            <a:ext cx="4882642" cy="27432"/>
          </a:xfrm>
          <a:custGeom>
            <a:avLst/>
            <a:gdLst>
              <a:gd name="connsiteX0" fmla="*/ 0 w 4882642"/>
              <a:gd name="connsiteY0" fmla="*/ 0 h 27432"/>
              <a:gd name="connsiteX1" fmla="*/ 648694 w 4882642"/>
              <a:gd name="connsiteY1" fmla="*/ 0 h 27432"/>
              <a:gd name="connsiteX2" fmla="*/ 1199735 w 4882642"/>
              <a:gd name="connsiteY2" fmla="*/ 0 h 27432"/>
              <a:gd name="connsiteX3" fmla="*/ 1799602 w 4882642"/>
              <a:gd name="connsiteY3" fmla="*/ 0 h 27432"/>
              <a:gd name="connsiteX4" fmla="*/ 2545949 w 4882642"/>
              <a:gd name="connsiteY4" fmla="*/ 0 h 27432"/>
              <a:gd name="connsiteX5" fmla="*/ 3194643 w 4882642"/>
              <a:gd name="connsiteY5" fmla="*/ 0 h 27432"/>
              <a:gd name="connsiteX6" fmla="*/ 3794510 w 4882642"/>
              <a:gd name="connsiteY6" fmla="*/ 0 h 27432"/>
              <a:gd name="connsiteX7" fmla="*/ 4882642 w 4882642"/>
              <a:gd name="connsiteY7" fmla="*/ 0 h 27432"/>
              <a:gd name="connsiteX8" fmla="*/ 4882642 w 4882642"/>
              <a:gd name="connsiteY8" fmla="*/ 27432 h 27432"/>
              <a:gd name="connsiteX9" fmla="*/ 4185122 w 4882642"/>
              <a:gd name="connsiteY9" fmla="*/ 27432 h 27432"/>
              <a:gd name="connsiteX10" fmla="*/ 3585254 w 4882642"/>
              <a:gd name="connsiteY10" fmla="*/ 27432 h 27432"/>
              <a:gd name="connsiteX11" fmla="*/ 2790081 w 4882642"/>
              <a:gd name="connsiteY11" fmla="*/ 27432 h 27432"/>
              <a:gd name="connsiteX12" fmla="*/ 2141387 w 4882642"/>
              <a:gd name="connsiteY12" fmla="*/ 27432 h 27432"/>
              <a:gd name="connsiteX13" fmla="*/ 1590346 w 4882642"/>
              <a:gd name="connsiteY13" fmla="*/ 27432 h 27432"/>
              <a:gd name="connsiteX14" fmla="*/ 844000 w 4882642"/>
              <a:gd name="connsiteY14" fmla="*/ 27432 h 27432"/>
              <a:gd name="connsiteX15" fmla="*/ 0 w 4882642"/>
              <a:gd name="connsiteY15" fmla="*/ 27432 h 27432"/>
              <a:gd name="connsiteX16" fmla="*/ 0 w 4882642"/>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2642" h="27432" fill="none" extrusionOk="0">
                <a:moveTo>
                  <a:pt x="0" y="0"/>
                </a:moveTo>
                <a:cubicBezTo>
                  <a:pt x="283896" y="15806"/>
                  <a:pt x="476914" y="-5705"/>
                  <a:pt x="648694" y="0"/>
                </a:cubicBezTo>
                <a:cubicBezTo>
                  <a:pt x="820474" y="5705"/>
                  <a:pt x="992491" y="-2560"/>
                  <a:pt x="1199735" y="0"/>
                </a:cubicBezTo>
                <a:cubicBezTo>
                  <a:pt x="1406979" y="2560"/>
                  <a:pt x="1535106" y="-12373"/>
                  <a:pt x="1799602" y="0"/>
                </a:cubicBezTo>
                <a:cubicBezTo>
                  <a:pt x="2064098" y="12373"/>
                  <a:pt x="2220857" y="34016"/>
                  <a:pt x="2545949" y="0"/>
                </a:cubicBezTo>
                <a:cubicBezTo>
                  <a:pt x="2871041" y="-34016"/>
                  <a:pt x="2930967" y="-6551"/>
                  <a:pt x="3194643" y="0"/>
                </a:cubicBezTo>
                <a:cubicBezTo>
                  <a:pt x="3458319" y="6551"/>
                  <a:pt x="3590719" y="-27970"/>
                  <a:pt x="3794510" y="0"/>
                </a:cubicBezTo>
                <a:cubicBezTo>
                  <a:pt x="3998301" y="27970"/>
                  <a:pt x="4343090" y="-39667"/>
                  <a:pt x="4882642" y="0"/>
                </a:cubicBezTo>
                <a:cubicBezTo>
                  <a:pt x="4881669" y="8304"/>
                  <a:pt x="4882164" y="21512"/>
                  <a:pt x="4882642" y="27432"/>
                </a:cubicBezTo>
                <a:cubicBezTo>
                  <a:pt x="4608564" y="7308"/>
                  <a:pt x="4394312" y="56256"/>
                  <a:pt x="4185122" y="27432"/>
                </a:cubicBezTo>
                <a:cubicBezTo>
                  <a:pt x="3975932" y="-1392"/>
                  <a:pt x="3827783" y="51583"/>
                  <a:pt x="3585254" y="27432"/>
                </a:cubicBezTo>
                <a:cubicBezTo>
                  <a:pt x="3342725" y="3281"/>
                  <a:pt x="3165015" y="17373"/>
                  <a:pt x="2790081" y="27432"/>
                </a:cubicBezTo>
                <a:cubicBezTo>
                  <a:pt x="2415147" y="37491"/>
                  <a:pt x="2453830" y="6816"/>
                  <a:pt x="2141387" y="27432"/>
                </a:cubicBezTo>
                <a:cubicBezTo>
                  <a:pt x="1828944" y="48048"/>
                  <a:pt x="1774219" y="17790"/>
                  <a:pt x="1590346" y="27432"/>
                </a:cubicBezTo>
                <a:cubicBezTo>
                  <a:pt x="1406473" y="37074"/>
                  <a:pt x="1200327" y="18527"/>
                  <a:pt x="844000" y="27432"/>
                </a:cubicBezTo>
                <a:cubicBezTo>
                  <a:pt x="487673" y="36337"/>
                  <a:pt x="322314" y="2648"/>
                  <a:pt x="0" y="27432"/>
                </a:cubicBezTo>
                <a:cubicBezTo>
                  <a:pt x="-1048" y="14992"/>
                  <a:pt x="-1120" y="7447"/>
                  <a:pt x="0" y="0"/>
                </a:cubicBezTo>
                <a:close/>
              </a:path>
              <a:path w="4882642" h="27432" stroke="0" extrusionOk="0">
                <a:moveTo>
                  <a:pt x="0" y="0"/>
                </a:moveTo>
                <a:cubicBezTo>
                  <a:pt x="238803" y="9040"/>
                  <a:pt x="494861" y="-4831"/>
                  <a:pt x="648694" y="0"/>
                </a:cubicBezTo>
                <a:cubicBezTo>
                  <a:pt x="802527" y="4831"/>
                  <a:pt x="991643" y="12575"/>
                  <a:pt x="1199735" y="0"/>
                </a:cubicBezTo>
                <a:cubicBezTo>
                  <a:pt x="1407827" y="-12575"/>
                  <a:pt x="1757315" y="9056"/>
                  <a:pt x="1994908" y="0"/>
                </a:cubicBezTo>
                <a:cubicBezTo>
                  <a:pt x="2232501" y="-9056"/>
                  <a:pt x="2370188" y="18797"/>
                  <a:pt x="2643602" y="0"/>
                </a:cubicBezTo>
                <a:cubicBezTo>
                  <a:pt x="2917016" y="-18797"/>
                  <a:pt x="3036387" y="10091"/>
                  <a:pt x="3292296" y="0"/>
                </a:cubicBezTo>
                <a:cubicBezTo>
                  <a:pt x="3548205" y="-10091"/>
                  <a:pt x="3892824" y="6516"/>
                  <a:pt x="4087469" y="0"/>
                </a:cubicBezTo>
                <a:cubicBezTo>
                  <a:pt x="4282114" y="-6516"/>
                  <a:pt x="4487997" y="-16222"/>
                  <a:pt x="4882642" y="0"/>
                </a:cubicBezTo>
                <a:cubicBezTo>
                  <a:pt x="4883127" y="9333"/>
                  <a:pt x="4883920" y="19699"/>
                  <a:pt x="4882642" y="27432"/>
                </a:cubicBezTo>
                <a:cubicBezTo>
                  <a:pt x="4665479" y="53358"/>
                  <a:pt x="4455363" y="34051"/>
                  <a:pt x="4282775" y="27432"/>
                </a:cubicBezTo>
                <a:cubicBezTo>
                  <a:pt x="4110187" y="20813"/>
                  <a:pt x="3781952" y="37808"/>
                  <a:pt x="3585254" y="27432"/>
                </a:cubicBezTo>
                <a:cubicBezTo>
                  <a:pt x="3388556" y="17056"/>
                  <a:pt x="3084641" y="41802"/>
                  <a:pt x="2887734" y="27432"/>
                </a:cubicBezTo>
                <a:cubicBezTo>
                  <a:pt x="2690827" y="13062"/>
                  <a:pt x="2491613" y="5294"/>
                  <a:pt x="2239040" y="27432"/>
                </a:cubicBezTo>
                <a:cubicBezTo>
                  <a:pt x="1986467" y="49570"/>
                  <a:pt x="1795483" y="63015"/>
                  <a:pt x="1443867" y="27432"/>
                </a:cubicBezTo>
                <a:cubicBezTo>
                  <a:pt x="1092251" y="-8151"/>
                  <a:pt x="850619" y="43704"/>
                  <a:pt x="648694" y="27432"/>
                </a:cubicBezTo>
                <a:cubicBezTo>
                  <a:pt x="446769" y="11160"/>
                  <a:pt x="306471" y="26408"/>
                  <a:pt x="0" y="27432"/>
                </a:cubicBezTo>
                <a:cubicBezTo>
                  <a:pt x="211" y="18145"/>
                  <a:pt x="120" y="648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0DFA68E-2957-EBC1-C0AE-1EE0E5029AD9}"/>
              </a:ext>
            </a:extLst>
          </p:cNvPr>
          <p:cNvSpPr txBox="1"/>
          <p:nvPr/>
        </p:nvSpPr>
        <p:spPr>
          <a:xfrm>
            <a:off x="457200" y="4210812"/>
            <a:ext cx="6248400" cy="5599938"/>
          </a:xfrm>
          <a:prstGeom prst="rect">
            <a:avLst/>
          </a:prstGeom>
        </p:spPr>
        <p:txBody>
          <a:bodyPr vert="horz" lIns="91440" tIns="45720" rIns="91440" bIns="45720" rtlCol="0" anchor="t">
            <a:normAutofit/>
          </a:bodyPr>
          <a:lstStyle/>
          <a:p>
            <a:pPr>
              <a:lnSpc>
                <a:spcPct val="90000"/>
              </a:lnSpc>
              <a:spcAft>
                <a:spcPts val="600"/>
              </a:spcAft>
            </a:pPr>
            <a:r>
              <a:rPr lang="en-US" sz="3300" dirty="0" err="1">
                <a:latin typeface="Arial" panose="020B0604020202020204" pitchFamily="34" charset="0"/>
                <a:cs typeface="Arial" panose="020B0604020202020204" pitchFamily="34" charset="0"/>
              </a:rPr>
              <a:t>Thuật</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toán</a:t>
            </a:r>
            <a:r>
              <a:rPr lang="en-US" sz="3300" dirty="0">
                <a:latin typeface="Arial" panose="020B0604020202020204" pitchFamily="34" charset="0"/>
                <a:cs typeface="Arial" panose="020B0604020202020204" pitchFamily="34" charset="0"/>
              </a:rPr>
              <a:t> PageRank </a:t>
            </a:r>
            <a:r>
              <a:rPr lang="en-US" sz="3300" dirty="0" err="1">
                <a:latin typeface="Arial" panose="020B0604020202020204" pitchFamily="34" charset="0"/>
                <a:cs typeface="Arial" panose="020B0604020202020204" pitchFamily="34" charset="0"/>
              </a:rPr>
              <a:t>đóng</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góp</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khoảng</a:t>
            </a:r>
            <a:r>
              <a:rPr lang="en-US" sz="3300" dirty="0">
                <a:latin typeface="Arial" panose="020B0604020202020204" pitchFamily="34" charset="0"/>
                <a:cs typeface="Arial" panose="020B0604020202020204" pitchFamily="34" charset="0"/>
              </a:rPr>
              <a:t> </a:t>
            </a:r>
            <a:r>
              <a:rPr lang="en-US" sz="3300" b="1" dirty="0">
                <a:latin typeface="Arial" panose="020B0604020202020204" pitchFamily="34" charset="0"/>
                <a:cs typeface="Arial" panose="020B0604020202020204" pitchFamily="34" charset="0"/>
              </a:rPr>
              <a:t>30-40%</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vào</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chất</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lượng</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kết</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quả</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tìm</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kiếm</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tuy</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nhiên</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hiện</a:t>
            </a:r>
            <a:r>
              <a:rPr lang="en-US" sz="3300" dirty="0">
                <a:latin typeface="Arial" panose="020B0604020202020204" pitchFamily="34" charset="0"/>
                <a:cs typeface="Arial" panose="020B0604020202020204" pitchFamily="34" charset="0"/>
              </a:rPr>
              <a:t> nay </a:t>
            </a:r>
            <a:r>
              <a:rPr lang="en-US" sz="3300" dirty="0" err="1">
                <a:latin typeface="Arial" panose="020B0604020202020204" pitchFamily="34" charset="0"/>
                <a:cs typeface="Arial" panose="020B0604020202020204" pitchFamily="34" charset="0"/>
              </a:rPr>
              <a:t>nó</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thường</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được</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kết</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hợp</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với</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các</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yếu</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tố</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khác</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giúp</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tăng</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hiệu</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quả</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tìm</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kiếm</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lên</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khoảng</a:t>
            </a:r>
            <a:r>
              <a:rPr lang="en-US" sz="3300" dirty="0">
                <a:latin typeface="Arial" panose="020B0604020202020204" pitchFamily="34" charset="0"/>
                <a:cs typeface="Arial" panose="020B0604020202020204" pitchFamily="34" charset="0"/>
              </a:rPr>
              <a:t> </a:t>
            </a:r>
            <a:r>
              <a:rPr lang="en-US" sz="3300" b="1" dirty="0">
                <a:latin typeface="Arial" panose="020B0604020202020204" pitchFamily="34" charset="0"/>
                <a:cs typeface="Arial" panose="020B0604020202020204" pitchFamily="34" charset="0"/>
              </a:rPr>
              <a:t>70-80%.</a:t>
            </a:r>
          </a:p>
        </p:txBody>
      </p:sp>
      <p:pic>
        <p:nvPicPr>
          <p:cNvPr id="4098" name="Picture 2" descr="Google PageRank là gì? Hiểu thuật toán PageRank và cách cải thiện xếp hạng">
            <a:extLst>
              <a:ext uri="{FF2B5EF4-FFF2-40B4-BE49-F238E27FC236}">
                <a16:creationId xmlns:a16="http://schemas.microsoft.com/office/drawing/2014/main" id="{455B8D77-AA25-3C7E-813E-28AE846F79D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81444" y="2036826"/>
            <a:ext cx="10355580" cy="6213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1175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7" name="Rectangle 1024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9" name="Freeform: Shape 1024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64234" y="-380505"/>
            <a:ext cx="2741457" cy="2065483"/>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1" name="Rectangle 1025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337461" y="633219"/>
            <a:ext cx="968052" cy="968052"/>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3" name="Rectangle 1025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5065223" y="982710"/>
            <a:ext cx="1031208" cy="103120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5" name="Freeform: Shape 1025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4034964" y="0"/>
            <a:ext cx="4253036" cy="2221255"/>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257" name="Isosceles Triangle 1025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964516" y="9173251"/>
            <a:ext cx="2241769" cy="111374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descr="What is Google PageRank - Coco Solution">
            <a:extLst>
              <a:ext uri="{FF2B5EF4-FFF2-40B4-BE49-F238E27FC236}">
                <a16:creationId xmlns:a16="http://schemas.microsoft.com/office/drawing/2014/main" id="{916C6CD7-C9A2-848D-434A-98E6B127FA9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60843" y="965200"/>
            <a:ext cx="12566312" cy="835659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259" name="Isosceles Triangle 1025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406120" y="9679714"/>
            <a:ext cx="1222354" cy="607286"/>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Hình chữ nhật 3">
            <a:extLst>
              <a:ext uri="{FF2B5EF4-FFF2-40B4-BE49-F238E27FC236}">
                <a16:creationId xmlns:a16="http://schemas.microsoft.com/office/drawing/2014/main" id="{94009759-BDD0-8790-0245-7DD16857FEF3}"/>
              </a:ext>
            </a:extLst>
          </p:cNvPr>
          <p:cNvSpPr/>
          <p:nvPr/>
        </p:nvSpPr>
        <p:spPr>
          <a:xfrm>
            <a:off x="0" y="0"/>
            <a:ext cx="18288000" cy="10287000"/>
          </a:xfrm>
          <a:prstGeom prst="rect">
            <a:avLst/>
          </a:prstGeom>
          <a:solidFill>
            <a:schemeClr val="tx1">
              <a:alpha val="5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Hộp Văn bản 5">
            <a:extLst>
              <a:ext uri="{FF2B5EF4-FFF2-40B4-BE49-F238E27FC236}">
                <a16:creationId xmlns:a16="http://schemas.microsoft.com/office/drawing/2014/main" id="{7608FE65-5D13-574A-F780-5072D5CAE9B7}"/>
              </a:ext>
            </a:extLst>
          </p:cNvPr>
          <p:cNvSpPr txBox="1"/>
          <p:nvPr/>
        </p:nvSpPr>
        <p:spPr>
          <a:xfrm>
            <a:off x="216292" y="4635667"/>
            <a:ext cx="18602774" cy="1015663"/>
          </a:xfrm>
          <a:prstGeom prst="rect">
            <a:avLst/>
          </a:prstGeom>
          <a:noFill/>
        </p:spPr>
        <p:txBody>
          <a:bodyPr wrap="square" rtlCol="0">
            <a:spAutoFit/>
          </a:bodyPr>
          <a:lstStyle/>
          <a:p>
            <a:pPr algn="ctr"/>
            <a:r>
              <a:rPr lang="vi-VN" sz="6000" b="1" dirty="0">
                <a:solidFill>
                  <a:schemeClr val="bg1"/>
                </a:solidFill>
              </a:rPr>
              <a:t>KẾT LUẬN VÀ HƯỚNG PHÁT TRIỂN</a:t>
            </a:r>
            <a:endParaRPr lang="en-US" sz="6000" b="1"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0C1E280-C915-1659-DE3E-779E5B0E64DB}"/>
            </a:ext>
          </a:extLst>
        </p:cNvPr>
        <p:cNvGrpSpPr/>
        <p:nvPr/>
      </p:nvGrpSpPr>
      <p:grpSpPr>
        <a:xfrm>
          <a:off x="0" y="0"/>
          <a:ext cx="0" cy="0"/>
          <a:chOff x="0" y="0"/>
          <a:chExt cx="0" cy="0"/>
        </a:xfrm>
      </p:grpSpPr>
      <p:sp>
        <p:nvSpPr>
          <p:cNvPr id="10247" name="Rectangle 10246">
            <a:extLst>
              <a:ext uri="{FF2B5EF4-FFF2-40B4-BE49-F238E27FC236}">
                <a16:creationId xmlns:a16="http://schemas.microsoft.com/office/drawing/2014/main" id="{F7DB7E89-3295-D3BC-18F8-5EEC916AC0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9" name="Freeform: Shape 10248">
            <a:extLst>
              <a:ext uri="{FF2B5EF4-FFF2-40B4-BE49-F238E27FC236}">
                <a16:creationId xmlns:a16="http://schemas.microsoft.com/office/drawing/2014/main" id="{F908E989-78DB-8186-49DE-D73A7D33A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64234" y="-380505"/>
            <a:ext cx="2741457" cy="2065483"/>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1" name="Rectangle 10250">
            <a:extLst>
              <a:ext uri="{FF2B5EF4-FFF2-40B4-BE49-F238E27FC236}">
                <a16:creationId xmlns:a16="http://schemas.microsoft.com/office/drawing/2014/main" id="{48F7BCD6-390E-D369-8B1F-4140D9B90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337461" y="633219"/>
            <a:ext cx="968052" cy="968052"/>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3" name="Rectangle 10252">
            <a:extLst>
              <a:ext uri="{FF2B5EF4-FFF2-40B4-BE49-F238E27FC236}">
                <a16:creationId xmlns:a16="http://schemas.microsoft.com/office/drawing/2014/main" id="{1CF839F9-916F-52B0-B7CF-01433F9BC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5065223" y="982710"/>
            <a:ext cx="1031208" cy="103120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5" name="Freeform: Shape 10254">
            <a:extLst>
              <a:ext uri="{FF2B5EF4-FFF2-40B4-BE49-F238E27FC236}">
                <a16:creationId xmlns:a16="http://schemas.microsoft.com/office/drawing/2014/main" id="{F84E029C-385A-B81C-7E8C-B6E892D70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4034964" y="0"/>
            <a:ext cx="4253036" cy="2221255"/>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257" name="Isosceles Triangle 10256">
            <a:extLst>
              <a:ext uri="{FF2B5EF4-FFF2-40B4-BE49-F238E27FC236}">
                <a16:creationId xmlns:a16="http://schemas.microsoft.com/office/drawing/2014/main" id="{82800FC3-E14B-A36C-1394-E5B1AB8E2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964516" y="9173251"/>
            <a:ext cx="2241769" cy="111374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descr="What is Google PageRank - Coco Solution">
            <a:extLst>
              <a:ext uri="{FF2B5EF4-FFF2-40B4-BE49-F238E27FC236}">
                <a16:creationId xmlns:a16="http://schemas.microsoft.com/office/drawing/2014/main" id="{9EDABB52-72F8-3219-58B5-A7B5CEE1AA7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60843" y="965200"/>
            <a:ext cx="12566312" cy="835659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259" name="Isosceles Triangle 10258">
            <a:extLst>
              <a:ext uri="{FF2B5EF4-FFF2-40B4-BE49-F238E27FC236}">
                <a16:creationId xmlns:a16="http://schemas.microsoft.com/office/drawing/2014/main" id="{2BA8D0E7-B10D-374A-D1B6-45DCE2089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406120" y="9679714"/>
            <a:ext cx="1222354" cy="607286"/>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Hình chữ nhật 3">
            <a:extLst>
              <a:ext uri="{FF2B5EF4-FFF2-40B4-BE49-F238E27FC236}">
                <a16:creationId xmlns:a16="http://schemas.microsoft.com/office/drawing/2014/main" id="{214911EE-0304-308C-4477-0B5777BF9011}"/>
              </a:ext>
            </a:extLst>
          </p:cNvPr>
          <p:cNvSpPr/>
          <p:nvPr/>
        </p:nvSpPr>
        <p:spPr>
          <a:xfrm>
            <a:off x="0" y="0"/>
            <a:ext cx="18288000" cy="10287000"/>
          </a:xfrm>
          <a:prstGeom prst="rect">
            <a:avLst/>
          </a:prstGeom>
          <a:solidFill>
            <a:schemeClr val="tx1">
              <a:alpha val="5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Hộp Văn bản 5">
            <a:extLst>
              <a:ext uri="{FF2B5EF4-FFF2-40B4-BE49-F238E27FC236}">
                <a16:creationId xmlns:a16="http://schemas.microsoft.com/office/drawing/2014/main" id="{9034EF82-5F4A-11C6-6A9A-33E72EDF3BCF}"/>
              </a:ext>
            </a:extLst>
          </p:cNvPr>
          <p:cNvSpPr txBox="1"/>
          <p:nvPr/>
        </p:nvSpPr>
        <p:spPr>
          <a:xfrm>
            <a:off x="772619" y="1611076"/>
            <a:ext cx="8432408" cy="1015663"/>
          </a:xfrm>
          <a:prstGeom prst="rect">
            <a:avLst/>
          </a:prstGeom>
          <a:noFill/>
        </p:spPr>
        <p:txBody>
          <a:bodyPr wrap="square" rtlCol="0">
            <a:spAutoFit/>
          </a:bodyPr>
          <a:lstStyle/>
          <a:p>
            <a:r>
              <a:rPr lang="vi-VN" sz="6000" b="1" dirty="0">
                <a:solidFill>
                  <a:schemeClr val="bg1"/>
                </a:solidFill>
              </a:rPr>
              <a:t>TỔNG KẾT NỘI DUNG</a:t>
            </a:r>
            <a:endParaRPr lang="en-US" sz="6000" b="1" dirty="0">
              <a:solidFill>
                <a:schemeClr val="bg1"/>
              </a:solidFill>
            </a:endParaRPr>
          </a:p>
        </p:txBody>
      </p:sp>
      <p:sp>
        <p:nvSpPr>
          <p:cNvPr id="2" name="TextBox 1">
            <a:extLst>
              <a:ext uri="{FF2B5EF4-FFF2-40B4-BE49-F238E27FC236}">
                <a16:creationId xmlns:a16="http://schemas.microsoft.com/office/drawing/2014/main" id="{3C279C4D-2799-3C88-1AF9-96E765D7C376}"/>
              </a:ext>
            </a:extLst>
          </p:cNvPr>
          <p:cNvSpPr txBox="1"/>
          <p:nvPr/>
        </p:nvSpPr>
        <p:spPr>
          <a:xfrm>
            <a:off x="536833" y="4312470"/>
            <a:ext cx="7576237" cy="2677656"/>
          </a:xfrm>
          <a:prstGeom prst="rect">
            <a:avLst/>
          </a:prstGeom>
          <a:noFill/>
        </p:spPr>
        <p:txBody>
          <a:bodyPr wrap="square" rtlCol="0">
            <a:spAutoFit/>
          </a:bodyPr>
          <a:lstStyle/>
          <a:p>
            <a:r>
              <a:rPr lang="vi-VN" sz="2800" dirty="0">
                <a:solidFill>
                  <a:schemeClr val="bg1"/>
                </a:solidFill>
              </a:rPr>
              <a:t>Thuật toán </a:t>
            </a:r>
            <a:r>
              <a:rPr lang="vi-VN" sz="2800" dirty="0" err="1">
                <a:solidFill>
                  <a:schemeClr val="bg1"/>
                </a:solidFill>
              </a:rPr>
              <a:t>pagerank</a:t>
            </a:r>
            <a:r>
              <a:rPr lang="vi-VN" sz="2800" dirty="0">
                <a:solidFill>
                  <a:schemeClr val="bg1"/>
                </a:solidFill>
              </a:rPr>
              <a:t> giúp các xếp hạng trang </a:t>
            </a:r>
            <a:r>
              <a:rPr lang="vi-VN" sz="2800" dirty="0" err="1">
                <a:solidFill>
                  <a:schemeClr val="bg1"/>
                </a:solidFill>
              </a:rPr>
              <a:t>web</a:t>
            </a:r>
            <a:r>
              <a:rPr lang="vi-VN" sz="2800" dirty="0">
                <a:solidFill>
                  <a:schemeClr val="bg1"/>
                </a:solidFill>
              </a:rPr>
              <a:t>  chính xác hơn dựa trên các thông tin mà người dùng muốn tìm kiếm thông qua các nội dung chủ đề mà người dùng muốn hướng đến, thuật toán tăng cường độ chính xác trong việc tìm kiếm người dùng</a:t>
            </a:r>
            <a:endParaRPr lang="en-US" sz="2800" dirty="0">
              <a:solidFill>
                <a:schemeClr val="bg1"/>
              </a:solidFill>
            </a:endParaRPr>
          </a:p>
        </p:txBody>
      </p:sp>
      <p:pic>
        <p:nvPicPr>
          <p:cNvPr id="5122" name="Picture 2" descr="PageRank Là Gì? Cách PageRank Hoạt Động Và Ảnh Hưởng SEO">
            <a:extLst>
              <a:ext uri="{FF2B5EF4-FFF2-40B4-BE49-F238E27FC236}">
                <a16:creationId xmlns:a16="http://schemas.microsoft.com/office/drawing/2014/main" id="{2F29C6AB-5C1F-AFFD-E0C6-E08199EBF5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3070" y="2897762"/>
            <a:ext cx="95250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2389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C9231EF-D3A5-E1FE-BB54-71AAE0040141}"/>
            </a:ext>
          </a:extLst>
        </p:cNvPr>
        <p:cNvGrpSpPr/>
        <p:nvPr/>
      </p:nvGrpSpPr>
      <p:grpSpPr>
        <a:xfrm>
          <a:off x="0" y="0"/>
          <a:ext cx="0" cy="0"/>
          <a:chOff x="0" y="0"/>
          <a:chExt cx="0" cy="0"/>
        </a:xfrm>
      </p:grpSpPr>
      <p:sp>
        <p:nvSpPr>
          <p:cNvPr id="10247" name="Rectangle 10246">
            <a:extLst>
              <a:ext uri="{FF2B5EF4-FFF2-40B4-BE49-F238E27FC236}">
                <a16:creationId xmlns:a16="http://schemas.microsoft.com/office/drawing/2014/main" id="{08A0C63A-1F26-FF6E-51CD-D91CF1B83D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9" name="Freeform: Shape 10248">
            <a:extLst>
              <a:ext uri="{FF2B5EF4-FFF2-40B4-BE49-F238E27FC236}">
                <a16:creationId xmlns:a16="http://schemas.microsoft.com/office/drawing/2014/main" id="{22127316-9064-F142-04F6-89CC6F4B3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64234" y="-380505"/>
            <a:ext cx="2741457" cy="2065483"/>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1" name="Rectangle 10250">
            <a:extLst>
              <a:ext uri="{FF2B5EF4-FFF2-40B4-BE49-F238E27FC236}">
                <a16:creationId xmlns:a16="http://schemas.microsoft.com/office/drawing/2014/main" id="{F434FEEE-2442-EA48-B681-E29F8EDCB5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337461" y="633219"/>
            <a:ext cx="968052" cy="968052"/>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3" name="Rectangle 10252">
            <a:extLst>
              <a:ext uri="{FF2B5EF4-FFF2-40B4-BE49-F238E27FC236}">
                <a16:creationId xmlns:a16="http://schemas.microsoft.com/office/drawing/2014/main" id="{AE2FA25F-B4F6-9C19-1653-1F59EB430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5065223" y="982710"/>
            <a:ext cx="1031208" cy="103120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5" name="Freeform: Shape 10254">
            <a:extLst>
              <a:ext uri="{FF2B5EF4-FFF2-40B4-BE49-F238E27FC236}">
                <a16:creationId xmlns:a16="http://schemas.microsoft.com/office/drawing/2014/main" id="{EF1174BA-DAC8-F095-FAFE-AA8A0D6D2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4034964" y="0"/>
            <a:ext cx="4253036" cy="2221255"/>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257" name="Isosceles Triangle 10256">
            <a:extLst>
              <a:ext uri="{FF2B5EF4-FFF2-40B4-BE49-F238E27FC236}">
                <a16:creationId xmlns:a16="http://schemas.microsoft.com/office/drawing/2014/main" id="{B33B6647-C9B5-94C4-B73F-547CF9045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964516" y="9173251"/>
            <a:ext cx="2241769" cy="111374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descr="What is Google PageRank - Coco Solution">
            <a:extLst>
              <a:ext uri="{FF2B5EF4-FFF2-40B4-BE49-F238E27FC236}">
                <a16:creationId xmlns:a16="http://schemas.microsoft.com/office/drawing/2014/main" id="{4CE37ECE-2F78-DC51-5731-196A165E5E2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60843" y="965200"/>
            <a:ext cx="12566312" cy="835659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259" name="Isosceles Triangle 10258">
            <a:extLst>
              <a:ext uri="{FF2B5EF4-FFF2-40B4-BE49-F238E27FC236}">
                <a16:creationId xmlns:a16="http://schemas.microsoft.com/office/drawing/2014/main" id="{65CAAC39-9986-80F2-7A3E-A70D49CB5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406120" y="9679714"/>
            <a:ext cx="1222354" cy="607286"/>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Hình chữ nhật 3">
            <a:extLst>
              <a:ext uri="{FF2B5EF4-FFF2-40B4-BE49-F238E27FC236}">
                <a16:creationId xmlns:a16="http://schemas.microsoft.com/office/drawing/2014/main" id="{63089DC4-85C9-F631-C4E6-FC8E1A2123FA}"/>
              </a:ext>
            </a:extLst>
          </p:cNvPr>
          <p:cNvSpPr/>
          <p:nvPr/>
        </p:nvSpPr>
        <p:spPr>
          <a:xfrm>
            <a:off x="0" y="0"/>
            <a:ext cx="18288000" cy="10287000"/>
          </a:xfrm>
          <a:prstGeom prst="rect">
            <a:avLst/>
          </a:prstGeom>
          <a:solidFill>
            <a:schemeClr val="tx1">
              <a:alpha val="5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Hộp Văn bản 5">
            <a:extLst>
              <a:ext uri="{FF2B5EF4-FFF2-40B4-BE49-F238E27FC236}">
                <a16:creationId xmlns:a16="http://schemas.microsoft.com/office/drawing/2014/main" id="{D8EB7658-2C89-80C9-11F3-F8EEA4686D42}"/>
              </a:ext>
            </a:extLst>
          </p:cNvPr>
          <p:cNvSpPr txBox="1"/>
          <p:nvPr/>
        </p:nvSpPr>
        <p:spPr>
          <a:xfrm>
            <a:off x="775175" y="608361"/>
            <a:ext cx="8432408" cy="1938992"/>
          </a:xfrm>
          <a:prstGeom prst="rect">
            <a:avLst/>
          </a:prstGeom>
          <a:noFill/>
        </p:spPr>
        <p:txBody>
          <a:bodyPr wrap="square" rtlCol="0">
            <a:spAutoFit/>
          </a:bodyPr>
          <a:lstStyle/>
          <a:p>
            <a:r>
              <a:rPr lang="vi-VN" sz="6000" b="1" dirty="0">
                <a:solidFill>
                  <a:schemeClr val="bg1"/>
                </a:solidFill>
              </a:rPr>
              <a:t>CÁC VẤN ĐỀ CỦA PAGERANK</a:t>
            </a:r>
            <a:endParaRPr lang="en-US" sz="6000" b="1" dirty="0">
              <a:solidFill>
                <a:schemeClr val="bg1"/>
              </a:solidFill>
            </a:endParaRPr>
          </a:p>
        </p:txBody>
      </p:sp>
      <p:sp>
        <p:nvSpPr>
          <p:cNvPr id="2" name="TextBox 1">
            <a:extLst>
              <a:ext uri="{FF2B5EF4-FFF2-40B4-BE49-F238E27FC236}">
                <a16:creationId xmlns:a16="http://schemas.microsoft.com/office/drawing/2014/main" id="{D43B0CCF-20ED-4BE6-9E3F-FE6F148E8D38}"/>
              </a:ext>
            </a:extLst>
          </p:cNvPr>
          <p:cNvSpPr txBox="1"/>
          <p:nvPr/>
        </p:nvSpPr>
        <p:spPr>
          <a:xfrm>
            <a:off x="615589" y="2547353"/>
            <a:ext cx="9502517" cy="2677656"/>
          </a:xfrm>
          <a:prstGeom prst="rect">
            <a:avLst/>
          </a:prstGeom>
          <a:noFill/>
        </p:spPr>
        <p:txBody>
          <a:bodyPr wrap="square" rtlCol="0">
            <a:spAutoFit/>
          </a:bodyPr>
          <a:lstStyle/>
          <a:p>
            <a:r>
              <a:rPr lang="vi-VN" sz="2800" dirty="0" err="1">
                <a:solidFill>
                  <a:schemeClr val="bg1"/>
                </a:solidFill>
              </a:rPr>
              <a:t>PageRank</a:t>
            </a:r>
            <a:r>
              <a:rPr lang="vi-VN" sz="2800" dirty="0">
                <a:solidFill>
                  <a:schemeClr val="bg1"/>
                </a:solidFill>
              </a:rPr>
              <a:t> gặp một số vấn đề như không xét đến chất lượng nội dung của trang </a:t>
            </a:r>
            <a:r>
              <a:rPr lang="vi-VN" sz="2800" dirty="0" err="1">
                <a:solidFill>
                  <a:schemeClr val="bg1"/>
                </a:solidFill>
              </a:rPr>
              <a:t>web</a:t>
            </a:r>
            <a:r>
              <a:rPr lang="vi-VN" sz="2800" dirty="0">
                <a:solidFill>
                  <a:schemeClr val="bg1"/>
                </a:solidFill>
              </a:rPr>
              <a:t>, chỉ dựa vào liên kết để xếp hạng nó cũng dễ bị thao túng bởi các </a:t>
            </a:r>
            <a:r>
              <a:rPr lang="vi-VN" sz="2800" b="1" dirty="0" err="1">
                <a:solidFill>
                  <a:schemeClr val="bg1"/>
                </a:solidFill>
              </a:rPr>
              <a:t>link</a:t>
            </a:r>
            <a:r>
              <a:rPr lang="vi-VN" sz="2800" b="1" dirty="0">
                <a:solidFill>
                  <a:schemeClr val="bg1"/>
                </a:solidFill>
              </a:rPr>
              <a:t> </a:t>
            </a:r>
            <a:r>
              <a:rPr lang="vi-VN" sz="2800" b="1" dirty="0" err="1">
                <a:solidFill>
                  <a:schemeClr val="bg1"/>
                </a:solidFill>
              </a:rPr>
              <a:t>farms</a:t>
            </a:r>
            <a:r>
              <a:rPr lang="vi-VN" sz="2800" b="1" dirty="0">
                <a:solidFill>
                  <a:schemeClr val="bg1"/>
                </a:solidFill>
              </a:rPr>
              <a:t> </a:t>
            </a:r>
            <a:r>
              <a:rPr lang="vi-VN" sz="2800" dirty="0">
                <a:solidFill>
                  <a:schemeClr val="bg1"/>
                </a:solidFill>
              </a:rPr>
              <a:t>thay đổi của các trang cấu trúc liên kết ảnh hưởng mạnh đến kết quả, khiến các trang ít liên kết bị đánh giá thấp dù nội dung tốt.</a:t>
            </a:r>
            <a:endParaRPr lang="en-US" sz="2800" dirty="0">
              <a:solidFill>
                <a:schemeClr val="bg1"/>
              </a:solidFill>
            </a:endParaRPr>
          </a:p>
        </p:txBody>
      </p:sp>
      <p:sp>
        <p:nvSpPr>
          <p:cNvPr id="3" name="TextBox 2">
            <a:extLst>
              <a:ext uri="{FF2B5EF4-FFF2-40B4-BE49-F238E27FC236}">
                <a16:creationId xmlns:a16="http://schemas.microsoft.com/office/drawing/2014/main" id="{9A1DCED6-0034-56EE-9944-2F18A2310724}"/>
              </a:ext>
            </a:extLst>
          </p:cNvPr>
          <p:cNvSpPr txBox="1"/>
          <p:nvPr/>
        </p:nvSpPr>
        <p:spPr>
          <a:xfrm>
            <a:off x="615588" y="7035636"/>
            <a:ext cx="7554307" cy="1200329"/>
          </a:xfrm>
          <a:prstGeom prst="rect">
            <a:avLst/>
          </a:prstGeom>
          <a:noFill/>
        </p:spPr>
        <p:txBody>
          <a:bodyPr wrap="square" rtlCol="0">
            <a:spAutoFit/>
          </a:bodyPr>
          <a:lstStyle/>
          <a:p>
            <a:r>
              <a:rPr lang="vi-VN" sz="2400" b="1" dirty="0" err="1">
                <a:solidFill>
                  <a:schemeClr val="bg1"/>
                </a:solidFill>
              </a:rPr>
              <a:t>Link</a:t>
            </a:r>
            <a:r>
              <a:rPr lang="vi-VN" sz="2400" b="1" dirty="0">
                <a:solidFill>
                  <a:schemeClr val="bg1"/>
                </a:solidFill>
              </a:rPr>
              <a:t> </a:t>
            </a:r>
            <a:r>
              <a:rPr lang="vi-VN" sz="2400" b="1" dirty="0" err="1">
                <a:solidFill>
                  <a:schemeClr val="bg1"/>
                </a:solidFill>
              </a:rPr>
              <a:t>farms</a:t>
            </a:r>
            <a:r>
              <a:rPr lang="vi-VN" sz="2400" b="1" dirty="0">
                <a:solidFill>
                  <a:schemeClr val="bg1"/>
                </a:solidFill>
              </a:rPr>
              <a:t>: </a:t>
            </a:r>
            <a:r>
              <a:rPr lang="vi-VN" sz="2400" dirty="0">
                <a:solidFill>
                  <a:schemeClr val="bg1"/>
                </a:solidFill>
              </a:rPr>
              <a:t>là các liên kết giả mạo </a:t>
            </a:r>
            <a:r>
              <a:rPr lang="vi-VN" sz="2400" dirty="0" err="1">
                <a:solidFill>
                  <a:schemeClr val="bg1"/>
                </a:solidFill>
              </a:rPr>
              <a:t>link</a:t>
            </a:r>
            <a:r>
              <a:rPr lang="vi-VN" sz="2400" dirty="0">
                <a:solidFill>
                  <a:schemeClr val="bg1"/>
                </a:solidFill>
              </a:rPr>
              <a:t> giả nhằm thao túng các thuật toán xếp hạng và công cụ tìm kiếm</a:t>
            </a:r>
          </a:p>
          <a:p>
            <a:endParaRPr lang="vi-VN" sz="2400" dirty="0">
              <a:solidFill>
                <a:schemeClr val="bg1"/>
              </a:solidFill>
            </a:endParaRPr>
          </a:p>
        </p:txBody>
      </p:sp>
      <p:sp>
        <p:nvSpPr>
          <p:cNvPr id="5" name="TextBox 4">
            <a:extLst>
              <a:ext uri="{FF2B5EF4-FFF2-40B4-BE49-F238E27FC236}">
                <a16:creationId xmlns:a16="http://schemas.microsoft.com/office/drawing/2014/main" id="{EA157BBF-F25D-DC90-78D4-C063E4099708}"/>
              </a:ext>
            </a:extLst>
          </p:cNvPr>
          <p:cNvSpPr txBox="1"/>
          <p:nvPr/>
        </p:nvSpPr>
        <p:spPr>
          <a:xfrm>
            <a:off x="615588" y="6462538"/>
            <a:ext cx="2851511" cy="461665"/>
          </a:xfrm>
          <a:prstGeom prst="rect">
            <a:avLst/>
          </a:prstGeom>
          <a:noFill/>
        </p:spPr>
        <p:txBody>
          <a:bodyPr wrap="square" rtlCol="0">
            <a:spAutoFit/>
          </a:bodyPr>
          <a:lstStyle/>
          <a:p>
            <a:r>
              <a:rPr lang="vi-VN" sz="2400" dirty="0">
                <a:solidFill>
                  <a:schemeClr val="bg1"/>
                </a:solidFill>
              </a:rPr>
              <a:t>GIẢI THÍCH</a:t>
            </a:r>
            <a:endParaRPr lang="en-US" sz="2400" dirty="0">
              <a:solidFill>
                <a:schemeClr val="bg1"/>
              </a:solidFill>
            </a:endParaRPr>
          </a:p>
        </p:txBody>
      </p:sp>
      <p:pic>
        <p:nvPicPr>
          <p:cNvPr id="6146" name="Picture 2" descr="PageRank là gì? Cách tối ưu &amp; Check Page Rank website">
            <a:extLst>
              <a:ext uri="{FF2B5EF4-FFF2-40B4-BE49-F238E27FC236}">
                <a16:creationId xmlns:a16="http://schemas.microsoft.com/office/drawing/2014/main" id="{B72EE0E1-3E29-D663-5DE8-95700E5618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18106" y="3037993"/>
            <a:ext cx="7787594" cy="4374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558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C66FFF7-E6C8-4700-8B4D-48F18B7CC016}"/>
            </a:ext>
          </a:extLst>
        </p:cNvPr>
        <p:cNvGrpSpPr/>
        <p:nvPr/>
      </p:nvGrpSpPr>
      <p:grpSpPr>
        <a:xfrm>
          <a:off x="0" y="0"/>
          <a:ext cx="0" cy="0"/>
          <a:chOff x="0" y="0"/>
          <a:chExt cx="0" cy="0"/>
        </a:xfrm>
      </p:grpSpPr>
      <p:sp>
        <p:nvSpPr>
          <p:cNvPr id="10247" name="Rectangle 10246">
            <a:extLst>
              <a:ext uri="{FF2B5EF4-FFF2-40B4-BE49-F238E27FC236}">
                <a16:creationId xmlns:a16="http://schemas.microsoft.com/office/drawing/2014/main" id="{AAE4D49C-51FC-843E-0A07-9F452E3B7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9" name="Freeform: Shape 10248">
            <a:extLst>
              <a:ext uri="{FF2B5EF4-FFF2-40B4-BE49-F238E27FC236}">
                <a16:creationId xmlns:a16="http://schemas.microsoft.com/office/drawing/2014/main" id="{D913EA8B-B67C-5CCF-A9A3-78DCD2702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64234" y="-380505"/>
            <a:ext cx="2741457" cy="2065483"/>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1" name="Rectangle 10250">
            <a:extLst>
              <a:ext uri="{FF2B5EF4-FFF2-40B4-BE49-F238E27FC236}">
                <a16:creationId xmlns:a16="http://schemas.microsoft.com/office/drawing/2014/main" id="{7D3C2D94-17D0-6523-49FE-BD74E7B9A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337461" y="633219"/>
            <a:ext cx="968052" cy="968052"/>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3" name="Rectangle 10252">
            <a:extLst>
              <a:ext uri="{FF2B5EF4-FFF2-40B4-BE49-F238E27FC236}">
                <a16:creationId xmlns:a16="http://schemas.microsoft.com/office/drawing/2014/main" id="{A73A66C5-D7A8-4D01-0D16-120388B29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5065223" y="982710"/>
            <a:ext cx="1031208" cy="103120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5" name="Freeform: Shape 10254">
            <a:extLst>
              <a:ext uri="{FF2B5EF4-FFF2-40B4-BE49-F238E27FC236}">
                <a16:creationId xmlns:a16="http://schemas.microsoft.com/office/drawing/2014/main" id="{A92561DE-CACB-E364-031B-670F52AAA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4034964" y="0"/>
            <a:ext cx="4253036" cy="2221255"/>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257" name="Isosceles Triangle 10256">
            <a:extLst>
              <a:ext uri="{FF2B5EF4-FFF2-40B4-BE49-F238E27FC236}">
                <a16:creationId xmlns:a16="http://schemas.microsoft.com/office/drawing/2014/main" id="{EFD161EC-47DD-4223-00A9-9C80C28E0D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964516" y="9173251"/>
            <a:ext cx="2241769" cy="111374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descr="What is Google PageRank - Coco Solution">
            <a:extLst>
              <a:ext uri="{FF2B5EF4-FFF2-40B4-BE49-F238E27FC236}">
                <a16:creationId xmlns:a16="http://schemas.microsoft.com/office/drawing/2014/main" id="{EEA1383B-F8F5-FFB8-FB67-3A226801C43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60843" y="965200"/>
            <a:ext cx="12566312" cy="835659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259" name="Isosceles Triangle 10258">
            <a:extLst>
              <a:ext uri="{FF2B5EF4-FFF2-40B4-BE49-F238E27FC236}">
                <a16:creationId xmlns:a16="http://schemas.microsoft.com/office/drawing/2014/main" id="{9BA31FFB-1DE1-586D-E814-C53003BC06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406120" y="9679714"/>
            <a:ext cx="1222354" cy="607286"/>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Hình chữ nhật 3">
            <a:extLst>
              <a:ext uri="{FF2B5EF4-FFF2-40B4-BE49-F238E27FC236}">
                <a16:creationId xmlns:a16="http://schemas.microsoft.com/office/drawing/2014/main" id="{1EE195F9-220D-D4E7-B508-4275D122C7BC}"/>
              </a:ext>
            </a:extLst>
          </p:cNvPr>
          <p:cNvSpPr/>
          <p:nvPr/>
        </p:nvSpPr>
        <p:spPr>
          <a:xfrm>
            <a:off x="0" y="0"/>
            <a:ext cx="18288000" cy="10287000"/>
          </a:xfrm>
          <a:prstGeom prst="rect">
            <a:avLst/>
          </a:prstGeom>
          <a:solidFill>
            <a:schemeClr val="tx1">
              <a:alpha val="5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Hộp Văn bản 5">
            <a:extLst>
              <a:ext uri="{FF2B5EF4-FFF2-40B4-BE49-F238E27FC236}">
                <a16:creationId xmlns:a16="http://schemas.microsoft.com/office/drawing/2014/main" id="{E5FC6F3E-13A7-6B11-E9CE-8AF2322C2289}"/>
              </a:ext>
            </a:extLst>
          </p:cNvPr>
          <p:cNvSpPr txBox="1"/>
          <p:nvPr/>
        </p:nvSpPr>
        <p:spPr>
          <a:xfrm>
            <a:off x="775175" y="608361"/>
            <a:ext cx="8432408" cy="1938992"/>
          </a:xfrm>
          <a:prstGeom prst="rect">
            <a:avLst/>
          </a:prstGeom>
          <a:noFill/>
        </p:spPr>
        <p:txBody>
          <a:bodyPr wrap="square" rtlCol="0">
            <a:spAutoFit/>
          </a:bodyPr>
          <a:lstStyle/>
          <a:p>
            <a:r>
              <a:rPr lang="vi-VN" sz="6000" b="1" dirty="0">
                <a:solidFill>
                  <a:schemeClr val="bg1"/>
                </a:solidFill>
              </a:rPr>
              <a:t>ĐỊNH HƯỚNG NGHIÊN CỨU</a:t>
            </a:r>
            <a:r>
              <a:rPr lang="en-US" sz="6000" b="1" dirty="0">
                <a:solidFill>
                  <a:schemeClr val="bg1"/>
                </a:solidFill>
              </a:rPr>
              <a:t> </a:t>
            </a:r>
          </a:p>
        </p:txBody>
      </p:sp>
      <p:sp>
        <p:nvSpPr>
          <p:cNvPr id="7" name="TextBox 6">
            <a:extLst>
              <a:ext uri="{FF2B5EF4-FFF2-40B4-BE49-F238E27FC236}">
                <a16:creationId xmlns:a16="http://schemas.microsoft.com/office/drawing/2014/main" id="{F7858CF7-B7D6-9A4E-A451-F472F95EE4FF}"/>
              </a:ext>
            </a:extLst>
          </p:cNvPr>
          <p:cNvSpPr txBox="1"/>
          <p:nvPr/>
        </p:nvSpPr>
        <p:spPr>
          <a:xfrm>
            <a:off x="1626912" y="2653984"/>
            <a:ext cx="15161342" cy="6013890"/>
          </a:xfrm>
          <a:prstGeom prst="rect">
            <a:avLst/>
          </a:prstGeom>
          <a:noFill/>
        </p:spPr>
        <p:txBody>
          <a:bodyPr wrap="square" rtlCol="0">
            <a:spAutoFit/>
          </a:bodyPr>
          <a:lstStyle/>
          <a:p>
            <a:pPr marL="342900" marR="0" lvl="0" indent="-342900">
              <a:lnSpc>
                <a:spcPct val="115000"/>
              </a:lnSpc>
              <a:spcAft>
                <a:spcPts val="1000"/>
              </a:spcAft>
              <a:buFont typeface="Symbol" panose="05050102010706020507" pitchFamily="18" charset="2"/>
              <a:buChar char=""/>
            </a:pP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Nghiên</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cứu</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việc</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triển</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khai</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thuật</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toán</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trên</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các</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hệ</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thống</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phân</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tán</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hoặc</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đám</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mây</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để</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xử</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lý</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hiệu</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quả</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các</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đồ</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thị</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có</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kích</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thước</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rất</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lớn</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a:t>
            </a:r>
          </a:p>
          <a:p>
            <a:pPr marL="342900" marR="0" lvl="0" indent="-342900">
              <a:lnSpc>
                <a:spcPct val="115000"/>
              </a:lnSpc>
              <a:spcAft>
                <a:spcPts val="1000"/>
              </a:spcAft>
              <a:buFont typeface="Symbol" panose="05050102010706020507" pitchFamily="18" charset="2"/>
              <a:buChar char=""/>
            </a:pP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Tích</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hợp</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các</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kỹ</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thuật</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học</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máy</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để</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tự</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động</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điều</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chỉnh</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tham</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số</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và</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cải</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thiện</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độ</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chính</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xác</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của</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thuật</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toán</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PageRank.</a:t>
            </a:r>
          </a:p>
          <a:p>
            <a:pPr marL="342900" marR="0" lvl="0" indent="-342900">
              <a:lnSpc>
                <a:spcPct val="115000"/>
              </a:lnSpc>
              <a:spcAft>
                <a:spcPts val="1000"/>
              </a:spcAft>
              <a:buFont typeface="Symbol" panose="05050102010706020507" pitchFamily="18" charset="2"/>
              <a:buChar char=""/>
            </a:pP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Phát</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triển</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các</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công</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cụ</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hỗ</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trợ</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so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sánh</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và</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phân</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tích</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kết</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quả</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PageRank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giữa</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các</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bộ</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dữ</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liệu</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khác</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nhau</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nhằm</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phát</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hiện</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các</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mô</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hình</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đặc</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biệt</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trong</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mạng</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liên</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kết</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a:t>
            </a:r>
          </a:p>
          <a:p>
            <a:pPr marL="342900" marR="0" lvl="0" indent="-342900">
              <a:lnSpc>
                <a:spcPct val="115000"/>
              </a:lnSpc>
              <a:spcAft>
                <a:spcPts val="1000"/>
              </a:spcAft>
              <a:buFont typeface="Symbol" panose="05050102010706020507" pitchFamily="18" charset="2"/>
              <a:buChar char=""/>
            </a:pP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Cải</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tiến</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giao</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diện</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người</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dùng</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bằng</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cách</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thêm</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các</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tùy</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chọn</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tương</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tác</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nâng</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cao</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như</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lọc</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dữ</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liệu</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hiển</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thị</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hoạt</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động</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thời</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gian</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thực</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hoặc</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cung</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cấp</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báo</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cáo</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tự</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động</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a:t>
            </a:r>
          </a:p>
          <a:p>
            <a:pPr marL="342900" marR="0" lvl="0" indent="-342900">
              <a:lnSpc>
                <a:spcPct val="115000"/>
              </a:lnSpc>
              <a:spcAft>
                <a:spcPts val="1000"/>
              </a:spcAft>
              <a:buFont typeface="Symbol" panose="05050102010706020507" pitchFamily="18" charset="2"/>
              <a:buChar char=""/>
            </a:pP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Khảo</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sát</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và</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ứng</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dụng</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thuật</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toán</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PageRank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trong</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các</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bài</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toán</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thực</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tế</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khác</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chẳng</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hạn</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như</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xếp</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hạng</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sản</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phẩm</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thương</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mại</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điện</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tử</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tối</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ưu</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hóa</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quảng</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cáo</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trực</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tuyến</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hoặc</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phân</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tích</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các</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bài</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báo</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khoa </a:t>
            </a:r>
            <a:r>
              <a:rPr lang="en-US" sz="28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học</a:t>
            </a:r>
            <a:r>
              <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a:t>
            </a:r>
            <a:r>
              <a:rPr lang="vi-VN"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endParaRPr lang="en-US"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398752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A675D41-F2AB-8482-C4BC-79EFAC94C80A}"/>
            </a:ext>
          </a:extLst>
        </p:cNvPr>
        <p:cNvGrpSpPr/>
        <p:nvPr/>
      </p:nvGrpSpPr>
      <p:grpSpPr>
        <a:xfrm>
          <a:off x="0" y="0"/>
          <a:ext cx="0" cy="0"/>
          <a:chOff x="0" y="0"/>
          <a:chExt cx="0" cy="0"/>
        </a:xfrm>
      </p:grpSpPr>
      <p:sp>
        <p:nvSpPr>
          <p:cNvPr id="10247" name="Rectangle 10246">
            <a:extLst>
              <a:ext uri="{FF2B5EF4-FFF2-40B4-BE49-F238E27FC236}">
                <a16:creationId xmlns:a16="http://schemas.microsoft.com/office/drawing/2014/main" id="{339CB1E4-394C-1906-87B3-F40D7DEB9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9" name="Freeform: Shape 10248">
            <a:extLst>
              <a:ext uri="{FF2B5EF4-FFF2-40B4-BE49-F238E27FC236}">
                <a16:creationId xmlns:a16="http://schemas.microsoft.com/office/drawing/2014/main" id="{9606A5BD-BB4A-1D76-92EE-5B137265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64234" y="-380505"/>
            <a:ext cx="2741457" cy="2065483"/>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1" name="Rectangle 10250">
            <a:extLst>
              <a:ext uri="{FF2B5EF4-FFF2-40B4-BE49-F238E27FC236}">
                <a16:creationId xmlns:a16="http://schemas.microsoft.com/office/drawing/2014/main" id="{C90282F4-1036-1A2E-47CE-9269C1185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337461" y="633219"/>
            <a:ext cx="968052" cy="968052"/>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3" name="Rectangle 10252">
            <a:extLst>
              <a:ext uri="{FF2B5EF4-FFF2-40B4-BE49-F238E27FC236}">
                <a16:creationId xmlns:a16="http://schemas.microsoft.com/office/drawing/2014/main" id="{4964C1D4-2CC3-9646-ACB7-2869312C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5065223" y="982710"/>
            <a:ext cx="1031208" cy="103120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5" name="Freeform: Shape 10254">
            <a:extLst>
              <a:ext uri="{FF2B5EF4-FFF2-40B4-BE49-F238E27FC236}">
                <a16:creationId xmlns:a16="http://schemas.microsoft.com/office/drawing/2014/main" id="{21FA5752-4581-BC91-8DD5-083E27F9C2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4034964" y="0"/>
            <a:ext cx="4253036" cy="2221255"/>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257" name="Isosceles Triangle 10256">
            <a:extLst>
              <a:ext uri="{FF2B5EF4-FFF2-40B4-BE49-F238E27FC236}">
                <a16:creationId xmlns:a16="http://schemas.microsoft.com/office/drawing/2014/main" id="{5D631C77-D621-A5DC-7683-719FCD120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964516" y="9173251"/>
            <a:ext cx="2241769" cy="111374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descr="What is Google PageRank - Coco Solution">
            <a:extLst>
              <a:ext uri="{FF2B5EF4-FFF2-40B4-BE49-F238E27FC236}">
                <a16:creationId xmlns:a16="http://schemas.microsoft.com/office/drawing/2014/main" id="{36D69ACD-1EE0-85AB-FAF9-53934512389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60843" y="965200"/>
            <a:ext cx="12566312" cy="835659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259" name="Isosceles Triangle 10258">
            <a:extLst>
              <a:ext uri="{FF2B5EF4-FFF2-40B4-BE49-F238E27FC236}">
                <a16:creationId xmlns:a16="http://schemas.microsoft.com/office/drawing/2014/main" id="{69B0D384-E74B-F78E-2E38-08D1664A9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406120" y="9679714"/>
            <a:ext cx="1222354" cy="607286"/>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Hình chữ nhật 3">
            <a:extLst>
              <a:ext uri="{FF2B5EF4-FFF2-40B4-BE49-F238E27FC236}">
                <a16:creationId xmlns:a16="http://schemas.microsoft.com/office/drawing/2014/main" id="{AAADA388-91E1-D427-4791-ED53C324549F}"/>
              </a:ext>
            </a:extLst>
          </p:cNvPr>
          <p:cNvSpPr/>
          <p:nvPr/>
        </p:nvSpPr>
        <p:spPr>
          <a:xfrm>
            <a:off x="0" y="0"/>
            <a:ext cx="18288000" cy="10287000"/>
          </a:xfrm>
          <a:prstGeom prst="rect">
            <a:avLst/>
          </a:prstGeom>
          <a:solidFill>
            <a:schemeClr val="tx1">
              <a:alpha val="5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Hộp Văn bản 5">
            <a:extLst>
              <a:ext uri="{FF2B5EF4-FFF2-40B4-BE49-F238E27FC236}">
                <a16:creationId xmlns:a16="http://schemas.microsoft.com/office/drawing/2014/main" id="{4E8FF3AE-0971-FDAF-0B50-85830D81FA87}"/>
              </a:ext>
            </a:extLst>
          </p:cNvPr>
          <p:cNvSpPr txBox="1"/>
          <p:nvPr/>
        </p:nvSpPr>
        <p:spPr>
          <a:xfrm>
            <a:off x="806494" y="1110628"/>
            <a:ext cx="11465986" cy="1015663"/>
          </a:xfrm>
          <a:prstGeom prst="rect">
            <a:avLst/>
          </a:prstGeom>
          <a:noFill/>
        </p:spPr>
        <p:txBody>
          <a:bodyPr wrap="square" rtlCol="0">
            <a:spAutoFit/>
          </a:bodyPr>
          <a:lstStyle/>
          <a:p>
            <a:r>
              <a:rPr lang="vi-VN" sz="6000" b="1">
                <a:solidFill>
                  <a:schemeClr val="bg1"/>
                </a:solidFill>
              </a:rPr>
              <a:t>KHUYẾN NGHỊ VÀ ÁP DỤNG</a:t>
            </a:r>
            <a:endParaRPr lang="en-US" sz="6000" b="1" dirty="0">
              <a:solidFill>
                <a:schemeClr val="bg1"/>
              </a:solidFill>
            </a:endParaRPr>
          </a:p>
        </p:txBody>
      </p:sp>
      <p:sp>
        <p:nvSpPr>
          <p:cNvPr id="3" name="TextBox 2">
            <a:extLst>
              <a:ext uri="{FF2B5EF4-FFF2-40B4-BE49-F238E27FC236}">
                <a16:creationId xmlns:a16="http://schemas.microsoft.com/office/drawing/2014/main" id="{F3E14E25-D27A-091B-740F-B6CBCE66913B}"/>
              </a:ext>
            </a:extLst>
          </p:cNvPr>
          <p:cNvSpPr txBox="1"/>
          <p:nvPr/>
        </p:nvSpPr>
        <p:spPr>
          <a:xfrm>
            <a:off x="586740" y="3652100"/>
            <a:ext cx="9159240" cy="4524315"/>
          </a:xfrm>
          <a:prstGeom prst="rect">
            <a:avLst/>
          </a:prstGeom>
          <a:noFill/>
        </p:spPr>
        <p:txBody>
          <a:bodyPr wrap="square">
            <a:spAutoFit/>
          </a:bodyPr>
          <a:lstStyle/>
          <a:p>
            <a:r>
              <a:rPr lang="vi-VN" sz="3200" dirty="0">
                <a:solidFill>
                  <a:schemeClr val="bg1"/>
                </a:solidFill>
              </a:rPr>
              <a:t>Để có thể người có một trải nghiệm tốt nhất và tối ưu khi việc người dùng tìm kiếm trang </a:t>
            </a:r>
            <a:r>
              <a:rPr lang="vi-VN" sz="3200" dirty="0" err="1">
                <a:solidFill>
                  <a:schemeClr val="bg1"/>
                </a:solidFill>
              </a:rPr>
              <a:t>web</a:t>
            </a:r>
            <a:r>
              <a:rPr lang="vi-VN" sz="3200" dirty="0">
                <a:solidFill>
                  <a:schemeClr val="bg1"/>
                </a:solidFill>
              </a:rPr>
              <a:t> cần phải áp dụng </a:t>
            </a:r>
            <a:r>
              <a:rPr lang="vi-VN" sz="3200" dirty="0" err="1">
                <a:solidFill>
                  <a:schemeClr val="bg1"/>
                </a:solidFill>
              </a:rPr>
              <a:t>Pagerank</a:t>
            </a:r>
            <a:r>
              <a:rPr lang="vi-VN" sz="3200" dirty="0">
                <a:solidFill>
                  <a:schemeClr val="bg1"/>
                </a:solidFill>
              </a:rPr>
              <a:t> vào các công cụ tìm kiếm ở hiện nay và khuyến nghị tự động hóa trong việc điều chỉnh thuật toán dựa trên các mức sử dụng dữ liệu thực tế để tránh ảnh hưởng việc tìm kiếm nội dung và phát hiện các đường </a:t>
            </a:r>
            <a:r>
              <a:rPr lang="vi-VN" sz="3200" dirty="0" err="1">
                <a:solidFill>
                  <a:schemeClr val="bg1"/>
                </a:solidFill>
              </a:rPr>
              <a:t>link</a:t>
            </a:r>
            <a:r>
              <a:rPr lang="vi-VN" sz="3200" dirty="0">
                <a:solidFill>
                  <a:schemeClr val="bg1"/>
                </a:solidFill>
              </a:rPr>
              <a:t> giả mạo để tránh gian lận và kiếm được nội dung thông tin tốt nhất cho người dùng</a:t>
            </a:r>
            <a:endParaRPr lang="en-US" sz="3200" dirty="0">
              <a:solidFill>
                <a:schemeClr val="bg1"/>
              </a:solidFill>
            </a:endParaRPr>
          </a:p>
        </p:txBody>
      </p:sp>
      <p:pic>
        <p:nvPicPr>
          <p:cNvPr id="1026" name="Picture 2" descr="Page Rank là gì? Hiểu cách tính điểm Pagerank để Cải thiện thứ hạng trang  web">
            <a:extLst>
              <a:ext uri="{FF2B5EF4-FFF2-40B4-BE49-F238E27FC236}">
                <a16:creationId xmlns:a16="http://schemas.microsoft.com/office/drawing/2014/main" id="{2751C7C4-5547-4914-00F8-8524FA92C5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2720" y="2351747"/>
            <a:ext cx="6753225"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6948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90909"/>
        </a:solidFill>
        <a:effectLst/>
      </p:bgPr>
    </p:bg>
    <p:spTree>
      <p:nvGrpSpPr>
        <p:cNvPr id="1" name=""/>
        <p:cNvGrpSpPr/>
        <p:nvPr/>
      </p:nvGrpSpPr>
      <p:grpSpPr>
        <a:xfrm>
          <a:off x="0" y="0"/>
          <a:ext cx="0" cy="0"/>
          <a:chOff x="0" y="0"/>
          <a:chExt cx="0" cy="0"/>
        </a:xfrm>
      </p:grpSpPr>
      <p:grpSp>
        <p:nvGrpSpPr>
          <p:cNvPr id="2" name="Group 2"/>
          <p:cNvGrpSpPr/>
          <p:nvPr/>
        </p:nvGrpSpPr>
        <p:grpSpPr>
          <a:xfrm>
            <a:off x="1752600" y="4222815"/>
            <a:ext cx="5479596" cy="2086958"/>
            <a:chOff x="0" y="-9525"/>
            <a:chExt cx="7306129" cy="2782611"/>
          </a:xfrm>
        </p:grpSpPr>
        <p:sp>
          <p:nvSpPr>
            <p:cNvPr id="3" name="TextBox 3"/>
            <p:cNvSpPr txBox="1"/>
            <p:nvPr/>
          </p:nvSpPr>
          <p:spPr>
            <a:xfrm>
              <a:off x="0" y="1135970"/>
              <a:ext cx="7306129" cy="1637116"/>
            </a:xfrm>
            <a:prstGeom prst="rect">
              <a:avLst/>
            </a:prstGeom>
          </p:spPr>
          <p:txBody>
            <a:bodyPr lIns="0" tIns="0" rIns="0" bIns="0" rtlCol="0" anchor="t">
              <a:spAutoFit/>
            </a:bodyPr>
            <a:lstStyle/>
            <a:p>
              <a:pPr algn="l">
                <a:lnSpc>
                  <a:spcPts val="9960"/>
                </a:lnSpc>
              </a:pPr>
              <a:r>
                <a:rPr lang="vi-VN" sz="8300" b="1">
                  <a:solidFill>
                    <a:srgbClr val="FFFFFF"/>
                  </a:solidFill>
                  <a:latin typeface="Roboto Bold"/>
                  <a:ea typeface="Roboto Bold"/>
                  <a:cs typeface="Roboto Bold"/>
                  <a:sym typeface="Roboto Bold"/>
                </a:rPr>
                <a:t>ĐỒ ÁN </a:t>
              </a:r>
              <a:endParaRPr lang="en-US" sz="8300" b="1">
                <a:solidFill>
                  <a:srgbClr val="FFFFFF"/>
                </a:solidFill>
                <a:latin typeface="Roboto Bold"/>
                <a:ea typeface="Roboto Bold"/>
                <a:cs typeface="Roboto Bold"/>
                <a:sym typeface="Roboto Bold"/>
              </a:endParaRPr>
            </a:p>
          </p:txBody>
        </p:sp>
        <p:sp>
          <p:nvSpPr>
            <p:cNvPr id="4" name="TextBox 4"/>
            <p:cNvSpPr txBox="1"/>
            <p:nvPr/>
          </p:nvSpPr>
          <p:spPr>
            <a:xfrm>
              <a:off x="0" y="-9525"/>
              <a:ext cx="7306129" cy="619125"/>
            </a:xfrm>
            <a:prstGeom prst="rect">
              <a:avLst/>
            </a:prstGeom>
          </p:spPr>
          <p:txBody>
            <a:bodyPr lIns="0" tIns="0" rIns="0" bIns="0" rtlCol="0" anchor="t">
              <a:spAutoFit/>
            </a:bodyPr>
            <a:lstStyle/>
            <a:p>
              <a:pPr algn="l">
                <a:lnSpc>
                  <a:spcPts val="3599"/>
                </a:lnSpc>
              </a:pPr>
              <a:r>
                <a:rPr lang="en-US" sz="2999" b="1" spc="89">
                  <a:solidFill>
                    <a:srgbClr val="FFBE40"/>
                  </a:solidFill>
                  <a:latin typeface="Roboto Bold"/>
                  <a:ea typeface="Roboto Bold"/>
                  <a:cs typeface="Roboto Bold"/>
                  <a:sym typeface="Roboto Bold"/>
                </a:rPr>
                <a:t>NỘI DUNG</a:t>
              </a:r>
            </a:p>
          </p:txBody>
        </p:sp>
      </p:grpSp>
      <p:grpSp>
        <p:nvGrpSpPr>
          <p:cNvPr id="9" name="Group 9"/>
          <p:cNvGrpSpPr/>
          <p:nvPr/>
        </p:nvGrpSpPr>
        <p:grpSpPr>
          <a:xfrm>
            <a:off x="9296400" y="3460021"/>
            <a:ext cx="7975600" cy="381515"/>
            <a:chOff x="0" y="-63077"/>
            <a:chExt cx="10634133" cy="508687"/>
          </a:xfrm>
        </p:grpSpPr>
        <p:grpSp>
          <p:nvGrpSpPr>
            <p:cNvPr id="10" name="Group 10"/>
            <p:cNvGrpSpPr/>
            <p:nvPr/>
          </p:nvGrpSpPr>
          <p:grpSpPr>
            <a:xfrm>
              <a:off x="0" y="112546"/>
              <a:ext cx="230414" cy="230414"/>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BE40"/>
              </a:solidFill>
            </p:spPr>
            <p:txBody>
              <a:bodyPr/>
              <a:lstStyle/>
              <a:p>
                <a:endParaRPr lang="en-US"/>
              </a:p>
            </p:txBody>
          </p:sp>
        </p:grpSp>
        <p:sp>
          <p:nvSpPr>
            <p:cNvPr id="12" name="TextBox 12"/>
            <p:cNvSpPr txBox="1"/>
            <p:nvPr/>
          </p:nvSpPr>
          <p:spPr>
            <a:xfrm>
              <a:off x="800555" y="-63077"/>
              <a:ext cx="9833578" cy="508687"/>
            </a:xfrm>
            <a:prstGeom prst="rect">
              <a:avLst/>
            </a:prstGeom>
          </p:spPr>
          <p:txBody>
            <a:bodyPr wrap="square" lIns="0" tIns="0" rIns="0" bIns="0" rtlCol="0" anchor="t">
              <a:spAutoFit/>
            </a:bodyPr>
            <a:lstStyle/>
            <a:p>
              <a:pPr algn="l">
                <a:lnSpc>
                  <a:spcPts val="3219"/>
                </a:lnSpc>
              </a:pPr>
              <a:r>
                <a:rPr lang="vi-VN" sz="2300" dirty="0">
                  <a:solidFill>
                    <a:srgbClr val="FFFFFF"/>
                  </a:solidFill>
                  <a:latin typeface="Roboto"/>
                  <a:ea typeface="Roboto"/>
                  <a:cs typeface="Roboto"/>
                  <a:sym typeface="Roboto"/>
                </a:rPr>
                <a:t>ĐỊNH NGHĨA VÀ CÁC MỤC ĐÍCH PHẠM NGHIÊN CỨU </a:t>
              </a:r>
              <a:endParaRPr lang="en-US" sz="2300" dirty="0">
                <a:solidFill>
                  <a:srgbClr val="FFFFFF"/>
                </a:solidFill>
                <a:latin typeface="Roboto"/>
                <a:ea typeface="Roboto"/>
                <a:cs typeface="Roboto"/>
                <a:sym typeface="Roboto"/>
              </a:endParaRPr>
            </a:p>
          </p:txBody>
        </p:sp>
      </p:grpSp>
      <p:grpSp>
        <p:nvGrpSpPr>
          <p:cNvPr id="13" name="Group 13"/>
          <p:cNvGrpSpPr/>
          <p:nvPr/>
        </p:nvGrpSpPr>
        <p:grpSpPr>
          <a:xfrm>
            <a:off x="9296400" y="5219163"/>
            <a:ext cx="7503340" cy="393381"/>
            <a:chOff x="0" y="-63077"/>
            <a:chExt cx="10004425" cy="524510"/>
          </a:xfrm>
        </p:grpSpPr>
        <p:grpSp>
          <p:nvGrpSpPr>
            <p:cNvPr id="14" name="Group 14"/>
            <p:cNvGrpSpPr/>
            <p:nvPr/>
          </p:nvGrpSpPr>
          <p:grpSpPr>
            <a:xfrm>
              <a:off x="0" y="112546"/>
              <a:ext cx="230414" cy="230414"/>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BE40"/>
              </a:solidFill>
            </p:spPr>
            <p:txBody>
              <a:bodyPr/>
              <a:lstStyle/>
              <a:p>
                <a:endParaRPr lang="en-US"/>
              </a:p>
            </p:txBody>
          </p:sp>
        </p:grpSp>
        <p:sp>
          <p:nvSpPr>
            <p:cNvPr id="16" name="TextBox 16"/>
            <p:cNvSpPr txBox="1"/>
            <p:nvPr/>
          </p:nvSpPr>
          <p:spPr>
            <a:xfrm>
              <a:off x="800554" y="-63077"/>
              <a:ext cx="9203871" cy="524510"/>
            </a:xfrm>
            <a:prstGeom prst="rect">
              <a:avLst/>
            </a:prstGeom>
          </p:spPr>
          <p:txBody>
            <a:bodyPr lIns="0" tIns="0" rIns="0" bIns="0" rtlCol="0" anchor="t">
              <a:spAutoFit/>
            </a:bodyPr>
            <a:lstStyle/>
            <a:p>
              <a:pPr algn="l">
                <a:lnSpc>
                  <a:spcPts val="3219"/>
                </a:lnSpc>
              </a:pPr>
              <a:r>
                <a:rPr lang="vi-VN" sz="2300" dirty="0">
                  <a:solidFill>
                    <a:srgbClr val="FFFFFF"/>
                  </a:solidFill>
                  <a:latin typeface="Roboto"/>
                  <a:ea typeface="Roboto"/>
                  <a:cs typeface="Roboto"/>
                  <a:sym typeface="Roboto"/>
                </a:rPr>
                <a:t>ỨNG DỤNG THUẬT TIỄN</a:t>
              </a:r>
              <a:endParaRPr lang="en-US" sz="2300" dirty="0">
                <a:solidFill>
                  <a:srgbClr val="FFFFFF"/>
                </a:solidFill>
                <a:latin typeface="Roboto"/>
                <a:ea typeface="Roboto"/>
                <a:cs typeface="Roboto"/>
                <a:sym typeface="Roboto"/>
              </a:endParaRPr>
            </a:p>
          </p:txBody>
        </p:sp>
      </p:grpSp>
      <p:grpSp>
        <p:nvGrpSpPr>
          <p:cNvPr id="17" name="Group 17"/>
          <p:cNvGrpSpPr/>
          <p:nvPr/>
        </p:nvGrpSpPr>
        <p:grpSpPr>
          <a:xfrm>
            <a:off x="9296400" y="6180871"/>
            <a:ext cx="7503319" cy="341630"/>
            <a:chOff x="0" y="0"/>
            <a:chExt cx="10004425" cy="455507"/>
          </a:xfrm>
        </p:grpSpPr>
        <p:grpSp>
          <p:nvGrpSpPr>
            <p:cNvPr id="18" name="Group 18"/>
            <p:cNvGrpSpPr/>
            <p:nvPr/>
          </p:nvGrpSpPr>
          <p:grpSpPr>
            <a:xfrm>
              <a:off x="0" y="112546"/>
              <a:ext cx="230414" cy="230414"/>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BE40"/>
              </a:solidFill>
            </p:spPr>
            <p:txBody>
              <a:bodyPr/>
              <a:lstStyle/>
              <a:p>
                <a:endParaRPr lang="en-US"/>
              </a:p>
            </p:txBody>
          </p:sp>
        </p:grpSp>
        <p:sp>
          <p:nvSpPr>
            <p:cNvPr id="20" name="TextBox 20"/>
            <p:cNvSpPr txBox="1"/>
            <p:nvPr/>
          </p:nvSpPr>
          <p:spPr>
            <a:xfrm>
              <a:off x="800554" y="-63077"/>
              <a:ext cx="9203871" cy="524510"/>
            </a:xfrm>
            <a:prstGeom prst="rect">
              <a:avLst/>
            </a:prstGeom>
          </p:spPr>
          <p:txBody>
            <a:bodyPr lIns="0" tIns="0" rIns="0" bIns="0" rtlCol="0" anchor="t">
              <a:spAutoFit/>
            </a:bodyPr>
            <a:lstStyle/>
            <a:p>
              <a:pPr algn="l">
                <a:lnSpc>
                  <a:spcPts val="3219"/>
                </a:lnSpc>
              </a:pPr>
              <a:r>
                <a:rPr lang="vi-VN" sz="2300" dirty="0">
                  <a:solidFill>
                    <a:srgbClr val="FFFFFF"/>
                  </a:solidFill>
                  <a:latin typeface="Roboto"/>
                  <a:ea typeface="Roboto"/>
                  <a:cs typeface="Roboto"/>
                  <a:sym typeface="Roboto"/>
                </a:rPr>
                <a:t>KẾT LUẬN VÀ PHÁT TRIỂN</a:t>
              </a:r>
              <a:endParaRPr lang="en-US" sz="2300" dirty="0">
                <a:solidFill>
                  <a:srgbClr val="FFFFFF"/>
                </a:solidFill>
                <a:latin typeface="Roboto"/>
                <a:ea typeface="Roboto"/>
                <a:cs typeface="Roboto"/>
                <a:sym typeface="Roboto"/>
              </a:endParaRPr>
            </a:p>
          </p:txBody>
        </p:sp>
      </p:grpSp>
      <p:grpSp>
        <p:nvGrpSpPr>
          <p:cNvPr id="25" name="Group 5">
            <a:extLst>
              <a:ext uri="{FF2B5EF4-FFF2-40B4-BE49-F238E27FC236}">
                <a16:creationId xmlns:a16="http://schemas.microsoft.com/office/drawing/2014/main" id="{AC329994-FF47-0569-369C-5421C9127168}"/>
              </a:ext>
            </a:extLst>
          </p:cNvPr>
          <p:cNvGrpSpPr/>
          <p:nvPr/>
        </p:nvGrpSpPr>
        <p:grpSpPr>
          <a:xfrm>
            <a:off x="9296400" y="4306758"/>
            <a:ext cx="7503319" cy="341630"/>
            <a:chOff x="0" y="0"/>
            <a:chExt cx="10004425" cy="455507"/>
          </a:xfrm>
        </p:grpSpPr>
        <p:grpSp>
          <p:nvGrpSpPr>
            <p:cNvPr id="26" name="Group 6">
              <a:extLst>
                <a:ext uri="{FF2B5EF4-FFF2-40B4-BE49-F238E27FC236}">
                  <a16:creationId xmlns:a16="http://schemas.microsoft.com/office/drawing/2014/main" id="{04D29C03-5796-14A5-A4DF-62175628F6E9}"/>
                </a:ext>
              </a:extLst>
            </p:cNvPr>
            <p:cNvGrpSpPr/>
            <p:nvPr/>
          </p:nvGrpSpPr>
          <p:grpSpPr>
            <a:xfrm>
              <a:off x="0" y="112546"/>
              <a:ext cx="230414" cy="230414"/>
              <a:chOff x="0" y="0"/>
              <a:chExt cx="6350000" cy="6350000"/>
            </a:xfrm>
          </p:grpSpPr>
          <p:sp>
            <p:nvSpPr>
              <p:cNvPr id="28" name="Freeform 7">
                <a:extLst>
                  <a:ext uri="{FF2B5EF4-FFF2-40B4-BE49-F238E27FC236}">
                    <a16:creationId xmlns:a16="http://schemas.microsoft.com/office/drawing/2014/main" id="{818478F2-DAE1-FB2D-2FD9-729833CB4871}"/>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BE40"/>
              </a:solidFill>
            </p:spPr>
            <p:txBody>
              <a:bodyPr/>
              <a:lstStyle/>
              <a:p>
                <a:endParaRPr lang="en-US"/>
              </a:p>
            </p:txBody>
          </p:sp>
        </p:grpSp>
        <p:sp>
          <p:nvSpPr>
            <p:cNvPr id="27" name="TextBox 8">
              <a:extLst>
                <a:ext uri="{FF2B5EF4-FFF2-40B4-BE49-F238E27FC236}">
                  <a16:creationId xmlns:a16="http://schemas.microsoft.com/office/drawing/2014/main" id="{7C961216-BBEB-F0B6-54CD-F76E080B94A7}"/>
                </a:ext>
              </a:extLst>
            </p:cNvPr>
            <p:cNvSpPr txBox="1"/>
            <p:nvPr/>
          </p:nvSpPr>
          <p:spPr>
            <a:xfrm>
              <a:off x="800554" y="-63077"/>
              <a:ext cx="9203871" cy="524510"/>
            </a:xfrm>
            <a:prstGeom prst="rect">
              <a:avLst/>
            </a:prstGeom>
          </p:spPr>
          <p:txBody>
            <a:bodyPr lIns="0" tIns="0" rIns="0" bIns="0" rtlCol="0" anchor="t">
              <a:spAutoFit/>
            </a:bodyPr>
            <a:lstStyle/>
            <a:p>
              <a:pPr algn="l">
                <a:lnSpc>
                  <a:spcPts val="3219"/>
                </a:lnSpc>
              </a:pPr>
              <a:r>
                <a:rPr lang="vi-VN" sz="2300" dirty="0">
                  <a:solidFill>
                    <a:srgbClr val="FFFFFF"/>
                  </a:solidFill>
                  <a:latin typeface="Roboto"/>
                  <a:ea typeface="Roboto"/>
                  <a:cs typeface="Roboto"/>
                  <a:sym typeface="Roboto"/>
                </a:rPr>
                <a:t>GIỚI THIỆU VỀ THUẬT TOÁN PAGE RANK </a:t>
              </a:r>
              <a:endParaRPr lang="en-US" sz="2300" dirty="0">
                <a:solidFill>
                  <a:srgbClr val="FFFFFF"/>
                </a:solidFill>
                <a:latin typeface="Roboto"/>
                <a:ea typeface="Roboto"/>
                <a:cs typeface="Roboto"/>
                <a:sym typeface="Roboto"/>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E2AED21-0881-8D3D-C182-1D21555F3EDE}"/>
            </a:ext>
          </a:extLst>
        </p:cNvPr>
        <p:cNvGrpSpPr/>
        <p:nvPr/>
      </p:nvGrpSpPr>
      <p:grpSpPr>
        <a:xfrm>
          <a:off x="0" y="0"/>
          <a:ext cx="0" cy="0"/>
          <a:chOff x="0" y="0"/>
          <a:chExt cx="0" cy="0"/>
        </a:xfrm>
      </p:grpSpPr>
      <p:sp>
        <p:nvSpPr>
          <p:cNvPr id="10247" name="Rectangle 10246">
            <a:extLst>
              <a:ext uri="{FF2B5EF4-FFF2-40B4-BE49-F238E27FC236}">
                <a16:creationId xmlns:a16="http://schemas.microsoft.com/office/drawing/2014/main" id="{22348A08-B360-6F07-CE87-B6937CBC7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9" name="Freeform: Shape 10248">
            <a:extLst>
              <a:ext uri="{FF2B5EF4-FFF2-40B4-BE49-F238E27FC236}">
                <a16:creationId xmlns:a16="http://schemas.microsoft.com/office/drawing/2014/main" id="{AEDB1B4F-1CBC-0BCA-01E7-10FBBD295D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64234" y="-380505"/>
            <a:ext cx="2741457" cy="2065483"/>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1" name="Rectangle 10250">
            <a:extLst>
              <a:ext uri="{FF2B5EF4-FFF2-40B4-BE49-F238E27FC236}">
                <a16:creationId xmlns:a16="http://schemas.microsoft.com/office/drawing/2014/main" id="{F5192C09-A4EE-85AC-8FA4-D80CF3D09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337461" y="633219"/>
            <a:ext cx="968052" cy="968052"/>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3" name="Rectangle 10252">
            <a:extLst>
              <a:ext uri="{FF2B5EF4-FFF2-40B4-BE49-F238E27FC236}">
                <a16:creationId xmlns:a16="http://schemas.microsoft.com/office/drawing/2014/main" id="{E4A13744-0C4B-BDA5-BC17-5BA73F4268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5065223" y="982710"/>
            <a:ext cx="1031208" cy="103120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5" name="Freeform: Shape 10254">
            <a:extLst>
              <a:ext uri="{FF2B5EF4-FFF2-40B4-BE49-F238E27FC236}">
                <a16:creationId xmlns:a16="http://schemas.microsoft.com/office/drawing/2014/main" id="{D94AF43D-2BD2-A8CA-7BFE-53E67955D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4034964" y="0"/>
            <a:ext cx="4253036" cy="2221255"/>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257" name="Isosceles Triangle 10256">
            <a:extLst>
              <a:ext uri="{FF2B5EF4-FFF2-40B4-BE49-F238E27FC236}">
                <a16:creationId xmlns:a16="http://schemas.microsoft.com/office/drawing/2014/main" id="{0840FDD1-E9B4-0463-23BC-B95921894B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964516" y="9173251"/>
            <a:ext cx="2241769" cy="111374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descr="What is Google PageRank - Coco Solution">
            <a:extLst>
              <a:ext uri="{FF2B5EF4-FFF2-40B4-BE49-F238E27FC236}">
                <a16:creationId xmlns:a16="http://schemas.microsoft.com/office/drawing/2014/main" id="{C4E4BC3B-0C5F-076D-BB69-CA70EC04F02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60843" y="965200"/>
            <a:ext cx="12566312" cy="835659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259" name="Isosceles Triangle 10258">
            <a:extLst>
              <a:ext uri="{FF2B5EF4-FFF2-40B4-BE49-F238E27FC236}">
                <a16:creationId xmlns:a16="http://schemas.microsoft.com/office/drawing/2014/main" id="{7A376F4C-7A53-79EE-EA25-EA93F679F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406120" y="9679714"/>
            <a:ext cx="1222354" cy="607286"/>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Hình chữ nhật 3">
            <a:extLst>
              <a:ext uri="{FF2B5EF4-FFF2-40B4-BE49-F238E27FC236}">
                <a16:creationId xmlns:a16="http://schemas.microsoft.com/office/drawing/2014/main" id="{5096597E-3CE6-62F5-A9F5-45A8DF9B048B}"/>
              </a:ext>
            </a:extLst>
          </p:cNvPr>
          <p:cNvSpPr/>
          <p:nvPr/>
        </p:nvSpPr>
        <p:spPr>
          <a:xfrm>
            <a:off x="0" y="0"/>
            <a:ext cx="18288000" cy="10287000"/>
          </a:xfrm>
          <a:prstGeom prst="rect">
            <a:avLst/>
          </a:prstGeom>
          <a:solidFill>
            <a:schemeClr val="tx1">
              <a:alpha val="5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Hộp Văn bản 5">
            <a:extLst>
              <a:ext uri="{FF2B5EF4-FFF2-40B4-BE49-F238E27FC236}">
                <a16:creationId xmlns:a16="http://schemas.microsoft.com/office/drawing/2014/main" id="{77AF6823-C368-EA03-F809-5E909999A9E5}"/>
              </a:ext>
            </a:extLst>
          </p:cNvPr>
          <p:cNvSpPr txBox="1"/>
          <p:nvPr/>
        </p:nvSpPr>
        <p:spPr>
          <a:xfrm>
            <a:off x="0" y="3612243"/>
            <a:ext cx="17715978" cy="2308324"/>
          </a:xfrm>
          <a:prstGeom prst="rect">
            <a:avLst/>
          </a:prstGeom>
          <a:noFill/>
        </p:spPr>
        <p:txBody>
          <a:bodyPr wrap="square" rtlCol="0">
            <a:spAutoFit/>
          </a:bodyPr>
          <a:lstStyle/>
          <a:p>
            <a:pPr algn="ctr"/>
            <a:r>
              <a:rPr lang="vi-VN" sz="7200" b="1" dirty="0">
                <a:solidFill>
                  <a:schemeClr val="bg1"/>
                </a:solidFill>
              </a:rPr>
              <a:t>CẢM ƠN THẦY ĐÃ XEM </a:t>
            </a:r>
          </a:p>
          <a:p>
            <a:pPr algn="ctr"/>
            <a:r>
              <a:rPr lang="vi-VN" sz="7200" b="1" dirty="0">
                <a:solidFill>
                  <a:schemeClr val="bg1"/>
                </a:solidFill>
              </a:rPr>
              <a:t>BUỔI THUYẾT TRÌNH CỦA EM !</a:t>
            </a:r>
            <a:endParaRPr lang="en-US" sz="7200" b="1" dirty="0">
              <a:solidFill>
                <a:schemeClr val="bg1"/>
              </a:solidFill>
            </a:endParaRPr>
          </a:p>
        </p:txBody>
      </p:sp>
      <p:sp>
        <p:nvSpPr>
          <p:cNvPr id="2" name="TextBox 5">
            <a:extLst>
              <a:ext uri="{FF2B5EF4-FFF2-40B4-BE49-F238E27FC236}">
                <a16:creationId xmlns:a16="http://schemas.microsoft.com/office/drawing/2014/main" id="{BA0CFC62-2435-F7BA-99B3-C7DD3192CCCC}"/>
              </a:ext>
            </a:extLst>
          </p:cNvPr>
          <p:cNvSpPr txBox="1"/>
          <p:nvPr/>
        </p:nvSpPr>
        <p:spPr>
          <a:xfrm>
            <a:off x="5821627" y="8886783"/>
            <a:ext cx="4638675" cy="391133"/>
          </a:xfrm>
          <a:prstGeom prst="rect">
            <a:avLst/>
          </a:prstGeom>
        </p:spPr>
        <p:txBody>
          <a:bodyPr wrap="square" lIns="0" tIns="0" rIns="0" bIns="0" rtlCol="0" anchor="t">
            <a:spAutoFit/>
          </a:bodyPr>
          <a:lstStyle/>
          <a:p>
            <a:pPr algn="ctr">
              <a:lnSpc>
                <a:spcPts val="3360"/>
              </a:lnSpc>
            </a:pPr>
            <a:r>
              <a:rPr lang="vi-VN" sz="2000" spc="56">
                <a:solidFill>
                  <a:srgbClr val="FFFFFF"/>
                </a:solidFill>
                <a:latin typeface="Roboto Bold"/>
                <a:ea typeface="Roboto Bold"/>
                <a:cs typeface="Roboto Bold"/>
                <a:sym typeface="Roboto Bold"/>
              </a:rPr>
              <a:t>KIỀU TẤN PHƯỚC |  </a:t>
            </a:r>
            <a:endParaRPr lang="en-US" sz="2000" spc="56">
              <a:solidFill>
                <a:srgbClr val="FFFFFF"/>
              </a:solidFill>
              <a:latin typeface="Roboto Bold"/>
              <a:ea typeface="Roboto Bold"/>
              <a:cs typeface="Roboto Bold"/>
              <a:sym typeface="Roboto Bold"/>
            </a:endParaRPr>
          </a:p>
        </p:txBody>
      </p:sp>
      <p:pic>
        <p:nvPicPr>
          <p:cNvPr id="3" name="Picture 4" descr="Anh-Tuan NGUYEN">
            <a:extLst>
              <a:ext uri="{FF2B5EF4-FFF2-40B4-BE49-F238E27FC236}">
                <a16:creationId xmlns:a16="http://schemas.microsoft.com/office/drawing/2014/main" id="{433BB8BB-503A-1B8D-C58D-20C190DEA0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279" y="397066"/>
            <a:ext cx="2036564" cy="2036564"/>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Microsoft PowerPoint Logo PNG Images (Transparent HD Photo Clipart ...">
            <a:extLst>
              <a:ext uri="{FF2B5EF4-FFF2-40B4-BE49-F238E27FC236}">
                <a16:creationId xmlns:a16="http://schemas.microsoft.com/office/drawing/2014/main" id="{2C8B1548-1A4D-C078-9791-3AF3FF7913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14126" y="8269530"/>
            <a:ext cx="1620402" cy="162040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5">
            <a:extLst>
              <a:ext uri="{FF2B5EF4-FFF2-40B4-BE49-F238E27FC236}">
                <a16:creationId xmlns:a16="http://schemas.microsoft.com/office/drawing/2014/main" id="{BCB67EB4-B37E-7791-0B9C-A447DF8CEBA6}"/>
              </a:ext>
            </a:extLst>
          </p:cNvPr>
          <p:cNvSpPr txBox="1"/>
          <p:nvPr/>
        </p:nvSpPr>
        <p:spPr>
          <a:xfrm>
            <a:off x="2962830" y="1206957"/>
            <a:ext cx="7497472" cy="416781"/>
          </a:xfrm>
          <a:prstGeom prst="rect">
            <a:avLst/>
          </a:prstGeom>
        </p:spPr>
        <p:txBody>
          <a:bodyPr wrap="square" lIns="0" tIns="0" rIns="0" bIns="0" rtlCol="0" anchor="t">
            <a:spAutoFit/>
          </a:bodyPr>
          <a:lstStyle/>
          <a:p>
            <a:pPr algn="l">
              <a:lnSpc>
                <a:spcPts val="3360"/>
              </a:lnSpc>
            </a:pPr>
            <a:r>
              <a:rPr lang="vi-VN" sz="2800" b="1" spc="56">
                <a:solidFill>
                  <a:srgbClr val="FFFFFF"/>
                </a:solidFill>
                <a:latin typeface="Roboto Bold"/>
                <a:ea typeface="Roboto Bold"/>
                <a:cs typeface="Roboto Bold"/>
                <a:sym typeface="Roboto Bold"/>
              </a:rPr>
              <a:t>KIỀU TẤN PHƯỚC – 110122144 - DA22TTB</a:t>
            </a:r>
            <a:endParaRPr lang="en-US" sz="2800" b="1" spc="56">
              <a:solidFill>
                <a:srgbClr val="FFFFFF"/>
              </a:solidFill>
              <a:latin typeface="Roboto Bold"/>
              <a:ea typeface="Roboto Bold"/>
              <a:cs typeface="Roboto Bold"/>
              <a:sym typeface="Roboto Bold"/>
            </a:endParaRPr>
          </a:p>
        </p:txBody>
      </p:sp>
    </p:spTree>
    <p:extLst>
      <p:ext uri="{BB962C8B-B14F-4D97-AF65-F5344CB8AC3E}">
        <p14:creationId xmlns:p14="http://schemas.microsoft.com/office/powerpoint/2010/main" val="390925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5518" y="720090"/>
            <a:ext cx="16856964" cy="884682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Pagerank là gì? Tại sao Pagerank vẫn còn quan trọng đến như thế? - Sagano">
            <a:extLst>
              <a:ext uri="{FF2B5EF4-FFF2-40B4-BE49-F238E27FC236}">
                <a16:creationId xmlns:a16="http://schemas.microsoft.com/office/drawing/2014/main" id="{847A5553-2DD1-3BC5-C868-5A67022C01E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65200" y="3277111"/>
            <a:ext cx="7942074" cy="3732774"/>
          </a:xfrm>
          <a:prstGeom prst="rect">
            <a:avLst/>
          </a:prstGeom>
          <a:noFill/>
          <a:extLst>
            <a:ext uri="{909E8E84-426E-40DD-AFC4-6F175D3DCCD1}">
              <a14:hiddenFill xmlns:a14="http://schemas.microsoft.com/office/drawing/2010/main">
                <a:solidFill>
                  <a:srgbClr val="FFFFFF"/>
                </a:solidFill>
              </a14:hiddenFill>
            </a:ext>
          </a:extLst>
        </p:spPr>
      </p:pic>
      <p:cxnSp>
        <p:nvCxnSpPr>
          <p:cNvPr id="2059" name="Straight Connector 2058">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119937" y="1714500"/>
            <a:ext cx="0" cy="6858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grpSp>
        <p:nvGrpSpPr>
          <p:cNvPr id="2" name="Group 2"/>
          <p:cNvGrpSpPr/>
          <p:nvPr/>
        </p:nvGrpSpPr>
        <p:grpSpPr>
          <a:xfrm>
            <a:off x="9203251" y="3334158"/>
            <a:ext cx="8397002" cy="4849234"/>
            <a:chOff x="-326793" y="620868"/>
            <a:chExt cx="14841621" cy="8570972"/>
          </a:xfrm>
        </p:grpSpPr>
        <p:sp>
          <p:nvSpPr>
            <p:cNvPr id="3" name="TextBox 3"/>
            <p:cNvSpPr txBox="1"/>
            <p:nvPr/>
          </p:nvSpPr>
          <p:spPr>
            <a:xfrm>
              <a:off x="-326793" y="620868"/>
              <a:ext cx="14841621" cy="1537571"/>
            </a:xfrm>
            <a:prstGeom prst="rect">
              <a:avLst/>
            </a:prstGeom>
          </p:spPr>
          <p:txBody>
            <a:bodyPr wrap="square" lIns="0" tIns="0" rIns="0" bIns="0" rtlCol="0" anchor="t">
              <a:spAutoFit/>
            </a:bodyPr>
            <a:lstStyle/>
            <a:p>
              <a:pPr defTabSz="685800">
                <a:lnSpc>
                  <a:spcPts val="7200"/>
                </a:lnSpc>
                <a:spcBef>
                  <a:spcPct val="0"/>
                </a:spcBef>
                <a:spcAft>
                  <a:spcPts val="600"/>
                </a:spcAft>
              </a:pPr>
              <a:r>
                <a:rPr lang="vi-VN" sz="5400" b="1" u="none" dirty="0">
                  <a:solidFill>
                    <a:srgbClr val="090909"/>
                  </a:solidFill>
                  <a:ea typeface="Roboto Bold"/>
                  <a:cs typeface="Roboto Bold"/>
                  <a:sym typeface="Roboto Bold"/>
                </a:rPr>
                <a:t>ĐỊNH NGHĨA VÀ Ý NGHĨA</a:t>
              </a:r>
              <a:endParaRPr lang="en-US" sz="5400" b="1" u="none" dirty="0">
                <a:solidFill>
                  <a:srgbClr val="090909"/>
                </a:solidFill>
                <a:ea typeface="Roboto Bold"/>
                <a:cs typeface="Roboto Bold"/>
                <a:sym typeface="Roboto Bold"/>
              </a:endParaRPr>
            </a:p>
          </p:txBody>
        </p:sp>
        <p:sp>
          <p:nvSpPr>
            <p:cNvPr id="4" name="TextBox 4"/>
            <p:cNvSpPr txBox="1"/>
            <p:nvPr/>
          </p:nvSpPr>
          <p:spPr>
            <a:xfrm>
              <a:off x="-13109" y="3431191"/>
              <a:ext cx="14024429" cy="5760649"/>
            </a:xfrm>
            <a:prstGeom prst="rect">
              <a:avLst/>
            </a:prstGeom>
          </p:spPr>
          <p:txBody>
            <a:bodyPr lIns="0" tIns="0" rIns="0" bIns="0" rtlCol="0" anchor="t">
              <a:spAutoFit/>
            </a:bodyPr>
            <a:lstStyle/>
            <a:p>
              <a:pPr marL="0" lvl="1" defTabSz="685800">
                <a:lnSpc>
                  <a:spcPts val="3150"/>
                </a:lnSpc>
                <a:spcBef>
                  <a:spcPct val="0"/>
                </a:spcBef>
                <a:spcAft>
                  <a:spcPts val="600"/>
                </a:spcAft>
              </a:pPr>
              <a:r>
                <a:rPr lang="vi-VN" sz="2400" kern="1200" dirty="0">
                  <a:solidFill>
                    <a:srgbClr val="090909"/>
                  </a:solidFill>
                  <a:ea typeface="Roboto"/>
                  <a:cs typeface="Roboto"/>
                  <a:sym typeface="Roboto"/>
                </a:rPr>
                <a:t>Thuật toán </a:t>
              </a:r>
              <a:r>
                <a:rPr lang="vi-VN" sz="2400" kern="1200" dirty="0" err="1">
                  <a:solidFill>
                    <a:srgbClr val="090909"/>
                  </a:solidFill>
                  <a:ea typeface="Roboto"/>
                  <a:cs typeface="Roboto"/>
                  <a:sym typeface="Roboto"/>
                </a:rPr>
                <a:t>PageRank</a:t>
              </a:r>
              <a:r>
                <a:rPr lang="vi-VN" sz="2400" kern="1200" dirty="0">
                  <a:solidFill>
                    <a:srgbClr val="090909"/>
                  </a:solidFill>
                  <a:ea typeface="Roboto"/>
                  <a:cs typeface="Roboto"/>
                  <a:sym typeface="Roboto"/>
                </a:rPr>
                <a:t> </a:t>
              </a:r>
              <a:r>
                <a:rPr lang="vi-VN" sz="2400" kern="1200" dirty="0">
                  <a:solidFill>
                    <a:srgbClr val="0D0D0D"/>
                  </a:solidFill>
                  <a:ea typeface="+mn-ea"/>
                  <a:cs typeface="+mn-cs"/>
                </a:rPr>
                <a:t>được sử dụng để xếp hạng các trang </a:t>
              </a:r>
              <a:r>
                <a:rPr lang="vi-VN" sz="2400" kern="1200" dirty="0" err="1">
                  <a:solidFill>
                    <a:srgbClr val="0D0D0D"/>
                  </a:solidFill>
                  <a:ea typeface="+mn-ea"/>
                  <a:cs typeface="+mn-cs"/>
                </a:rPr>
                <a:t>web</a:t>
              </a:r>
              <a:r>
                <a:rPr lang="vi-VN" sz="2400" kern="1200" dirty="0">
                  <a:solidFill>
                    <a:srgbClr val="0D0D0D"/>
                  </a:solidFill>
                  <a:ea typeface="+mn-ea"/>
                  <a:cs typeface="+mn-cs"/>
                </a:rPr>
                <a:t> trong kết quả tìm kiếm của </a:t>
              </a:r>
              <a:r>
                <a:rPr lang="vi-VN" sz="2400" kern="1200" dirty="0" err="1">
                  <a:solidFill>
                    <a:srgbClr val="0D0D0D"/>
                  </a:solidFill>
                  <a:ea typeface="+mn-ea"/>
                  <a:cs typeface="+mn-cs"/>
                </a:rPr>
                <a:t>Google</a:t>
              </a:r>
              <a:r>
                <a:rPr lang="vi-VN" sz="2400" kern="1200" dirty="0">
                  <a:solidFill>
                    <a:srgbClr val="0D0D0D"/>
                  </a:solidFill>
                  <a:ea typeface="+mn-ea"/>
                  <a:cs typeface="+mn-cs"/>
                </a:rPr>
                <a:t>. Thuật toán này dựa trên ý tưởng rằng các trang </a:t>
              </a:r>
              <a:r>
                <a:rPr lang="vi-VN" sz="2400" kern="1200" dirty="0" err="1">
                  <a:solidFill>
                    <a:srgbClr val="0D0D0D"/>
                  </a:solidFill>
                  <a:ea typeface="+mn-ea"/>
                  <a:cs typeface="+mn-cs"/>
                </a:rPr>
                <a:t>web</a:t>
              </a:r>
              <a:r>
                <a:rPr lang="vi-VN" sz="2400" kern="1200" dirty="0">
                  <a:solidFill>
                    <a:srgbClr val="0D0D0D"/>
                  </a:solidFill>
                  <a:ea typeface="+mn-ea"/>
                  <a:cs typeface="+mn-cs"/>
                </a:rPr>
                <a:t> quan trọng sẽ nhận được nhiều liên kết từ các trang khác. </a:t>
              </a:r>
              <a:r>
                <a:rPr lang="vi-VN" sz="2400" kern="1200" dirty="0" err="1">
                  <a:solidFill>
                    <a:srgbClr val="0D0D0D"/>
                  </a:solidFill>
                  <a:ea typeface="+mn-ea"/>
                  <a:cs typeface="+mn-cs"/>
                </a:rPr>
                <a:t>PageRank</a:t>
              </a:r>
              <a:r>
                <a:rPr lang="vi-VN" sz="2400" kern="1200" dirty="0">
                  <a:solidFill>
                    <a:srgbClr val="0D0D0D"/>
                  </a:solidFill>
                  <a:ea typeface="+mn-ea"/>
                  <a:cs typeface="+mn-cs"/>
                </a:rPr>
                <a:t> tính toán tầm quan trọng của một trang </a:t>
              </a:r>
              <a:r>
                <a:rPr lang="vi-VN" sz="2400" kern="1200" dirty="0" err="1">
                  <a:solidFill>
                    <a:srgbClr val="0D0D0D"/>
                  </a:solidFill>
                  <a:ea typeface="+mn-ea"/>
                  <a:cs typeface="+mn-cs"/>
                </a:rPr>
                <a:t>web</a:t>
              </a:r>
              <a:r>
                <a:rPr lang="vi-VN" sz="2400" kern="1200" dirty="0">
                  <a:solidFill>
                    <a:srgbClr val="0D0D0D"/>
                  </a:solidFill>
                  <a:ea typeface="+mn-ea"/>
                  <a:cs typeface="+mn-cs"/>
                </a:rPr>
                <a:t> dựa trên số lượng và chất lượng của các liên kết trỏ đến nó. Các trang có </a:t>
              </a:r>
              <a:r>
                <a:rPr lang="vi-VN" sz="2400" kern="1200" dirty="0" err="1">
                  <a:solidFill>
                    <a:srgbClr val="0D0D0D"/>
                  </a:solidFill>
                  <a:ea typeface="+mn-ea"/>
                  <a:cs typeface="+mn-cs"/>
                </a:rPr>
                <a:t>PageRank</a:t>
              </a:r>
              <a:r>
                <a:rPr lang="vi-VN" sz="2400" kern="1200" dirty="0">
                  <a:solidFill>
                    <a:srgbClr val="0D0D0D"/>
                  </a:solidFill>
                  <a:ea typeface="+mn-ea"/>
                  <a:cs typeface="+mn-cs"/>
                </a:rPr>
                <a:t> cao sẽ được xếp hạng cao hơn, giúp cải thiện kết quả tìm kiếm.</a:t>
              </a:r>
              <a:endParaRPr lang="en-US" sz="2400" u="none" dirty="0">
                <a:solidFill>
                  <a:srgbClr val="090909"/>
                </a:solidFill>
                <a:ea typeface="Roboto"/>
                <a:cs typeface="Roboto"/>
                <a:sym typeface="Roboto"/>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2E4CFC-C62D-BC57-E5D7-B3C725221B0F}"/>
            </a:ext>
          </a:extLst>
        </p:cNvPr>
        <p:cNvGrpSpPr/>
        <p:nvPr/>
      </p:nvGrpSpPr>
      <p:grpSpPr>
        <a:xfrm>
          <a:off x="0" y="0"/>
          <a:ext cx="0" cy="0"/>
          <a:chOff x="0" y="0"/>
          <a:chExt cx="0" cy="0"/>
        </a:xfrm>
      </p:grpSpPr>
      <p:sp>
        <p:nvSpPr>
          <p:cNvPr id="2055" name="Rectangle 2054">
            <a:extLst>
              <a:ext uri="{FF2B5EF4-FFF2-40B4-BE49-F238E27FC236}">
                <a16:creationId xmlns:a16="http://schemas.microsoft.com/office/drawing/2014/main" id="{8BE47F68-8092-682E-8D67-FCC552B0F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5B42353B-397A-F974-4A0D-1FF55094AD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5518" y="720090"/>
            <a:ext cx="16856964" cy="884682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Pagerank là gì? Tại sao Pagerank vẫn còn quan trọng đến như thế? - Sagano">
            <a:extLst>
              <a:ext uri="{FF2B5EF4-FFF2-40B4-BE49-F238E27FC236}">
                <a16:creationId xmlns:a16="http://schemas.microsoft.com/office/drawing/2014/main" id="{8387971F-75A5-7A64-DB8C-741A9B43AE8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65200" y="3277111"/>
            <a:ext cx="7942074" cy="3732774"/>
          </a:xfrm>
          <a:prstGeom prst="rect">
            <a:avLst/>
          </a:prstGeom>
          <a:noFill/>
          <a:extLst>
            <a:ext uri="{909E8E84-426E-40DD-AFC4-6F175D3DCCD1}">
              <a14:hiddenFill xmlns:a14="http://schemas.microsoft.com/office/drawing/2010/main">
                <a:solidFill>
                  <a:srgbClr val="FFFFFF"/>
                </a:solidFill>
              </a14:hiddenFill>
            </a:ext>
          </a:extLst>
        </p:spPr>
      </p:pic>
      <p:cxnSp>
        <p:nvCxnSpPr>
          <p:cNvPr id="2059" name="Straight Connector 2058">
            <a:extLst>
              <a:ext uri="{FF2B5EF4-FFF2-40B4-BE49-F238E27FC236}">
                <a16:creationId xmlns:a16="http://schemas.microsoft.com/office/drawing/2014/main" id="{B5C8F293-DF0A-049F-9366-939A6C7951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119937" y="1714500"/>
            <a:ext cx="0" cy="6858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grpSp>
        <p:nvGrpSpPr>
          <p:cNvPr id="2" name="Group 2">
            <a:extLst>
              <a:ext uri="{FF2B5EF4-FFF2-40B4-BE49-F238E27FC236}">
                <a16:creationId xmlns:a16="http://schemas.microsoft.com/office/drawing/2014/main" id="{4B002327-369C-77D5-D170-8CDDE54982EF}"/>
              </a:ext>
            </a:extLst>
          </p:cNvPr>
          <p:cNvGrpSpPr/>
          <p:nvPr/>
        </p:nvGrpSpPr>
        <p:grpSpPr>
          <a:xfrm>
            <a:off x="9332601" y="3265687"/>
            <a:ext cx="7934656" cy="3323357"/>
            <a:chOff x="-98168" y="499846"/>
            <a:chExt cx="14024429" cy="5874002"/>
          </a:xfrm>
        </p:grpSpPr>
        <p:sp>
          <p:nvSpPr>
            <p:cNvPr id="3" name="TextBox 3">
              <a:extLst>
                <a:ext uri="{FF2B5EF4-FFF2-40B4-BE49-F238E27FC236}">
                  <a16:creationId xmlns:a16="http://schemas.microsoft.com/office/drawing/2014/main" id="{250C5254-6CDB-A459-03B0-5A8A9528B8D3}"/>
                </a:ext>
              </a:extLst>
            </p:cNvPr>
            <p:cNvSpPr txBox="1"/>
            <p:nvPr/>
          </p:nvSpPr>
          <p:spPr>
            <a:xfrm>
              <a:off x="-98168" y="499846"/>
              <a:ext cx="14024429" cy="1529979"/>
            </a:xfrm>
            <a:prstGeom prst="rect">
              <a:avLst/>
            </a:prstGeom>
          </p:spPr>
          <p:txBody>
            <a:bodyPr lIns="0" tIns="0" rIns="0" bIns="0" rtlCol="0" anchor="t">
              <a:spAutoFit/>
            </a:bodyPr>
            <a:lstStyle/>
            <a:p>
              <a:pPr defTabSz="685800">
                <a:lnSpc>
                  <a:spcPts val="7200"/>
                </a:lnSpc>
                <a:spcBef>
                  <a:spcPct val="0"/>
                </a:spcBef>
                <a:spcAft>
                  <a:spcPts val="600"/>
                </a:spcAft>
              </a:pPr>
              <a:r>
                <a:rPr lang="vi-VN" sz="5400" b="1" dirty="0">
                  <a:solidFill>
                    <a:srgbClr val="090909"/>
                  </a:solidFill>
                  <a:latin typeface="Roboto Bold"/>
                  <a:ea typeface="Roboto Bold"/>
                  <a:cs typeface="Roboto Bold"/>
                  <a:sym typeface="Roboto Bold"/>
                </a:rPr>
                <a:t>MỤC ĐÍCH NGHIÊN CỨU</a:t>
              </a:r>
            </a:p>
          </p:txBody>
        </p:sp>
        <p:sp>
          <p:nvSpPr>
            <p:cNvPr id="4" name="TextBox 4">
              <a:extLst>
                <a:ext uri="{FF2B5EF4-FFF2-40B4-BE49-F238E27FC236}">
                  <a16:creationId xmlns:a16="http://schemas.microsoft.com/office/drawing/2014/main" id="{8FE8FC88-C58E-32FB-A162-D25FE4CC5968}"/>
                </a:ext>
              </a:extLst>
            </p:cNvPr>
            <p:cNvSpPr txBox="1"/>
            <p:nvPr/>
          </p:nvSpPr>
          <p:spPr>
            <a:xfrm>
              <a:off x="-13109" y="3431191"/>
              <a:ext cx="13588597" cy="2942657"/>
            </a:xfrm>
            <a:prstGeom prst="rect">
              <a:avLst/>
            </a:prstGeom>
          </p:spPr>
          <p:txBody>
            <a:bodyPr wrap="square" lIns="0" tIns="0" rIns="0" bIns="0" rtlCol="0" anchor="t">
              <a:spAutoFit/>
            </a:bodyPr>
            <a:lstStyle/>
            <a:p>
              <a:pPr marL="0" marR="0" indent="228600">
                <a:lnSpc>
                  <a:spcPct val="115000"/>
                </a:lnSpc>
                <a:spcAft>
                  <a:spcPts val="1000"/>
                </a:spcAft>
              </a:pPr>
              <a:r>
                <a:rPr lang="vi-VN" sz="2400" dirty="0">
                  <a:effectLst/>
                  <a:ea typeface="Times New Roman" panose="02020603050405020304" pitchFamily="18" charset="0"/>
                </a:rPr>
                <a:t>Mục đích về việc nghiên cứu đồ án này là tìm hiểu các lý thuyết vè thuật toán </a:t>
              </a:r>
              <a:r>
                <a:rPr lang="vi-VN" sz="2400" dirty="0" err="1">
                  <a:effectLst/>
                  <a:ea typeface="Times New Roman" panose="02020603050405020304" pitchFamily="18" charset="0"/>
                </a:rPr>
                <a:t>Pagerank</a:t>
              </a:r>
              <a:r>
                <a:rPr lang="vi-VN" sz="2400" dirty="0">
                  <a:effectLst/>
                  <a:ea typeface="Times New Roman" panose="02020603050405020304" pitchFamily="18" charset="0"/>
                </a:rPr>
                <a:t> mô phỏng thuật toán này với đồ thị, cụ thể về việc minh họa kết quả bằng các mô hình trực quan hóa </a:t>
              </a:r>
              <a:endParaRPr lang="en-US" sz="2400" dirty="0">
                <a:effectLst/>
                <a:ea typeface="Times New Roman" panose="02020603050405020304" pitchFamily="18" charset="0"/>
              </a:endParaRPr>
            </a:p>
          </p:txBody>
        </p:sp>
      </p:grpSp>
    </p:spTree>
    <p:extLst>
      <p:ext uri="{BB962C8B-B14F-4D97-AF65-F5344CB8AC3E}">
        <p14:creationId xmlns:p14="http://schemas.microsoft.com/office/powerpoint/2010/main" val="1741519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8193871-4009-5242-4002-92128059FE9A}"/>
            </a:ext>
          </a:extLst>
        </p:cNvPr>
        <p:cNvGrpSpPr/>
        <p:nvPr/>
      </p:nvGrpSpPr>
      <p:grpSpPr>
        <a:xfrm>
          <a:off x="0" y="0"/>
          <a:ext cx="0" cy="0"/>
          <a:chOff x="0" y="0"/>
          <a:chExt cx="0" cy="0"/>
        </a:xfrm>
      </p:grpSpPr>
      <p:sp>
        <p:nvSpPr>
          <p:cNvPr id="2055" name="Rectangle 2054">
            <a:extLst>
              <a:ext uri="{FF2B5EF4-FFF2-40B4-BE49-F238E27FC236}">
                <a16:creationId xmlns:a16="http://schemas.microsoft.com/office/drawing/2014/main" id="{F350AEF2-21B2-0AAC-D2B3-C37FCD986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433E3534-C3E5-5922-148A-5DBCD4E332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5518" y="720090"/>
            <a:ext cx="16856964" cy="884682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Pagerank là gì? Tại sao Pagerank vẫn còn quan trọng đến như thế? - Sagano">
            <a:extLst>
              <a:ext uri="{FF2B5EF4-FFF2-40B4-BE49-F238E27FC236}">
                <a16:creationId xmlns:a16="http://schemas.microsoft.com/office/drawing/2014/main" id="{630A617B-435F-D60B-93DB-5D52771F77D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65200" y="3277111"/>
            <a:ext cx="7942074" cy="3732774"/>
          </a:xfrm>
          <a:prstGeom prst="rect">
            <a:avLst/>
          </a:prstGeom>
          <a:noFill/>
          <a:extLst>
            <a:ext uri="{909E8E84-426E-40DD-AFC4-6F175D3DCCD1}">
              <a14:hiddenFill xmlns:a14="http://schemas.microsoft.com/office/drawing/2010/main">
                <a:solidFill>
                  <a:srgbClr val="FFFFFF"/>
                </a:solidFill>
              </a14:hiddenFill>
            </a:ext>
          </a:extLst>
        </p:spPr>
      </p:pic>
      <p:cxnSp>
        <p:nvCxnSpPr>
          <p:cNvPr id="2059" name="Straight Connector 2058">
            <a:extLst>
              <a:ext uri="{FF2B5EF4-FFF2-40B4-BE49-F238E27FC236}">
                <a16:creationId xmlns:a16="http://schemas.microsoft.com/office/drawing/2014/main" id="{CEE69566-8208-8BC2-3703-51D6FA6882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119937" y="1714500"/>
            <a:ext cx="0" cy="6858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grpSp>
        <p:nvGrpSpPr>
          <p:cNvPr id="2" name="Group 2">
            <a:extLst>
              <a:ext uri="{FF2B5EF4-FFF2-40B4-BE49-F238E27FC236}">
                <a16:creationId xmlns:a16="http://schemas.microsoft.com/office/drawing/2014/main" id="{740A11FE-7FF8-4E91-5B80-24F754D6115A}"/>
              </a:ext>
            </a:extLst>
          </p:cNvPr>
          <p:cNvGrpSpPr/>
          <p:nvPr/>
        </p:nvGrpSpPr>
        <p:grpSpPr>
          <a:xfrm>
            <a:off x="9216684" y="2574366"/>
            <a:ext cx="7934656" cy="7141095"/>
            <a:chOff x="-303051" y="-722057"/>
            <a:chExt cx="14024429" cy="12621814"/>
          </a:xfrm>
        </p:grpSpPr>
        <p:sp>
          <p:nvSpPr>
            <p:cNvPr id="3" name="TextBox 3">
              <a:extLst>
                <a:ext uri="{FF2B5EF4-FFF2-40B4-BE49-F238E27FC236}">
                  <a16:creationId xmlns:a16="http://schemas.microsoft.com/office/drawing/2014/main" id="{B6C78B74-678B-18D8-F1AB-A4283D953139}"/>
                </a:ext>
              </a:extLst>
            </p:cNvPr>
            <p:cNvSpPr txBox="1"/>
            <p:nvPr/>
          </p:nvSpPr>
          <p:spPr>
            <a:xfrm>
              <a:off x="-303051" y="-722057"/>
              <a:ext cx="14024429" cy="1529978"/>
            </a:xfrm>
            <a:prstGeom prst="rect">
              <a:avLst/>
            </a:prstGeom>
          </p:spPr>
          <p:txBody>
            <a:bodyPr lIns="0" tIns="0" rIns="0" bIns="0" rtlCol="0" anchor="t">
              <a:spAutoFit/>
            </a:bodyPr>
            <a:lstStyle/>
            <a:p>
              <a:pPr defTabSz="685800">
                <a:lnSpc>
                  <a:spcPts val="7200"/>
                </a:lnSpc>
                <a:spcBef>
                  <a:spcPct val="0"/>
                </a:spcBef>
                <a:spcAft>
                  <a:spcPts val="600"/>
                </a:spcAft>
              </a:pPr>
              <a:r>
                <a:rPr lang="vi-VN" sz="5400" b="1" dirty="0">
                  <a:solidFill>
                    <a:srgbClr val="090909"/>
                  </a:solidFill>
                  <a:latin typeface="Roboto Bold"/>
                  <a:ea typeface="Roboto Bold"/>
                  <a:cs typeface="Roboto Bold"/>
                  <a:sym typeface="Roboto Bold"/>
                </a:rPr>
                <a:t>ĐỐI TƯỢNG NGHIÊN CỨU</a:t>
              </a:r>
              <a:endParaRPr lang="en-US" sz="5400" b="1" u="none" dirty="0">
                <a:solidFill>
                  <a:srgbClr val="090909"/>
                </a:solidFill>
                <a:latin typeface="Roboto Bold"/>
                <a:ea typeface="Roboto Bold"/>
                <a:cs typeface="Roboto Bold"/>
                <a:sym typeface="Roboto Bold"/>
              </a:endParaRPr>
            </a:p>
          </p:txBody>
        </p:sp>
        <p:sp>
          <p:nvSpPr>
            <p:cNvPr id="4" name="TextBox 4">
              <a:extLst>
                <a:ext uri="{FF2B5EF4-FFF2-40B4-BE49-F238E27FC236}">
                  <a16:creationId xmlns:a16="http://schemas.microsoft.com/office/drawing/2014/main" id="{256F8352-78D2-1962-1CF3-B2142536D621}"/>
                </a:ext>
              </a:extLst>
            </p:cNvPr>
            <p:cNvSpPr txBox="1"/>
            <p:nvPr/>
          </p:nvSpPr>
          <p:spPr>
            <a:xfrm>
              <a:off x="-85135" y="1818111"/>
              <a:ext cx="13588598" cy="10081646"/>
            </a:xfrm>
            <a:prstGeom prst="rect">
              <a:avLst/>
            </a:prstGeom>
          </p:spPr>
          <p:txBody>
            <a:bodyPr wrap="square" lIns="0" tIns="0" rIns="0" bIns="0" rtlCol="0" anchor="t">
              <a:spAutoFit/>
            </a:bodyPr>
            <a:lstStyle/>
            <a:p>
              <a:pPr marR="0" lvl="0">
                <a:lnSpc>
                  <a:spcPct val="115000"/>
                </a:lnSpc>
                <a:spcAft>
                  <a:spcPts val="1000"/>
                </a:spcAft>
              </a:pPr>
              <a:r>
                <a:rPr lang="vi-VN" sz="2400" b="1">
                  <a:effectLst/>
                  <a:ea typeface="Times New Roman" panose="02020603050405020304" pitchFamily="18" charset="0"/>
                </a:rPr>
                <a:t>Mạng lưới các trang </a:t>
              </a:r>
              <a:r>
                <a:rPr lang="vi-VN" sz="2400" b="1" err="1">
                  <a:effectLst/>
                  <a:ea typeface="Times New Roman" panose="02020603050405020304" pitchFamily="18" charset="0"/>
                </a:rPr>
                <a:t>web</a:t>
              </a:r>
              <a:r>
                <a:rPr lang="vi-VN" sz="2400" b="1">
                  <a:effectLst/>
                  <a:ea typeface="Times New Roman" panose="02020603050405020304" pitchFamily="18" charset="0"/>
                </a:rPr>
                <a:t>:</a:t>
              </a:r>
              <a:r>
                <a:rPr lang="vi-VN" sz="2400">
                  <a:effectLst/>
                  <a:ea typeface="Times New Roman" panose="02020603050405020304" pitchFamily="18" charset="0"/>
                </a:rPr>
                <a:t> </a:t>
              </a:r>
              <a:r>
                <a:rPr lang="vi-VN" sz="2400" err="1">
                  <a:effectLst/>
                  <a:ea typeface="Times New Roman" panose="02020603050405020304" pitchFamily="18" charset="0"/>
                </a:rPr>
                <a:t>PageRank</a:t>
              </a:r>
              <a:r>
                <a:rPr lang="vi-VN" sz="2400">
                  <a:effectLst/>
                  <a:ea typeface="Times New Roman" panose="02020603050405020304" pitchFamily="18" charset="0"/>
                </a:rPr>
                <a:t> được xem toàn bộ như một mạng lưới khổng lồ và là nơi các trang </a:t>
              </a:r>
              <a:r>
                <a:rPr lang="vi-VN" sz="2400" err="1">
                  <a:effectLst/>
                  <a:ea typeface="Times New Roman" panose="02020603050405020304" pitchFamily="18" charset="0"/>
                </a:rPr>
                <a:t>web</a:t>
              </a:r>
              <a:r>
                <a:rPr lang="vi-VN" sz="2400">
                  <a:effectLst/>
                  <a:ea typeface="Times New Roman" panose="02020603050405020304" pitchFamily="18" charset="0"/>
                </a:rPr>
                <a:t> được liên kết với nhau bằng các liên kết </a:t>
              </a:r>
              <a:r>
                <a:rPr lang="vi-VN" sz="2400" err="1">
                  <a:effectLst/>
                  <a:ea typeface="Times New Roman" panose="02020603050405020304" pitchFamily="18" charset="0"/>
                </a:rPr>
                <a:t>hypertext</a:t>
              </a:r>
              <a:r>
                <a:rPr lang="vi-VN" sz="2400">
                  <a:effectLst/>
                  <a:ea typeface="Times New Roman" panose="02020603050405020304" pitchFamily="18" charset="0"/>
                </a:rPr>
                <a:t> </a:t>
              </a:r>
            </a:p>
            <a:p>
              <a:pPr marR="0" lvl="0">
                <a:lnSpc>
                  <a:spcPct val="115000"/>
                </a:lnSpc>
                <a:spcAft>
                  <a:spcPts val="1000"/>
                </a:spcAft>
              </a:pPr>
              <a:endParaRPr lang="en-US" sz="2400">
                <a:effectLst/>
                <a:ea typeface="Times New Roman" panose="02020603050405020304" pitchFamily="18" charset="0"/>
              </a:endParaRPr>
            </a:p>
            <a:p>
              <a:pPr marR="0" lvl="0">
                <a:lnSpc>
                  <a:spcPct val="115000"/>
                </a:lnSpc>
                <a:spcAft>
                  <a:spcPts val="1000"/>
                </a:spcAft>
              </a:pPr>
              <a:r>
                <a:rPr lang="en-US" sz="2400" b="1">
                  <a:effectLst/>
                  <a:ea typeface="Times New Roman" panose="02020603050405020304" pitchFamily="18" charset="0"/>
                </a:rPr>
                <a:t>Liên </a:t>
              </a:r>
              <a:r>
                <a:rPr lang="en-US" sz="2400" b="1" err="1">
                  <a:effectLst/>
                  <a:ea typeface="Times New Roman" panose="02020603050405020304" pitchFamily="18" charset="0"/>
                </a:rPr>
                <a:t>kết</a:t>
              </a:r>
              <a:r>
                <a:rPr lang="en-US" sz="2400" b="1">
                  <a:effectLst/>
                  <a:ea typeface="Times New Roman" panose="02020603050405020304" pitchFamily="18" charset="0"/>
                </a:rPr>
                <a:t> hypertext:</a:t>
              </a:r>
              <a:r>
                <a:rPr lang="en-US" sz="2400">
                  <a:effectLst/>
                  <a:ea typeface="Times New Roman" panose="02020603050405020304" pitchFamily="18" charset="0"/>
                </a:rPr>
                <a:t> </a:t>
              </a:r>
              <a:r>
                <a:rPr lang="en-US" sz="2400" err="1">
                  <a:effectLst/>
                  <a:ea typeface="Times New Roman" panose="02020603050405020304" pitchFamily="18" charset="0"/>
                </a:rPr>
                <a:t>Đây</a:t>
              </a:r>
              <a:r>
                <a:rPr lang="en-US" sz="2400">
                  <a:effectLst/>
                  <a:ea typeface="Times New Roman" panose="02020603050405020304" pitchFamily="18" charset="0"/>
                </a:rPr>
                <a:t> </a:t>
              </a:r>
              <a:r>
                <a:rPr lang="en-US" sz="2400" err="1">
                  <a:effectLst/>
                  <a:ea typeface="Times New Roman" panose="02020603050405020304" pitchFamily="18" charset="0"/>
                </a:rPr>
                <a:t>là</a:t>
              </a:r>
              <a:r>
                <a:rPr lang="vi-VN" sz="2400">
                  <a:effectLst/>
                  <a:ea typeface="Times New Roman" panose="02020603050405020304" pitchFamily="18" charset="0"/>
                </a:rPr>
                <a:t> các</a:t>
              </a:r>
              <a:r>
                <a:rPr lang="en-US" sz="2400">
                  <a:effectLst/>
                  <a:ea typeface="Times New Roman" panose="02020603050405020304" pitchFamily="18" charset="0"/>
                </a:rPr>
                <a:t> </a:t>
              </a:r>
              <a:r>
                <a:rPr lang="en-US" sz="2400" err="1">
                  <a:effectLst/>
                  <a:ea typeface="Times New Roman" panose="02020603050405020304" pitchFamily="18" charset="0"/>
                </a:rPr>
                <a:t>mối</a:t>
              </a:r>
              <a:r>
                <a:rPr lang="en-US" sz="2400">
                  <a:effectLst/>
                  <a:ea typeface="Times New Roman" panose="02020603050405020304" pitchFamily="18" charset="0"/>
                </a:rPr>
                <a:t> </a:t>
              </a:r>
              <a:r>
                <a:rPr lang="en-US" sz="2400" err="1">
                  <a:effectLst/>
                  <a:ea typeface="Times New Roman" panose="02020603050405020304" pitchFamily="18" charset="0"/>
                </a:rPr>
                <a:t>quan</a:t>
              </a:r>
              <a:r>
                <a:rPr lang="en-US" sz="2400">
                  <a:effectLst/>
                  <a:ea typeface="Times New Roman" panose="02020603050405020304" pitchFamily="18" charset="0"/>
                </a:rPr>
                <a:t> </a:t>
              </a:r>
              <a:r>
                <a:rPr lang="en-US" sz="2400" err="1">
                  <a:effectLst/>
                  <a:ea typeface="Times New Roman" panose="02020603050405020304" pitchFamily="18" charset="0"/>
                </a:rPr>
                <a:t>hệ</a:t>
              </a:r>
              <a:r>
                <a:rPr lang="en-US" sz="2400">
                  <a:effectLst/>
                  <a:ea typeface="Times New Roman" panose="02020603050405020304" pitchFamily="18" charset="0"/>
                </a:rPr>
                <a:t> </a:t>
              </a:r>
              <a:r>
                <a:rPr lang="en-US" sz="2400" err="1">
                  <a:effectLst/>
                  <a:ea typeface="Times New Roman" panose="02020603050405020304" pitchFamily="18" charset="0"/>
                </a:rPr>
                <a:t>cơ</a:t>
              </a:r>
              <a:r>
                <a:rPr lang="en-US" sz="2400">
                  <a:effectLst/>
                  <a:ea typeface="Times New Roman" panose="02020603050405020304" pitchFamily="18" charset="0"/>
                </a:rPr>
                <a:t> </a:t>
              </a:r>
              <a:r>
                <a:rPr lang="en-US" sz="2400" err="1">
                  <a:effectLst/>
                  <a:ea typeface="Times New Roman" panose="02020603050405020304" pitchFamily="18" charset="0"/>
                </a:rPr>
                <a:t>bản</a:t>
              </a:r>
              <a:r>
                <a:rPr lang="en-US" sz="2400">
                  <a:effectLst/>
                  <a:ea typeface="Times New Roman" panose="02020603050405020304" pitchFamily="18" charset="0"/>
                </a:rPr>
                <a:t> </a:t>
              </a:r>
              <a:r>
                <a:rPr lang="en-US" sz="2400" err="1">
                  <a:effectLst/>
                  <a:ea typeface="Times New Roman" panose="02020603050405020304" pitchFamily="18" charset="0"/>
                </a:rPr>
                <a:t>giữa</a:t>
              </a:r>
              <a:r>
                <a:rPr lang="en-US" sz="2400">
                  <a:effectLst/>
                  <a:ea typeface="Times New Roman" panose="02020603050405020304" pitchFamily="18" charset="0"/>
                </a:rPr>
                <a:t> </a:t>
              </a:r>
              <a:r>
                <a:rPr lang="en-US" sz="2400" err="1">
                  <a:effectLst/>
                  <a:ea typeface="Times New Roman" panose="02020603050405020304" pitchFamily="18" charset="0"/>
                </a:rPr>
                <a:t>các</a:t>
              </a:r>
              <a:r>
                <a:rPr lang="en-US" sz="2400">
                  <a:effectLst/>
                  <a:ea typeface="Times New Roman" panose="02020603050405020304" pitchFamily="18" charset="0"/>
                </a:rPr>
                <a:t> </a:t>
              </a:r>
              <a:r>
                <a:rPr lang="en-US" sz="2400" err="1">
                  <a:effectLst/>
                  <a:ea typeface="Times New Roman" panose="02020603050405020304" pitchFamily="18" charset="0"/>
                </a:rPr>
                <a:t>trang</a:t>
              </a:r>
              <a:r>
                <a:rPr lang="en-US" sz="2400">
                  <a:effectLst/>
                  <a:ea typeface="Times New Roman" panose="02020603050405020304" pitchFamily="18" charset="0"/>
                </a:rPr>
                <a:t> web</a:t>
              </a:r>
              <a:r>
                <a:rPr lang="vi-VN" sz="2400">
                  <a:effectLst/>
                  <a:ea typeface="Times New Roman" panose="02020603050405020304" pitchFamily="18" charset="0"/>
                </a:rPr>
                <a:t> </a:t>
              </a:r>
            </a:p>
            <a:p>
              <a:pPr marR="0" lvl="0">
                <a:lnSpc>
                  <a:spcPct val="115000"/>
                </a:lnSpc>
                <a:spcAft>
                  <a:spcPts val="1000"/>
                </a:spcAft>
              </a:pPr>
              <a:endParaRPr lang="vi-VN" sz="2400">
                <a:ea typeface="Times New Roman" panose="02020603050405020304" pitchFamily="18" charset="0"/>
              </a:endParaRPr>
            </a:p>
            <a:p>
              <a:pPr>
                <a:lnSpc>
                  <a:spcPct val="115000"/>
                </a:lnSpc>
                <a:spcAft>
                  <a:spcPts val="1000"/>
                </a:spcAft>
              </a:pPr>
              <a:r>
                <a:rPr lang="vi-VN" sz="2400" b="1">
                  <a:effectLst/>
                  <a:ea typeface="Times New Roman" panose="02020603050405020304" pitchFamily="18" charset="0"/>
                </a:rPr>
                <a:t>Tầm quan trọng tương đối: </a:t>
              </a:r>
              <a:r>
                <a:rPr lang="vi-VN" sz="2400">
                  <a:effectLst/>
                  <a:ea typeface="Times New Roman" panose="02020603050405020304" pitchFamily="18" charset="0"/>
                </a:rPr>
                <a:t>mục tiêu của </a:t>
              </a:r>
              <a:r>
                <a:rPr lang="vi-VN" sz="2400" err="1">
                  <a:effectLst/>
                  <a:ea typeface="Times New Roman" panose="02020603050405020304" pitchFamily="18" charset="0"/>
                </a:rPr>
                <a:t>PageRank</a:t>
              </a:r>
              <a:r>
                <a:rPr lang="vi-VN" sz="2400">
                  <a:effectLst/>
                  <a:ea typeface="Times New Roman" panose="02020603050405020304" pitchFamily="18" charset="0"/>
                </a:rPr>
                <a:t> là xác định các trang nào quan trọng hơn dựa trên các liên kết số lượng và chất lượng các liên kết trỏ đến trang </a:t>
              </a:r>
              <a:r>
                <a:rPr lang="vi-VN" sz="2400" err="1">
                  <a:effectLst/>
                  <a:ea typeface="Times New Roman" panose="02020603050405020304" pitchFamily="18" charset="0"/>
                </a:rPr>
                <a:t>web</a:t>
              </a:r>
              <a:r>
                <a:rPr lang="vi-VN" sz="2400">
                  <a:effectLst/>
                  <a:ea typeface="Times New Roman" panose="02020603050405020304" pitchFamily="18" charset="0"/>
                </a:rPr>
                <a:t> đó</a:t>
              </a:r>
              <a:endParaRPr lang="en-US" sz="2400">
                <a:effectLst/>
                <a:ea typeface="Times New Roman" panose="02020603050405020304" pitchFamily="18" charset="0"/>
              </a:endParaRPr>
            </a:p>
            <a:p>
              <a:pPr marR="0" lvl="0">
                <a:lnSpc>
                  <a:spcPct val="115000"/>
                </a:lnSpc>
                <a:spcAft>
                  <a:spcPts val="1000"/>
                </a:spcAft>
              </a:pPr>
              <a:endParaRPr lang="en-US" sz="2400">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1921711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84A4314-6541-2B89-9445-EDFB2AD0EDE8}"/>
            </a:ext>
          </a:extLst>
        </p:cNvPr>
        <p:cNvGrpSpPr/>
        <p:nvPr/>
      </p:nvGrpSpPr>
      <p:grpSpPr>
        <a:xfrm>
          <a:off x="0" y="0"/>
          <a:ext cx="0" cy="0"/>
          <a:chOff x="0" y="0"/>
          <a:chExt cx="0" cy="0"/>
        </a:xfrm>
      </p:grpSpPr>
      <p:sp>
        <p:nvSpPr>
          <p:cNvPr id="2055" name="Rectangle 2054">
            <a:extLst>
              <a:ext uri="{FF2B5EF4-FFF2-40B4-BE49-F238E27FC236}">
                <a16:creationId xmlns:a16="http://schemas.microsoft.com/office/drawing/2014/main" id="{14EF135B-B310-B92D-B748-727BBEF236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56961B40-A255-67F7-7EDC-BC032A6A85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5518" y="720090"/>
            <a:ext cx="16856964" cy="884682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Pagerank là gì? Tại sao Pagerank vẫn còn quan trọng đến như thế? - Sagano">
            <a:extLst>
              <a:ext uri="{FF2B5EF4-FFF2-40B4-BE49-F238E27FC236}">
                <a16:creationId xmlns:a16="http://schemas.microsoft.com/office/drawing/2014/main" id="{C5825451-CA82-40AB-6154-C3FA3CFB8D6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65200" y="3277111"/>
            <a:ext cx="7942074" cy="3732774"/>
          </a:xfrm>
          <a:prstGeom prst="rect">
            <a:avLst/>
          </a:prstGeom>
          <a:noFill/>
          <a:extLst>
            <a:ext uri="{909E8E84-426E-40DD-AFC4-6F175D3DCCD1}">
              <a14:hiddenFill xmlns:a14="http://schemas.microsoft.com/office/drawing/2010/main">
                <a:solidFill>
                  <a:srgbClr val="FFFFFF"/>
                </a:solidFill>
              </a14:hiddenFill>
            </a:ext>
          </a:extLst>
        </p:spPr>
      </p:pic>
      <p:cxnSp>
        <p:nvCxnSpPr>
          <p:cNvPr id="2059" name="Straight Connector 2058">
            <a:extLst>
              <a:ext uri="{FF2B5EF4-FFF2-40B4-BE49-F238E27FC236}">
                <a16:creationId xmlns:a16="http://schemas.microsoft.com/office/drawing/2014/main" id="{4176817E-AAFC-C2B2-DE9A-1F9AA348CF8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119937" y="1714500"/>
            <a:ext cx="0" cy="6858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grpSp>
        <p:nvGrpSpPr>
          <p:cNvPr id="2" name="Group 2">
            <a:extLst>
              <a:ext uri="{FF2B5EF4-FFF2-40B4-BE49-F238E27FC236}">
                <a16:creationId xmlns:a16="http://schemas.microsoft.com/office/drawing/2014/main" id="{59AF2158-91B8-DF3B-1091-7881C38430F6}"/>
              </a:ext>
            </a:extLst>
          </p:cNvPr>
          <p:cNvGrpSpPr/>
          <p:nvPr/>
        </p:nvGrpSpPr>
        <p:grpSpPr>
          <a:xfrm>
            <a:off x="9388142" y="2844300"/>
            <a:ext cx="7934658" cy="6592850"/>
            <a:chOff x="0" y="-244951"/>
            <a:chExt cx="14024433" cy="11652795"/>
          </a:xfrm>
        </p:grpSpPr>
        <p:sp>
          <p:nvSpPr>
            <p:cNvPr id="3" name="TextBox 3">
              <a:extLst>
                <a:ext uri="{FF2B5EF4-FFF2-40B4-BE49-F238E27FC236}">
                  <a16:creationId xmlns:a16="http://schemas.microsoft.com/office/drawing/2014/main" id="{0A212D65-F3E5-0DDA-D5C2-4E64710F3D3D}"/>
                </a:ext>
              </a:extLst>
            </p:cNvPr>
            <p:cNvSpPr txBox="1"/>
            <p:nvPr/>
          </p:nvSpPr>
          <p:spPr>
            <a:xfrm>
              <a:off x="4" y="-244951"/>
              <a:ext cx="14024429" cy="1529978"/>
            </a:xfrm>
            <a:prstGeom prst="rect">
              <a:avLst/>
            </a:prstGeom>
          </p:spPr>
          <p:txBody>
            <a:bodyPr lIns="0" tIns="0" rIns="0" bIns="0" rtlCol="0" anchor="t">
              <a:spAutoFit/>
            </a:bodyPr>
            <a:lstStyle/>
            <a:p>
              <a:pPr defTabSz="685800">
                <a:lnSpc>
                  <a:spcPts val="7200"/>
                </a:lnSpc>
                <a:spcBef>
                  <a:spcPct val="0"/>
                </a:spcBef>
                <a:spcAft>
                  <a:spcPts val="600"/>
                </a:spcAft>
              </a:pPr>
              <a:r>
                <a:rPr lang="vi-VN" sz="5400" b="1" u="none" dirty="0">
                  <a:solidFill>
                    <a:srgbClr val="090909"/>
                  </a:solidFill>
                  <a:latin typeface="Roboto Bold"/>
                  <a:ea typeface="Roboto Bold"/>
                  <a:cs typeface="Roboto Bold"/>
                  <a:sym typeface="Roboto Bold"/>
                </a:rPr>
                <a:t>PHẠM VI NGHIÊN CỨU</a:t>
              </a:r>
              <a:endParaRPr lang="en-US" sz="5400" b="1" u="none" dirty="0">
                <a:solidFill>
                  <a:srgbClr val="090909"/>
                </a:solidFill>
                <a:latin typeface="Roboto Bold"/>
                <a:ea typeface="Roboto Bold"/>
                <a:cs typeface="Roboto Bold"/>
                <a:sym typeface="Roboto Bold"/>
              </a:endParaRPr>
            </a:p>
          </p:txBody>
        </p:sp>
        <p:sp>
          <p:nvSpPr>
            <p:cNvPr id="4" name="TextBox 4">
              <a:extLst>
                <a:ext uri="{FF2B5EF4-FFF2-40B4-BE49-F238E27FC236}">
                  <a16:creationId xmlns:a16="http://schemas.microsoft.com/office/drawing/2014/main" id="{07A836C4-3320-D0D4-CCF3-2E9EAC4F473B}"/>
                </a:ext>
              </a:extLst>
            </p:cNvPr>
            <p:cNvSpPr txBox="1"/>
            <p:nvPr/>
          </p:nvSpPr>
          <p:spPr>
            <a:xfrm>
              <a:off x="0" y="2530234"/>
              <a:ext cx="13588598" cy="8877610"/>
            </a:xfrm>
            <a:prstGeom prst="rect">
              <a:avLst/>
            </a:prstGeom>
          </p:spPr>
          <p:txBody>
            <a:bodyPr wrap="square" lIns="0" tIns="0" rIns="0" bIns="0" rtlCol="0" anchor="t">
              <a:spAutoFit/>
            </a:bodyPr>
            <a:lstStyle/>
            <a:p>
              <a:pPr marR="0" lvl="0">
                <a:lnSpc>
                  <a:spcPct val="115000"/>
                </a:lnSpc>
                <a:spcAft>
                  <a:spcPts val="1000"/>
                </a:spcAft>
              </a:pPr>
              <a:r>
                <a:rPr lang="vi-VN" sz="2400" b="1" dirty="0">
                  <a:effectLst/>
                  <a:ea typeface="Times New Roman" panose="02020603050405020304" pitchFamily="18" charset="0"/>
                </a:rPr>
                <a:t>Đánh giá chất lượng trang </a:t>
              </a:r>
              <a:r>
                <a:rPr lang="vi-VN" sz="2400" b="1" dirty="0" err="1">
                  <a:effectLst/>
                  <a:ea typeface="Times New Roman" panose="02020603050405020304" pitchFamily="18" charset="0"/>
                </a:rPr>
                <a:t>web</a:t>
              </a:r>
              <a:r>
                <a:rPr lang="vi-VN" sz="2400" b="1" dirty="0">
                  <a:effectLst/>
                  <a:ea typeface="Times New Roman" panose="02020603050405020304" pitchFamily="18" charset="0"/>
                </a:rPr>
                <a:t>:</a:t>
              </a:r>
              <a:r>
                <a:rPr lang="vi-VN" sz="2400" dirty="0">
                  <a:effectLst/>
                  <a:ea typeface="Times New Roman" panose="02020603050405020304" pitchFamily="18" charset="0"/>
                </a:rPr>
                <a:t> </a:t>
              </a:r>
              <a:r>
                <a:rPr lang="vi-VN" sz="2400" dirty="0" err="1">
                  <a:effectLst/>
                  <a:ea typeface="Times New Roman" panose="02020603050405020304" pitchFamily="18" charset="0"/>
                </a:rPr>
                <a:t>PageRank</a:t>
              </a:r>
              <a:r>
                <a:rPr lang="vi-VN" sz="2400" dirty="0">
                  <a:effectLst/>
                  <a:ea typeface="Times New Roman" panose="02020603050405020304" pitchFamily="18" charset="0"/>
                </a:rPr>
                <a:t> sẽ giúp </a:t>
              </a:r>
              <a:r>
                <a:rPr lang="vi-VN" sz="2400" dirty="0" err="1">
                  <a:effectLst/>
                  <a:ea typeface="Times New Roman" panose="02020603050405020304" pitchFamily="18" charset="0"/>
                </a:rPr>
                <a:t>google</a:t>
              </a:r>
              <a:r>
                <a:rPr lang="vi-VN" sz="2400" dirty="0">
                  <a:effectLst/>
                  <a:ea typeface="Times New Roman" panose="02020603050405020304" pitchFamily="18" charset="0"/>
                </a:rPr>
                <a:t> xác định được đâu là trang </a:t>
              </a:r>
              <a:r>
                <a:rPr lang="vi-VN" sz="2400" dirty="0" err="1">
                  <a:effectLst/>
                  <a:ea typeface="Times New Roman" panose="02020603050405020304" pitchFamily="18" charset="0"/>
                </a:rPr>
                <a:t>web</a:t>
              </a:r>
              <a:r>
                <a:rPr lang="vi-VN" sz="2400" dirty="0">
                  <a:effectLst/>
                  <a:ea typeface="Times New Roman" panose="02020603050405020304" pitchFamily="18" charset="0"/>
                </a:rPr>
                <a:t> được liên kết nhiều nhất cung cấp thông tin chính xác nhất và đáng tin cậy hữu ích cho người dùng.</a:t>
              </a:r>
              <a:endParaRPr lang="en-US" sz="2400" dirty="0">
                <a:effectLst/>
                <a:ea typeface="Times New Roman" panose="02020603050405020304" pitchFamily="18" charset="0"/>
              </a:endParaRPr>
            </a:p>
            <a:p>
              <a:pPr marR="0" lvl="0">
                <a:lnSpc>
                  <a:spcPct val="115000"/>
                </a:lnSpc>
                <a:spcAft>
                  <a:spcPts val="1000"/>
                </a:spcAft>
              </a:pPr>
              <a:r>
                <a:rPr lang="vi-VN" sz="2400" b="1" dirty="0">
                  <a:effectLst/>
                  <a:ea typeface="Times New Roman" panose="02020603050405020304" pitchFamily="18" charset="0"/>
                </a:rPr>
                <a:t>Xếp hạng các kết quả tìm kiếm: </a:t>
              </a:r>
              <a:r>
                <a:rPr lang="vi-VN" sz="2400" dirty="0" err="1">
                  <a:effectLst/>
                  <a:ea typeface="Times New Roman" panose="02020603050405020304" pitchFamily="18" charset="0"/>
                </a:rPr>
                <a:t>PageRank</a:t>
              </a:r>
              <a:r>
                <a:rPr lang="vi-VN" sz="2400" dirty="0">
                  <a:effectLst/>
                  <a:ea typeface="Times New Roman" panose="02020603050405020304" pitchFamily="18" charset="0"/>
                </a:rPr>
                <a:t> được yếu tố quan trọng việc ảnh hưởng đến thứ hạng của các trang </a:t>
              </a:r>
              <a:r>
                <a:rPr lang="vi-VN" sz="2400" dirty="0" err="1">
                  <a:effectLst/>
                  <a:ea typeface="Times New Roman" panose="02020603050405020304" pitchFamily="18" charset="0"/>
                </a:rPr>
                <a:t>web</a:t>
              </a:r>
              <a:r>
                <a:rPr lang="vi-VN" sz="2400" dirty="0">
                  <a:effectLst/>
                  <a:ea typeface="Times New Roman" panose="02020603050405020304" pitchFamily="18" charset="0"/>
                </a:rPr>
                <a:t> trong các kết quả tìm kiếm của </a:t>
              </a:r>
              <a:r>
                <a:rPr lang="vi-VN" sz="2400" dirty="0" err="1">
                  <a:effectLst/>
                  <a:ea typeface="Times New Roman" panose="02020603050405020304" pitchFamily="18" charset="0"/>
                </a:rPr>
                <a:t>google</a:t>
              </a:r>
              <a:endParaRPr lang="en-US" sz="2400" dirty="0">
                <a:effectLst/>
                <a:ea typeface="Times New Roman" panose="02020603050405020304" pitchFamily="18" charset="0"/>
              </a:endParaRPr>
            </a:p>
            <a:p>
              <a:pPr marR="0" lvl="0">
                <a:lnSpc>
                  <a:spcPct val="115000"/>
                </a:lnSpc>
                <a:spcAft>
                  <a:spcPts val="1000"/>
                </a:spcAft>
              </a:pPr>
              <a:r>
                <a:rPr lang="vi-VN" sz="2400" b="1" dirty="0">
                  <a:effectLst/>
                  <a:ea typeface="Times New Roman" panose="02020603050405020304" pitchFamily="18" charset="0"/>
                </a:rPr>
                <a:t>Phân tích các trang mạng xã hội: </a:t>
              </a:r>
              <a:r>
                <a:rPr lang="vi-VN" sz="2400" dirty="0" err="1">
                  <a:effectLst/>
                  <a:ea typeface="Times New Roman" panose="02020603050405020304" pitchFamily="18" charset="0"/>
                </a:rPr>
                <a:t>Pagerank</a:t>
              </a:r>
              <a:r>
                <a:rPr lang="vi-VN" sz="2400" dirty="0">
                  <a:effectLst/>
                  <a:ea typeface="Times New Roman" panose="02020603050405020304" pitchFamily="18" charset="0"/>
                </a:rPr>
                <a:t> áp dụng phân tích các trang mạng xã hội có nhiều người dùng ảnh hưởng trong một cộng đồng trực tuyến</a:t>
              </a:r>
              <a:endParaRPr lang="en-US" sz="2400" dirty="0">
                <a:effectLst/>
                <a:ea typeface="Times New Roman" panose="02020603050405020304" pitchFamily="18" charset="0"/>
              </a:endParaRPr>
            </a:p>
            <a:p>
              <a:pPr marR="0" lvl="0">
                <a:lnSpc>
                  <a:spcPct val="115000"/>
                </a:lnSpc>
                <a:spcAft>
                  <a:spcPts val="1000"/>
                </a:spcAft>
              </a:pPr>
              <a:endParaRPr lang="en-US" sz="2400" dirty="0">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1964607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073CFFE-6482-39F7-F349-20883547D56D}"/>
              </a:ext>
            </a:extLst>
          </p:cNvPr>
          <p:cNvSpPr txBox="1"/>
          <p:nvPr/>
        </p:nvSpPr>
        <p:spPr>
          <a:xfrm>
            <a:off x="960120" y="488053"/>
            <a:ext cx="6552903" cy="2935262"/>
          </a:xfrm>
          <a:prstGeom prst="rect">
            <a:avLst/>
          </a:prstGeom>
        </p:spPr>
        <p:txBody>
          <a:bodyPr vert="horz" lIns="91440" tIns="45720" rIns="91440" bIns="45720" rtlCol="0" anchor="b">
            <a:normAutofit/>
          </a:bodyPr>
          <a:lstStyle/>
          <a:p>
            <a:pPr>
              <a:lnSpc>
                <a:spcPct val="90000"/>
              </a:lnSpc>
              <a:spcBef>
                <a:spcPct val="0"/>
              </a:spcBef>
              <a:spcAft>
                <a:spcPts val="600"/>
              </a:spcAft>
            </a:pPr>
            <a:r>
              <a:rPr lang="vi-VN" sz="5400" b="1" dirty="0">
                <a:ea typeface="+mj-ea"/>
                <a:cs typeface="+mj-cs"/>
              </a:rPr>
              <a:t>GIỚI THIỆU PAGERANK</a:t>
            </a:r>
            <a:endParaRPr lang="en-US" sz="5400" b="1" dirty="0">
              <a:ea typeface="+mj-ea"/>
              <a:cs typeface="+mj-cs"/>
            </a:endParaRPr>
          </a:p>
        </p:txBody>
      </p:sp>
      <p:sp>
        <p:nvSpPr>
          <p:cNvPr id="103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120" y="3880491"/>
            <a:ext cx="5212080" cy="27432"/>
          </a:xfrm>
          <a:custGeom>
            <a:avLst/>
            <a:gdLst>
              <a:gd name="connsiteX0" fmla="*/ 0 w 5212080"/>
              <a:gd name="connsiteY0" fmla="*/ 0 h 27432"/>
              <a:gd name="connsiteX1" fmla="*/ 599389 w 5212080"/>
              <a:gd name="connsiteY1" fmla="*/ 0 h 27432"/>
              <a:gd name="connsiteX2" fmla="*/ 1198778 w 5212080"/>
              <a:gd name="connsiteY2" fmla="*/ 0 h 27432"/>
              <a:gd name="connsiteX3" fmla="*/ 1954530 w 5212080"/>
              <a:gd name="connsiteY3" fmla="*/ 0 h 27432"/>
              <a:gd name="connsiteX4" fmla="*/ 2501798 w 5212080"/>
              <a:gd name="connsiteY4" fmla="*/ 0 h 27432"/>
              <a:gd name="connsiteX5" fmla="*/ 3049067 w 5212080"/>
              <a:gd name="connsiteY5" fmla="*/ 0 h 27432"/>
              <a:gd name="connsiteX6" fmla="*/ 3700577 w 5212080"/>
              <a:gd name="connsiteY6" fmla="*/ 0 h 27432"/>
              <a:gd name="connsiteX7" fmla="*/ 4247845 w 5212080"/>
              <a:gd name="connsiteY7" fmla="*/ 0 h 27432"/>
              <a:gd name="connsiteX8" fmla="*/ 5212080 w 5212080"/>
              <a:gd name="connsiteY8" fmla="*/ 0 h 27432"/>
              <a:gd name="connsiteX9" fmla="*/ 5212080 w 5212080"/>
              <a:gd name="connsiteY9" fmla="*/ 27432 h 27432"/>
              <a:gd name="connsiteX10" fmla="*/ 4664812 w 5212080"/>
              <a:gd name="connsiteY10" fmla="*/ 27432 h 27432"/>
              <a:gd name="connsiteX11" fmla="*/ 4117543 w 5212080"/>
              <a:gd name="connsiteY11" fmla="*/ 27432 h 27432"/>
              <a:gd name="connsiteX12" fmla="*/ 3466033 w 5212080"/>
              <a:gd name="connsiteY12" fmla="*/ 27432 h 27432"/>
              <a:gd name="connsiteX13" fmla="*/ 2918765 w 5212080"/>
              <a:gd name="connsiteY13" fmla="*/ 27432 h 27432"/>
              <a:gd name="connsiteX14" fmla="*/ 2423617 w 5212080"/>
              <a:gd name="connsiteY14" fmla="*/ 27432 h 27432"/>
              <a:gd name="connsiteX15" fmla="*/ 1772107 w 5212080"/>
              <a:gd name="connsiteY15" fmla="*/ 27432 h 27432"/>
              <a:gd name="connsiteX16" fmla="*/ 1120597 w 5212080"/>
              <a:gd name="connsiteY16" fmla="*/ 27432 h 27432"/>
              <a:gd name="connsiteX17" fmla="*/ 0 w 5212080"/>
              <a:gd name="connsiteY17" fmla="*/ 27432 h 27432"/>
              <a:gd name="connsiteX18" fmla="*/ 0 w 5212080"/>
              <a:gd name="connsiteY1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212080" h="27432" fill="none" extrusionOk="0">
                <a:moveTo>
                  <a:pt x="0" y="0"/>
                </a:moveTo>
                <a:cubicBezTo>
                  <a:pt x="128838" y="-11329"/>
                  <a:pt x="306779" y="5198"/>
                  <a:pt x="599389" y="0"/>
                </a:cubicBezTo>
                <a:cubicBezTo>
                  <a:pt x="891999" y="-5198"/>
                  <a:pt x="916635" y="-24425"/>
                  <a:pt x="1198778" y="0"/>
                </a:cubicBezTo>
                <a:cubicBezTo>
                  <a:pt x="1480921" y="24425"/>
                  <a:pt x="1761605" y="-17440"/>
                  <a:pt x="1954530" y="0"/>
                </a:cubicBezTo>
                <a:cubicBezTo>
                  <a:pt x="2147455" y="17440"/>
                  <a:pt x="2239112" y="-16223"/>
                  <a:pt x="2501798" y="0"/>
                </a:cubicBezTo>
                <a:cubicBezTo>
                  <a:pt x="2764484" y="16223"/>
                  <a:pt x="2838074" y="12987"/>
                  <a:pt x="3049067" y="0"/>
                </a:cubicBezTo>
                <a:cubicBezTo>
                  <a:pt x="3260060" y="-12987"/>
                  <a:pt x="3470388" y="-15138"/>
                  <a:pt x="3700577" y="0"/>
                </a:cubicBezTo>
                <a:cubicBezTo>
                  <a:pt x="3930766" y="15138"/>
                  <a:pt x="4052672" y="-14938"/>
                  <a:pt x="4247845" y="0"/>
                </a:cubicBezTo>
                <a:cubicBezTo>
                  <a:pt x="4443018" y="14938"/>
                  <a:pt x="4730158" y="-1623"/>
                  <a:pt x="5212080" y="0"/>
                </a:cubicBezTo>
                <a:cubicBezTo>
                  <a:pt x="5212790" y="9050"/>
                  <a:pt x="5211442" y="21151"/>
                  <a:pt x="5212080" y="27432"/>
                </a:cubicBezTo>
                <a:cubicBezTo>
                  <a:pt x="4991075" y="27722"/>
                  <a:pt x="4932008" y="37429"/>
                  <a:pt x="4664812" y="27432"/>
                </a:cubicBezTo>
                <a:cubicBezTo>
                  <a:pt x="4397616" y="17435"/>
                  <a:pt x="4374940" y="47585"/>
                  <a:pt x="4117543" y="27432"/>
                </a:cubicBezTo>
                <a:cubicBezTo>
                  <a:pt x="3860146" y="7279"/>
                  <a:pt x="3773367" y="36569"/>
                  <a:pt x="3466033" y="27432"/>
                </a:cubicBezTo>
                <a:cubicBezTo>
                  <a:pt x="3158699" y="18296"/>
                  <a:pt x="3137854" y="54523"/>
                  <a:pt x="2918765" y="27432"/>
                </a:cubicBezTo>
                <a:cubicBezTo>
                  <a:pt x="2699676" y="341"/>
                  <a:pt x="2536311" y="13149"/>
                  <a:pt x="2423617" y="27432"/>
                </a:cubicBezTo>
                <a:cubicBezTo>
                  <a:pt x="2310923" y="41715"/>
                  <a:pt x="2021228" y="23141"/>
                  <a:pt x="1772107" y="27432"/>
                </a:cubicBezTo>
                <a:cubicBezTo>
                  <a:pt x="1522986" y="31724"/>
                  <a:pt x="1317107" y="20364"/>
                  <a:pt x="1120597" y="27432"/>
                </a:cubicBezTo>
                <a:cubicBezTo>
                  <a:pt x="924087" y="34501"/>
                  <a:pt x="454536" y="8495"/>
                  <a:pt x="0" y="27432"/>
                </a:cubicBezTo>
                <a:cubicBezTo>
                  <a:pt x="-1228" y="21145"/>
                  <a:pt x="-815" y="8816"/>
                  <a:pt x="0" y="0"/>
                </a:cubicBezTo>
                <a:close/>
              </a:path>
              <a:path w="5212080" h="27432" stroke="0" extrusionOk="0">
                <a:moveTo>
                  <a:pt x="0" y="0"/>
                </a:moveTo>
                <a:cubicBezTo>
                  <a:pt x="233695" y="-764"/>
                  <a:pt x="364103" y="24957"/>
                  <a:pt x="547268" y="0"/>
                </a:cubicBezTo>
                <a:cubicBezTo>
                  <a:pt x="730433" y="-24957"/>
                  <a:pt x="937737" y="-21107"/>
                  <a:pt x="1303020" y="0"/>
                </a:cubicBezTo>
                <a:cubicBezTo>
                  <a:pt x="1668303" y="21107"/>
                  <a:pt x="1620404" y="13071"/>
                  <a:pt x="1798168" y="0"/>
                </a:cubicBezTo>
                <a:cubicBezTo>
                  <a:pt x="1975932" y="-13071"/>
                  <a:pt x="2090998" y="4232"/>
                  <a:pt x="2293315" y="0"/>
                </a:cubicBezTo>
                <a:cubicBezTo>
                  <a:pt x="2495632" y="-4232"/>
                  <a:pt x="2738710" y="-17332"/>
                  <a:pt x="2944825" y="0"/>
                </a:cubicBezTo>
                <a:cubicBezTo>
                  <a:pt x="3150940" y="17332"/>
                  <a:pt x="3308101" y="26665"/>
                  <a:pt x="3544214" y="0"/>
                </a:cubicBezTo>
                <a:cubicBezTo>
                  <a:pt x="3780327" y="-26665"/>
                  <a:pt x="4028425" y="-24303"/>
                  <a:pt x="4247845" y="0"/>
                </a:cubicBezTo>
                <a:cubicBezTo>
                  <a:pt x="4467265" y="24303"/>
                  <a:pt x="4779418" y="33057"/>
                  <a:pt x="5212080" y="0"/>
                </a:cubicBezTo>
                <a:cubicBezTo>
                  <a:pt x="5212137" y="6776"/>
                  <a:pt x="5210915" y="20935"/>
                  <a:pt x="5212080" y="27432"/>
                </a:cubicBezTo>
                <a:cubicBezTo>
                  <a:pt x="4921467" y="60248"/>
                  <a:pt x="4631077" y="62273"/>
                  <a:pt x="4456328" y="27432"/>
                </a:cubicBezTo>
                <a:cubicBezTo>
                  <a:pt x="4281579" y="-7409"/>
                  <a:pt x="4048724" y="47667"/>
                  <a:pt x="3856939" y="27432"/>
                </a:cubicBezTo>
                <a:cubicBezTo>
                  <a:pt x="3665154" y="7197"/>
                  <a:pt x="3498754" y="15866"/>
                  <a:pt x="3257550" y="27432"/>
                </a:cubicBezTo>
                <a:cubicBezTo>
                  <a:pt x="3016346" y="38998"/>
                  <a:pt x="2854089" y="39360"/>
                  <a:pt x="2710282" y="27432"/>
                </a:cubicBezTo>
                <a:cubicBezTo>
                  <a:pt x="2566475" y="15504"/>
                  <a:pt x="2336282" y="56792"/>
                  <a:pt x="2110892" y="27432"/>
                </a:cubicBezTo>
                <a:cubicBezTo>
                  <a:pt x="1885502" y="-1928"/>
                  <a:pt x="1825148" y="42061"/>
                  <a:pt x="1615745" y="27432"/>
                </a:cubicBezTo>
                <a:cubicBezTo>
                  <a:pt x="1406342" y="12803"/>
                  <a:pt x="1193655" y="44031"/>
                  <a:pt x="1016356" y="27432"/>
                </a:cubicBezTo>
                <a:cubicBezTo>
                  <a:pt x="839057" y="10833"/>
                  <a:pt x="292902" y="7819"/>
                  <a:pt x="0" y="27432"/>
                </a:cubicBezTo>
                <a:cubicBezTo>
                  <a:pt x="-234" y="21031"/>
                  <a:pt x="-921" y="6323"/>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A5C13E3-92BB-0E2C-752A-BB90BE4C1609}"/>
              </a:ext>
            </a:extLst>
          </p:cNvPr>
          <p:cNvSpPr txBox="1"/>
          <p:nvPr/>
        </p:nvSpPr>
        <p:spPr>
          <a:xfrm>
            <a:off x="250723" y="4309348"/>
            <a:ext cx="7716829" cy="4981002"/>
          </a:xfrm>
          <a:prstGeom prst="rect">
            <a:avLst/>
          </a:prstGeom>
        </p:spPr>
        <p:txBody>
          <a:bodyPr vert="horz" lIns="91440" tIns="45720" rIns="91440" bIns="45720" rtlCol="0">
            <a:normAutofit/>
          </a:bodyPr>
          <a:lstStyle/>
          <a:p>
            <a:pPr>
              <a:lnSpc>
                <a:spcPct val="90000"/>
              </a:lnSpc>
              <a:spcAft>
                <a:spcPts val="600"/>
              </a:spcAft>
            </a:pPr>
            <a:r>
              <a:rPr lang="en-US" sz="3300" dirty="0" err="1">
                <a:latin typeface="Arial" panose="020B0604020202020204" pitchFamily="34" charset="0"/>
                <a:cs typeface="Arial" panose="020B0604020202020204" pitchFamily="34" charset="0"/>
              </a:rPr>
              <a:t>Thuật</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toán</a:t>
            </a:r>
            <a:r>
              <a:rPr lang="en-US" sz="3300" dirty="0">
                <a:latin typeface="Arial" panose="020B0604020202020204" pitchFamily="34" charset="0"/>
                <a:cs typeface="Arial" panose="020B0604020202020204" pitchFamily="34" charset="0"/>
              </a:rPr>
              <a:t> PageRank </a:t>
            </a:r>
            <a:r>
              <a:rPr lang="en-US" sz="3300" dirty="0" err="1">
                <a:latin typeface="Arial" panose="020B0604020202020204" pitchFamily="34" charset="0"/>
                <a:cs typeface="Arial" panose="020B0604020202020204" pitchFamily="34" charset="0"/>
              </a:rPr>
              <a:t>là</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một</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trong</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những</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sáng</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kiến</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quan</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trọng</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nhất</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của</a:t>
            </a:r>
            <a:r>
              <a:rPr lang="en-US" sz="3300" dirty="0">
                <a:latin typeface="Arial" panose="020B0604020202020204" pitchFamily="34" charset="0"/>
                <a:cs typeface="Arial" panose="020B0604020202020204" pitchFamily="34" charset="0"/>
              </a:rPr>
              <a:t> Google, </a:t>
            </a:r>
            <a:r>
              <a:rPr lang="en-US" sz="3300" dirty="0" err="1">
                <a:latin typeface="Arial" panose="020B0604020202020204" pitchFamily="34" charset="0"/>
                <a:cs typeface="Arial" panose="020B0604020202020204" pitchFamily="34" charset="0"/>
              </a:rPr>
              <a:t>được</a:t>
            </a:r>
            <a:r>
              <a:rPr lang="en-US" sz="3300" dirty="0">
                <a:latin typeface="Arial" panose="020B0604020202020204" pitchFamily="34" charset="0"/>
                <a:cs typeface="Arial" panose="020B0604020202020204" pitchFamily="34" charset="0"/>
              </a:rPr>
              <a:t> Larry Page </a:t>
            </a:r>
            <a:r>
              <a:rPr lang="en-US" sz="3300" dirty="0" err="1">
                <a:latin typeface="Arial" panose="020B0604020202020204" pitchFamily="34" charset="0"/>
                <a:cs typeface="Arial" panose="020B0604020202020204" pitchFamily="34" charset="0"/>
              </a:rPr>
              <a:t>và</a:t>
            </a:r>
            <a:r>
              <a:rPr lang="en-US" sz="3300" dirty="0">
                <a:latin typeface="Arial" panose="020B0604020202020204" pitchFamily="34" charset="0"/>
                <a:cs typeface="Arial" panose="020B0604020202020204" pitchFamily="34" charset="0"/>
              </a:rPr>
              <a:t> Sergey Brin </a:t>
            </a:r>
            <a:r>
              <a:rPr lang="en-US" sz="3300" dirty="0" err="1">
                <a:latin typeface="Arial" panose="020B0604020202020204" pitchFamily="34" charset="0"/>
                <a:cs typeface="Arial" panose="020B0604020202020204" pitchFamily="34" charset="0"/>
              </a:rPr>
              <a:t>phát</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triển</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vào</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năm</a:t>
            </a:r>
            <a:r>
              <a:rPr lang="en-US" sz="3300" dirty="0">
                <a:latin typeface="Arial" panose="020B0604020202020204" pitchFamily="34" charset="0"/>
                <a:cs typeface="Arial" panose="020B0604020202020204" pitchFamily="34" charset="0"/>
              </a:rPr>
              <a:t> 1996 </a:t>
            </a:r>
            <a:r>
              <a:rPr lang="en-US" sz="3300" dirty="0" err="1">
                <a:latin typeface="Arial" panose="020B0604020202020204" pitchFamily="34" charset="0"/>
                <a:cs typeface="Arial" panose="020B0604020202020204" pitchFamily="34" charset="0"/>
              </a:rPr>
              <a:t>thuật</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toán</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này</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ra</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đời</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để</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giải</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quyết</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vấn</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đề</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xếp</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hạng</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và</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đánh</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giá</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mức</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độ</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quan</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trọng</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của</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các</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trang</a:t>
            </a:r>
            <a:r>
              <a:rPr lang="en-US" sz="3300" dirty="0">
                <a:latin typeface="Arial" panose="020B0604020202020204" pitchFamily="34" charset="0"/>
                <a:cs typeface="Arial" panose="020B0604020202020204" pitchFamily="34" charset="0"/>
              </a:rPr>
              <a:t> web </a:t>
            </a:r>
            <a:r>
              <a:rPr lang="en-US" sz="3300" dirty="0" err="1">
                <a:latin typeface="Arial" panose="020B0604020202020204" pitchFamily="34" charset="0"/>
                <a:cs typeface="Arial" panose="020B0604020202020204" pitchFamily="34" charset="0"/>
              </a:rPr>
              <a:t>trên</a:t>
            </a:r>
            <a:r>
              <a:rPr lang="en-US" sz="3300" dirty="0">
                <a:latin typeface="Arial" panose="020B0604020202020204" pitchFamily="34" charset="0"/>
                <a:cs typeface="Arial" panose="020B0604020202020204" pitchFamily="34" charset="0"/>
              </a:rPr>
              <a:t> Internet, </a:t>
            </a:r>
            <a:r>
              <a:rPr lang="en-US" sz="3300" dirty="0" err="1">
                <a:latin typeface="Arial" panose="020B0604020202020204" pitchFamily="34" charset="0"/>
                <a:cs typeface="Arial" panose="020B0604020202020204" pitchFamily="34" charset="0"/>
              </a:rPr>
              <a:t>dựa</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trên</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mối</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quan</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hệ</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giữa</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các</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trang</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thông</a:t>
            </a:r>
            <a:r>
              <a:rPr lang="en-US" sz="3300" dirty="0">
                <a:latin typeface="Arial" panose="020B0604020202020204" pitchFamily="34" charset="0"/>
                <a:cs typeface="Arial" panose="020B0604020202020204" pitchFamily="34" charset="0"/>
              </a:rPr>
              <a:t> qua </a:t>
            </a:r>
            <a:r>
              <a:rPr lang="en-US" sz="3300" dirty="0" err="1">
                <a:latin typeface="Arial" panose="020B0604020202020204" pitchFamily="34" charset="0"/>
                <a:cs typeface="Arial" panose="020B0604020202020204" pitchFamily="34" charset="0"/>
              </a:rPr>
              <a:t>hệ</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thống</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liên</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kết</a:t>
            </a:r>
            <a:r>
              <a:rPr lang="en-US" sz="3300" dirty="0">
                <a:latin typeface="Arial" panose="020B0604020202020204" pitchFamily="34" charset="0"/>
                <a:cs typeface="Arial" panose="020B0604020202020204" pitchFamily="34" charset="0"/>
              </a:rPr>
              <a:t> (hyperlink).</a:t>
            </a:r>
          </a:p>
        </p:txBody>
      </p:sp>
      <p:pic>
        <p:nvPicPr>
          <p:cNvPr id="1026" name="Picture 2" descr="Điều ít biết về những người sáng lập Google">
            <a:extLst>
              <a:ext uri="{FF2B5EF4-FFF2-40B4-BE49-F238E27FC236}">
                <a16:creationId xmlns:a16="http://schemas.microsoft.com/office/drawing/2014/main" id="{2F299444-5787-252B-04F7-31EB8538B5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4774" r="18274"/>
          <a:stretch/>
        </p:blipFill>
        <p:spPr bwMode="auto">
          <a:xfrm>
            <a:off x="7967553" y="10"/>
            <a:ext cx="10318162" cy="10286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DB5588B-BD7B-61C9-5F56-286C906B75F6}"/>
              </a:ext>
            </a:extLst>
          </p:cNvPr>
          <p:cNvSpPr/>
          <p:nvPr/>
        </p:nvSpPr>
        <p:spPr>
          <a:xfrm>
            <a:off x="8716297" y="8493937"/>
            <a:ext cx="3141406" cy="79641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800" dirty="0">
                <a:solidFill>
                  <a:schemeClr val="tx1"/>
                </a:solidFill>
              </a:rPr>
              <a:t>LARRY PAGE</a:t>
            </a:r>
            <a:endParaRPr lang="en-US" sz="2800" dirty="0">
              <a:solidFill>
                <a:schemeClr val="tx1"/>
              </a:solidFill>
            </a:endParaRPr>
          </a:p>
        </p:txBody>
      </p:sp>
      <p:sp>
        <p:nvSpPr>
          <p:cNvPr id="6" name="Rectangle 5">
            <a:extLst>
              <a:ext uri="{FF2B5EF4-FFF2-40B4-BE49-F238E27FC236}">
                <a16:creationId xmlns:a16="http://schemas.microsoft.com/office/drawing/2014/main" id="{5AE9C831-C07C-9478-8EF6-A1C693CF93C4}"/>
              </a:ext>
            </a:extLst>
          </p:cNvPr>
          <p:cNvSpPr/>
          <p:nvPr/>
        </p:nvSpPr>
        <p:spPr>
          <a:xfrm>
            <a:off x="14487832" y="8493937"/>
            <a:ext cx="3141406" cy="79641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800" dirty="0">
                <a:solidFill>
                  <a:schemeClr val="tx1"/>
                </a:solidFill>
              </a:rPr>
              <a:t>SERGEY BRIN</a:t>
            </a:r>
            <a:endParaRPr lang="en-US" sz="2800" dirty="0">
              <a:solidFill>
                <a:schemeClr val="tx1"/>
              </a:solidFill>
            </a:endParaRPr>
          </a:p>
        </p:txBody>
      </p:sp>
    </p:spTree>
    <p:extLst>
      <p:ext uri="{BB962C8B-B14F-4D97-AF65-F5344CB8AC3E}">
        <p14:creationId xmlns:p14="http://schemas.microsoft.com/office/powerpoint/2010/main" val="2365347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01" name="Rectangle 210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02F6064-0374-9C6C-CA27-85EF2A3FF8EC}"/>
              </a:ext>
            </a:extLst>
          </p:cNvPr>
          <p:cNvSpPr txBox="1"/>
          <p:nvPr/>
        </p:nvSpPr>
        <p:spPr>
          <a:xfrm>
            <a:off x="762000" y="1943450"/>
            <a:ext cx="9004993" cy="1851146"/>
          </a:xfrm>
          <a:prstGeom prst="rect">
            <a:avLst/>
          </a:prstGeom>
        </p:spPr>
        <p:txBody>
          <a:bodyPr vert="horz" lIns="91440" tIns="45720" rIns="91440" bIns="45720" rtlCol="0" anchor="b">
            <a:noAutofit/>
          </a:bodyPr>
          <a:lstStyle/>
          <a:p>
            <a:pPr>
              <a:lnSpc>
                <a:spcPct val="90000"/>
              </a:lnSpc>
              <a:spcBef>
                <a:spcPct val="0"/>
              </a:spcBef>
              <a:spcAft>
                <a:spcPts val="600"/>
              </a:spcAft>
            </a:pPr>
            <a:r>
              <a:rPr lang="en-US" sz="5400" b="1" kern="1200" dirty="0">
                <a:solidFill>
                  <a:schemeClr val="tx1"/>
                </a:solidFill>
                <a:latin typeface="Arial" panose="020B0604020202020204" pitchFamily="34" charset="0"/>
                <a:ea typeface="+mj-ea"/>
                <a:cs typeface="Arial" panose="020B0604020202020204" pitchFamily="34" charset="0"/>
              </a:rPr>
              <a:t>CẤU TRÚC</a:t>
            </a:r>
            <a:r>
              <a:rPr lang="vi-VN" sz="5400" b="1" kern="1200" dirty="0">
                <a:solidFill>
                  <a:schemeClr val="tx1"/>
                </a:solidFill>
                <a:latin typeface="Arial" panose="020B0604020202020204" pitchFamily="34" charset="0"/>
                <a:ea typeface="+mj-ea"/>
                <a:cs typeface="Arial" panose="020B0604020202020204" pitchFamily="34" charset="0"/>
              </a:rPr>
              <a:t> </a:t>
            </a:r>
            <a:r>
              <a:rPr lang="en-US" sz="5400" b="1" kern="1200" dirty="0">
                <a:solidFill>
                  <a:schemeClr val="tx1"/>
                </a:solidFill>
                <a:latin typeface="Arial" panose="020B0604020202020204" pitchFamily="34" charset="0"/>
                <a:ea typeface="+mj-ea"/>
                <a:cs typeface="Arial" panose="020B0604020202020204" pitchFamily="34" charset="0"/>
              </a:rPr>
              <a:t>CỦA</a:t>
            </a:r>
            <a:r>
              <a:rPr lang="vi-VN" sz="5400" b="1" kern="1200" dirty="0">
                <a:solidFill>
                  <a:schemeClr val="tx1"/>
                </a:solidFill>
                <a:latin typeface="Arial" panose="020B0604020202020204" pitchFamily="34" charset="0"/>
                <a:ea typeface="+mj-ea"/>
                <a:cs typeface="Arial" panose="020B0604020202020204" pitchFamily="34" charset="0"/>
              </a:rPr>
              <a:t> </a:t>
            </a:r>
            <a:r>
              <a:rPr lang="en-US" sz="5400" b="1" kern="1200" dirty="0">
                <a:solidFill>
                  <a:schemeClr val="tx1"/>
                </a:solidFill>
                <a:latin typeface="Arial" panose="020B0604020202020204" pitchFamily="34" charset="0"/>
                <a:ea typeface="+mj-ea"/>
                <a:cs typeface="Arial" panose="020B0604020202020204" pitchFamily="34" charset="0"/>
              </a:rPr>
              <a:t>PAGERANK</a:t>
            </a:r>
          </a:p>
        </p:txBody>
      </p:sp>
      <p:sp>
        <p:nvSpPr>
          <p:cNvPr id="210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4917" y="3860634"/>
            <a:ext cx="4882642" cy="27432"/>
          </a:xfrm>
          <a:custGeom>
            <a:avLst/>
            <a:gdLst>
              <a:gd name="connsiteX0" fmla="*/ 0 w 4882642"/>
              <a:gd name="connsiteY0" fmla="*/ 0 h 27432"/>
              <a:gd name="connsiteX1" fmla="*/ 648694 w 4882642"/>
              <a:gd name="connsiteY1" fmla="*/ 0 h 27432"/>
              <a:gd name="connsiteX2" fmla="*/ 1199735 w 4882642"/>
              <a:gd name="connsiteY2" fmla="*/ 0 h 27432"/>
              <a:gd name="connsiteX3" fmla="*/ 1799602 w 4882642"/>
              <a:gd name="connsiteY3" fmla="*/ 0 h 27432"/>
              <a:gd name="connsiteX4" fmla="*/ 2545949 w 4882642"/>
              <a:gd name="connsiteY4" fmla="*/ 0 h 27432"/>
              <a:gd name="connsiteX5" fmla="*/ 3194643 w 4882642"/>
              <a:gd name="connsiteY5" fmla="*/ 0 h 27432"/>
              <a:gd name="connsiteX6" fmla="*/ 3794510 w 4882642"/>
              <a:gd name="connsiteY6" fmla="*/ 0 h 27432"/>
              <a:gd name="connsiteX7" fmla="*/ 4882642 w 4882642"/>
              <a:gd name="connsiteY7" fmla="*/ 0 h 27432"/>
              <a:gd name="connsiteX8" fmla="*/ 4882642 w 4882642"/>
              <a:gd name="connsiteY8" fmla="*/ 27432 h 27432"/>
              <a:gd name="connsiteX9" fmla="*/ 4185122 w 4882642"/>
              <a:gd name="connsiteY9" fmla="*/ 27432 h 27432"/>
              <a:gd name="connsiteX10" fmla="*/ 3585254 w 4882642"/>
              <a:gd name="connsiteY10" fmla="*/ 27432 h 27432"/>
              <a:gd name="connsiteX11" fmla="*/ 2790081 w 4882642"/>
              <a:gd name="connsiteY11" fmla="*/ 27432 h 27432"/>
              <a:gd name="connsiteX12" fmla="*/ 2141387 w 4882642"/>
              <a:gd name="connsiteY12" fmla="*/ 27432 h 27432"/>
              <a:gd name="connsiteX13" fmla="*/ 1590346 w 4882642"/>
              <a:gd name="connsiteY13" fmla="*/ 27432 h 27432"/>
              <a:gd name="connsiteX14" fmla="*/ 844000 w 4882642"/>
              <a:gd name="connsiteY14" fmla="*/ 27432 h 27432"/>
              <a:gd name="connsiteX15" fmla="*/ 0 w 4882642"/>
              <a:gd name="connsiteY15" fmla="*/ 27432 h 27432"/>
              <a:gd name="connsiteX16" fmla="*/ 0 w 4882642"/>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2642" h="27432" fill="none" extrusionOk="0">
                <a:moveTo>
                  <a:pt x="0" y="0"/>
                </a:moveTo>
                <a:cubicBezTo>
                  <a:pt x="283896" y="15806"/>
                  <a:pt x="476914" y="-5705"/>
                  <a:pt x="648694" y="0"/>
                </a:cubicBezTo>
                <a:cubicBezTo>
                  <a:pt x="820474" y="5705"/>
                  <a:pt x="992491" y="-2560"/>
                  <a:pt x="1199735" y="0"/>
                </a:cubicBezTo>
                <a:cubicBezTo>
                  <a:pt x="1406979" y="2560"/>
                  <a:pt x="1535106" y="-12373"/>
                  <a:pt x="1799602" y="0"/>
                </a:cubicBezTo>
                <a:cubicBezTo>
                  <a:pt x="2064098" y="12373"/>
                  <a:pt x="2220857" y="34016"/>
                  <a:pt x="2545949" y="0"/>
                </a:cubicBezTo>
                <a:cubicBezTo>
                  <a:pt x="2871041" y="-34016"/>
                  <a:pt x="2930967" y="-6551"/>
                  <a:pt x="3194643" y="0"/>
                </a:cubicBezTo>
                <a:cubicBezTo>
                  <a:pt x="3458319" y="6551"/>
                  <a:pt x="3590719" y="-27970"/>
                  <a:pt x="3794510" y="0"/>
                </a:cubicBezTo>
                <a:cubicBezTo>
                  <a:pt x="3998301" y="27970"/>
                  <a:pt x="4343090" y="-39667"/>
                  <a:pt x="4882642" y="0"/>
                </a:cubicBezTo>
                <a:cubicBezTo>
                  <a:pt x="4881669" y="8304"/>
                  <a:pt x="4882164" y="21512"/>
                  <a:pt x="4882642" y="27432"/>
                </a:cubicBezTo>
                <a:cubicBezTo>
                  <a:pt x="4608564" y="7308"/>
                  <a:pt x="4394312" y="56256"/>
                  <a:pt x="4185122" y="27432"/>
                </a:cubicBezTo>
                <a:cubicBezTo>
                  <a:pt x="3975932" y="-1392"/>
                  <a:pt x="3827783" y="51583"/>
                  <a:pt x="3585254" y="27432"/>
                </a:cubicBezTo>
                <a:cubicBezTo>
                  <a:pt x="3342725" y="3281"/>
                  <a:pt x="3165015" y="17373"/>
                  <a:pt x="2790081" y="27432"/>
                </a:cubicBezTo>
                <a:cubicBezTo>
                  <a:pt x="2415147" y="37491"/>
                  <a:pt x="2453830" y="6816"/>
                  <a:pt x="2141387" y="27432"/>
                </a:cubicBezTo>
                <a:cubicBezTo>
                  <a:pt x="1828944" y="48048"/>
                  <a:pt x="1774219" y="17790"/>
                  <a:pt x="1590346" y="27432"/>
                </a:cubicBezTo>
                <a:cubicBezTo>
                  <a:pt x="1406473" y="37074"/>
                  <a:pt x="1200327" y="18527"/>
                  <a:pt x="844000" y="27432"/>
                </a:cubicBezTo>
                <a:cubicBezTo>
                  <a:pt x="487673" y="36337"/>
                  <a:pt x="322314" y="2648"/>
                  <a:pt x="0" y="27432"/>
                </a:cubicBezTo>
                <a:cubicBezTo>
                  <a:pt x="-1048" y="14992"/>
                  <a:pt x="-1120" y="7447"/>
                  <a:pt x="0" y="0"/>
                </a:cubicBezTo>
                <a:close/>
              </a:path>
              <a:path w="4882642" h="27432" stroke="0" extrusionOk="0">
                <a:moveTo>
                  <a:pt x="0" y="0"/>
                </a:moveTo>
                <a:cubicBezTo>
                  <a:pt x="238803" y="9040"/>
                  <a:pt x="494861" y="-4831"/>
                  <a:pt x="648694" y="0"/>
                </a:cubicBezTo>
                <a:cubicBezTo>
                  <a:pt x="802527" y="4831"/>
                  <a:pt x="991643" y="12575"/>
                  <a:pt x="1199735" y="0"/>
                </a:cubicBezTo>
                <a:cubicBezTo>
                  <a:pt x="1407827" y="-12575"/>
                  <a:pt x="1757315" y="9056"/>
                  <a:pt x="1994908" y="0"/>
                </a:cubicBezTo>
                <a:cubicBezTo>
                  <a:pt x="2232501" y="-9056"/>
                  <a:pt x="2370188" y="18797"/>
                  <a:pt x="2643602" y="0"/>
                </a:cubicBezTo>
                <a:cubicBezTo>
                  <a:pt x="2917016" y="-18797"/>
                  <a:pt x="3036387" y="10091"/>
                  <a:pt x="3292296" y="0"/>
                </a:cubicBezTo>
                <a:cubicBezTo>
                  <a:pt x="3548205" y="-10091"/>
                  <a:pt x="3892824" y="6516"/>
                  <a:pt x="4087469" y="0"/>
                </a:cubicBezTo>
                <a:cubicBezTo>
                  <a:pt x="4282114" y="-6516"/>
                  <a:pt x="4487997" y="-16222"/>
                  <a:pt x="4882642" y="0"/>
                </a:cubicBezTo>
                <a:cubicBezTo>
                  <a:pt x="4883127" y="9333"/>
                  <a:pt x="4883920" y="19699"/>
                  <a:pt x="4882642" y="27432"/>
                </a:cubicBezTo>
                <a:cubicBezTo>
                  <a:pt x="4665479" y="53358"/>
                  <a:pt x="4455363" y="34051"/>
                  <a:pt x="4282775" y="27432"/>
                </a:cubicBezTo>
                <a:cubicBezTo>
                  <a:pt x="4110187" y="20813"/>
                  <a:pt x="3781952" y="37808"/>
                  <a:pt x="3585254" y="27432"/>
                </a:cubicBezTo>
                <a:cubicBezTo>
                  <a:pt x="3388556" y="17056"/>
                  <a:pt x="3084641" y="41802"/>
                  <a:pt x="2887734" y="27432"/>
                </a:cubicBezTo>
                <a:cubicBezTo>
                  <a:pt x="2690827" y="13062"/>
                  <a:pt x="2491613" y="5294"/>
                  <a:pt x="2239040" y="27432"/>
                </a:cubicBezTo>
                <a:cubicBezTo>
                  <a:pt x="1986467" y="49570"/>
                  <a:pt x="1795483" y="63015"/>
                  <a:pt x="1443867" y="27432"/>
                </a:cubicBezTo>
                <a:cubicBezTo>
                  <a:pt x="1092251" y="-8151"/>
                  <a:pt x="850619" y="43704"/>
                  <a:pt x="648694" y="27432"/>
                </a:cubicBezTo>
                <a:cubicBezTo>
                  <a:pt x="446769" y="11160"/>
                  <a:pt x="306471" y="26408"/>
                  <a:pt x="0" y="27432"/>
                </a:cubicBezTo>
                <a:cubicBezTo>
                  <a:pt x="211" y="18145"/>
                  <a:pt x="120" y="648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7BAF85B-704A-BF3C-54EF-0C3AB2EE1D3A}"/>
              </a:ext>
            </a:extLst>
          </p:cNvPr>
          <p:cNvSpPr txBox="1"/>
          <p:nvPr/>
        </p:nvSpPr>
        <p:spPr>
          <a:xfrm>
            <a:off x="273435" y="4179321"/>
            <a:ext cx="6708009" cy="5116068"/>
          </a:xfrm>
          <a:prstGeom prst="rect">
            <a:avLst/>
          </a:prstGeom>
        </p:spPr>
        <p:txBody>
          <a:bodyPr vert="horz" lIns="91440" tIns="45720" rIns="91440" bIns="45720" rtlCol="0" anchor="t">
            <a:normAutofit/>
          </a:bodyPr>
          <a:lstStyle/>
          <a:p>
            <a:pPr>
              <a:lnSpc>
                <a:spcPct val="90000"/>
              </a:lnSpc>
              <a:spcAft>
                <a:spcPts val="600"/>
              </a:spcAft>
            </a:pPr>
            <a:r>
              <a:rPr lang="en-US" sz="3300" b="0" i="0" dirty="0" err="1">
                <a:effectLst/>
                <a:latin typeface="Arial" panose="020B0604020202020204" pitchFamily="34" charset="0"/>
                <a:cs typeface="Arial" panose="020B0604020202020204" pitchFamily="34" charset="0"/>
              </a:rPr>
              <a:t>Thuật</a:t>
            </a:r>
            <a:r>
              <a:rPr lang="en-US" sz="3300" b="0" i="0" dirty="0">
                <a:effectLst/>
                <a:latin typeface="Arial" panose="020B0604020202020204" pitchFamily="34" charset="0"/>
                <a:cs typeface="Arial" panose="020B0604020202020204" pitchFamily="34" charset="0"/>
              </a:rPr>
              <a:t> </a:t>
            </a:r>
            <a:r>
              <a:rPr lang="en-US" sz="3300" b="0" i="0" dirty="0" err="1">
                <a:effectLst/>
                <a:latin typeface="Arial" panose="020B0604020202020204" pitchFamily="34" charset="0"/>
                <a:cs typeface="Arial" panose="020B0604020202020204" pitchFamily="34" charset="0"/>
              </a:rPr>
              <a:t>toán</a:t>
            </a:r>
            <a:r>
              <a:rPr lang="en-US" sz="3300" b="0" i="0" dirty="0">
                <a:effectLst/>
                <a:latin typeface="Arial" panose="020B0604020202020204" pitchFamily="34" charset="0"/>
                <a:cs typeface="Arial" panose="020B0604020202020204" pitchFamily="34" charset="0"/>
              </a:rPr>
              <a:t> PageRank </a:t>
            </a:r>
            <a:r>
              <a:rPr lang="en-US" sz="3300" b="0" i="0" dirty="0" err="1">
                <a:effectLst/>
                <a:latin typeface="Arial" panose="020B0604020202020204" pitchFamily="34" charset="0"/>
                <a:cs typeface="Arial" panose="020B0604020202020204" pitchFamily="34" charset="0"/>
              </a:rPr>
              <a:t>đánh</a:t>
            </a:r>
            <a:r>
              <a:rPr lang="en-US" sz="3300" b="0" i="0" dirty="0">
                <a:effectLst/>
                <a:latin typeface="Arial" panose="020B0604020202020204" pitchFamily="34" charset="0"/>
                <a:cs typeface="Arial" panose="020B0604020202020204" pitchFamily="34" charset="0"/>
              </a:rPr>
              <a:t> </a:t>
            </a:r>
            <a:r>
              <a:rPr lang="en-US" sz="3300" b="0" i="0" dirty="0" err="1">
                <a:effectLst/>
                <a:latin typeface="Arial" panose="020B0604020202020204" pitchFamily="34" charset="0"/>
                <a:cs typeface="Arial" panose="020B0604020202020204" pitchFamily="34" charset="0"/>
              </a:rPr>
              <a:t>giá</a:t>
            </a:r>
            <a:r>
              <a:rPr lang="en-US" sz="3300" b="0" i="0" dirty="0">
                <a:effectLst/>
                <a:latin typeface="Arial" panose="020B0604020202020204" pitchFamily="34" charset="0"/>
                <a:cs typeface="Arial" panose="020B0604020202020204" pitchFamily="34" charset="0"/>
              </a:rPr>
              <a:t> </a:t>
            </a:r>
            <a:r>
              <a:rPr lang="en-US" sz="3300" b="0" i="0" dirty="0" err="1">
                <a:effectLst/>
                <a:latin typeface="Arial" panose="020B0604020202020204" pitchFamily="34" charset="0"/>
                <a:cs typeface="Arial" panose="020B0604020202020204" pitchFamily="34" charset="0"/>
              </a:rPr>
              <a:t>các</a:t>
            </a:r>
            <a:r>
              <a:rPr lang="en-US" sz="3300" b="0" i="0" dirty="0">
                <a:effectLst/>
                <a:latin typeface="Arial" panose="020B0604020202020204" pitchFamily="34" charset="0"/>
                <a:cs typeface="Arial" panose="020B0604020202020204" pitchFamily="34" charset="0"/>
              </a:rPr>
              <a:t> </a:t>
            </a:r>
            <a:r>
              <a:rPr lang="en-US" sz="3300" b="0" i="0" dirty="0" err="1">
                <a:effectLst/>
                <a:latin typeface="Arial" panose="020B0604020202020204" pitchFamily="34" charset="0"/>
                <a:cs typeface="Arial" panose="020B0604020202020204" pitchFamily="34" charset="0"/>
              </a:rPr>
              <a:t>trang</a:t>
            </a:r>
            <a:r>
              <a:rPr lang="en-US" sz="3300" b="0" i="0" dirty="0">
                <a:effectLst/>
                <a:latin typeface="Arial" panose="020B0604020202020204" pitchFamily="34" charset="0"/>
                <a:cs typeface="Arial" panose="020B0604020202020204" pitchFamily="34" charset="0"/>
              </a:rPr>
              <a:t> web </a:t>
            </a:r>
            <a:r>
              <a:rPr lang="en-US" sz="3300" b="0" i="0" dirty="0" err="1">
                <a:effectLst/>
                <a:latin typeface="Arial" panose="020B0604020202020204" pitchFamily="34" charset="0"/>
                <a:cs typeface="Arial" panose="020B0604020202020204" pitchFamily="34" charset="0"/>
              </a:rPr>
              <a:t>theo</a:t>
            </a:r>
            <a:r>
              <a:rPr lang="en-US" sz="3300" b="0" i="0" dirty="0">
                <a:effectLst/>
                <a:latin typeface="Arial" panose="020B0604020202020204" pitchFamily="34" charset="0"/>
                <a:cs typeface="Arial" panose="020B0604020202020204" pitchFamily="34" charset="0"/>
              </a:rPr>
              <a:t> </a:t>
            </a:r>
            <a:r>
              <a:rPr lang="en-US" sz="3300" b="0" i="0" dirty="0" err="1">
                <a:effectLst/>
                <a:latin typeface="Arial" panose="020B0604020202020204" pitchFamily="34" charset="0"/>
                <a:cs typeface="Arial" panose="020B0604020202020204" pitchFamily="34" charset="0"/>
              </a:rPr>
              <a:t>nguyên</a:t>
            </a:r>
            <a:r>
              <a:rPr lang="en-US" sz="3300" b="0" i="0" dirty="0">
                <a:effectLst/>
                <a:latin typeface="Arial" panose="020B0604020202020204" pitchFamily="34" charset="0"/>
                <a:cs typeface="Arial" panose="020B0604020202020204" pitchFamily="34" charset="0"/>
              </a:rPr>
              <a:t> </a:t>
            </a:r>
            <a:r>
              <a:rPr lang="en-US" sz="3300" b="0" i="0" dirty="0" err="1">
                <a:effectLst/>
                <a:latin typeface="Arial" panose="020B0604020202020204" pitchFamily="34" charset="0"/>
                <a:cs typeface="Arial" panose="020B0604020202020204" pitchFamily="34" charset="0"/>
              </a:rPr>
              <a:t>tắc</a:t>
            </a:r>
            <a:r>
              <a:rPr lang="en-US" sz="3300" b="0" i="0" dirty="0">
                <a:effectLst/>
                <a:latin typeface="Arial" panose="020B0604020202020204" pitchFamily="34" charset="0"/>
                <a:cs typeface="Arial" panose="020B0604020202020204" pitchFamily="34" charset="0"/>
              </a:rPr>
              <a:t> </a:t>
            </a:r>
            <a:r>
              <a:rPr lang="en-US" sz="3300" b="0" i="0" dirty="0" err="1">
                <a:effectLst/>
                <a:latin typeface="Arial" panose="020B0604020202020204" pitchFamily="34" charset="0"/>
                <a:cs typeface="Arial" panose="020B0604020202020204" pitchFamily="34" charset="0"/>
              </a:rPr>
              <a:t>càng</a:t>
            </a:r>
            <a:r>
              <a:rPr lang="en-US" sz="3300" b="0" i="0" dirty="0">
                <a:effectLst/>
                <a:latin typeface="Arial" panose="020B0604020202020204" pitchFamily="34" charset="0"/>
                <a:cs typeface="Arial" panose="020B0604020202020204" pitchFamily="34" charset="0"/>
              </a:rPr>
              <a:t> </a:t>
            </a:r>
            <a:r>
              <a:rPr lang="en-US" sz="3300" b="0" i="0" dirty="0" err="1">
                <a:effectLst/>
                <a:latin typeface="Arial" panose="020B0604020202020204" pitchFamily="34" charset="0"/>
                <a:cs typeface="Arial" panose="020B0604020202020204" pitchFamily="34" charset="0"/>
              </a:rPr>
              <a:t>nhiều</a:t>
            </a:r>
            <a:r>
              <a:rPr lang="en-US" sz="3300" b="0" i="0" dirty="0">
                <a:effectLst/>
                <a:latin typeface="Arial" panose="020B0604020202020204" pitchFamily="34" charset="0"/>
                <a:cs typeface="Arial" panose="020B0604020202020204" pitchFamily="34" charset="0"/>
              </a:rPr>
              <a:t> </a:t>
            </a:r>
            <a:r>
              <a:rPr lang="en-US" sz="3300" b="0" i="0" dirty="0" err="1">
                <a:effectLst/>
                <a:latin typeface="Arial" panose="020B0604020202020204" pitchFamily="34" charset="0"/>
                <a:cs typeface="Arial" panose="020B0604020202020204" pitchFamily="34" charset="0"/>
              </a:rPr>
              <a:t>liên</a:t>
            </a:r>
            <a:r>
              <a:rPr lang="en-US" sz="3300" b="0" i="0" dirty="0">
                <a:effectLst/>
                <a:latin typeface="Arial" panose="020B0604020202020204" pitchFamily="34" charset="0"/>
                <a:cs typeface="Arial" panose="020B0604020202020204" pitchFamily="34" charset="0"/>
              </a:rPr>
              <a:t> </a:t>
            </a:r>
            <a:r>
              <a:rPr lang="en-US" sz="3300" b="0" i="0" dirty="0" err="1">
                <a:effectLst/>
                <a:latin typeface="Arial" panose="020B0604020202020204" pitchFamily="34" charset="0"/>
                <a:cs typeface="Arial" panose="020B0604020202020204" pitchFamily="34" charset="0"/>
              </a:rPr>
              <a:t>kết</a:t>
            </a:r>
            <a:r>
              <a:rPr lang="en-US" sz="3300" b="0" i="0" dirty="0">
                <a:effectLst/>
                <a:latin typeface="Arial" panose="020B0604020202020204" pitchFamily="34" charset="0"/>
                <a:cs typeface="Arial" panose="020B0604020202020204" pitchFamily="34" charset="0"/>
              </a:rPr>
              <a:t> </a:t>
            </a:r>
            <a:r>
              <a:rPr lang="en-US" sz="3300" b="0" i="0" dirty="0" err="1">
                <a:effectLst/>
                <a:latin typeface="Arial" panose="020B0604020202020204" pitchFamily="34" charset="0"/>
                <a:cs typeface="Arial" panose="020B0604020202020204" pitchFamily="34" charset="0"/>
              </a:rPr>
              <a:t>trang</a:t>
            </a:r>
            <a:r>
              <a:rPr lang="en-US" sz="3300" b="0" i="0" dirty="0">
                <a:effectLst/>
                <a:latin typeface="Arial" panose="020B0604020202020204" pitchFamily="34" charset="0"/>
                <a:cs typeface="Arial" panose="020B0604020202020204" pitchFamily="34" charset="0"/>
              </a:rPr>
              <a:t> web </a:t>
            </a:r>
            <a:r>
              <a:rPr lang="en-US" sz="3300" b="0" i="0" dirty="0" err="1">
                <a:effectLst/>
                <a:latin typeface="Arial" panose="020B0604020202020204" pitchFamily="34" charset="0"/>
                <a:cs typeface="Arial" panose="020B0604020202020204" pitchFamily="34" charset="0"/>
              </a:rPr>
              <a:t>càng</a:t>
            </a:r>
            <a:r>
              <a:rPr lang="en-US" sz="3300" b="0" i="0" dirty="0">
                <a:effectLst/>
                <a:latin typeface="Arial" panose="020B0604020202020204" pitchFamily="34" charset="0"/>
                <a:cs typeface="Arial" panose="020B0604020202020204" pitchFamily="34" charset="0"/>
              </a:rPr>
              <a:t> </a:t>
            </a:r>
            <a:r>
              <a:rPr lang="en-US" sz="3300" b="0" i="0" dirty="0" err="1">
                <a:effectLst/>
                <a:latin typeface="Arial" panose="020B0604020202020204" pitchFamily="34" charset="0"/>
                <a:cs typeface="Arial" panose="020B0604020202020204" pitchFamily="34" charset="0"/>
              </a:rPr>
              <a:t>quan</a:t>
            </a:r>
            <a:r>
              <a:rPr lang="en-US" sz="3300" b="0" i="0" dirty="0">
                <a:effectLst/>
                <a:latin typeface="Arial" panose="020B0604020202020204" pitchFamily="34" charset="0"/>
                <a:cs typeface="Arial" panose="020B0604020202020204" pitchFamily="34" charset="0"/>
              </a:rPr>
              <a:t> </a:t>
            </a:r>
            <a:r>
              <a:rPr lang="en-US" sz="3300" b="0" i="0" dirty="0" err="1">
                <a:effectLst/>
                <a:latin typeface="Arial" panose="020B0604020202020204" pitchFamily="34" charset="0"/>
                <a:cs typeface="Arial" panose="020B0604020202020204" pitchFamily="34" charset="0"/>
              </a:rPr>
              <a:t>trọng</a:t>
            </a:r>
            <a:r>
              <a:rPr lang="en-US" sz="3300" b="0" i="0" dirty="0">
                <a:effectLst/>
                <a:latin typeface="Arial" panose="020B0604020202020204" pitchFamily="34" charset="0"/>
                <a:cs typeface="Arial" panose="020B0604020202020204" pitchFamily="34" charset="0"/>
              </a:rPr>
              <a:t> </a:t>
            </a:r>
            <a:r>
              <a:rPr lang="vi-VN" sz="3300" dirty="0">
                <a:latin typeface="Arial" panose="020B0604020202020204" pitchFamily="34" charset="0"/>
                <a:cs typeface="Arial" panose="020B0604020202020204" pitchFamily="34" charset="0"/>
              </a:rPr>
              <a:t>c</a:t>
            </a:r>
            <a:r>
              <a:rPr lang="en-US" sz="3300" b="0" i="0" dirty="0" err="1">
                <a:effectLst/>
                <a:latin typeface="Arial" panose="020B0604020202020204" pitchFamily="34" charset="0"/>
                <a:cs typeface="Arial" panose="020B0604020202020204" pitchFamily="34" charset="0"/>
              </a:rPr>
              <a:t>ác</a:t>
            </a:r>
            <a:r>
              <a:rPr lang="en-US" sz="3300" b="0" i="0" dirty="0">
                <a:effectLst/>
                <a:latin typeface="Arial" panose="020B0604020202020204" pitchFamily="34" charset="0"/>
                <a:cs typeface="Arial" panose="020B0604020202020204" pitchFamily="34" charset="0"/>
              </a:rPr>
              <a:t> </a:t>
            </a:r>
            <a:r>
              <a:rPr lang="en-US" sz="3300" b="0" i="0" dirty="0" err="1">
                <a:effectLst/>
                <a:latin typeface="Arial" panose="020B0604020202020204" pitchFamily="34" charset="0"/>
                <a:cs typeface="Arial" panose="020B0604020202020204" pitchFamily="34" charset="0"/>
              </a:rPr>
              <a:t>công</a:t>
            </a:r>
            <a:r>
              <a:rPr lang="en-US" sz="3300" b="0" i="0" dirty="0">
                <a:effectLst/>
                <a:latin typeface="Arial" panose="020B0604020202020204" pitchFamily="34" charset="0"/>
                <a:cs typeface="Arial" panose="020B0604020202020204" pitchFamily="34" charset="0"/>
              </a:rPr>
              <a:t> </a:t>
            </a:r>
            <a:r>
              <a:rPr lang="en-US" sz="3300" b="0" i="0" dirty="0" err="1">
                <a:effectLst/>
                <a:latin typeface="Arial" panose="020B0604020202020204" pitchFamily="34" charset="0"/>
                <a:cs typeface="Arial" panose="020B0604020202020204" pitchFamily="34" charset="0"/>
              </a:rPr>
              <a:t>cụ</a:t>
            </a:r>
            <a:r>
              <a:rPr lang="en-US" sz="3300" b="0" i="0" dirty="0">
                <a:effectLst/>
                <a:latin typeface="Arial" panose="020B0604020202020204" pitchFamily="34" charset="0"/>
                <a:cs typeface="Arial" panose="020B0604020202020204" pitchFamily="34" charset="0"/>
              </a:rPr>
              <a:t> </a:t>
            </a:r>
            <a:r>
              <a:rPr lang="en-US" sz="3300" b="0" i="0" dirty="0" err="1">
                <a:effectLst/>
                <a:latin typeface="Arial" panose="020B0604020202020204" pitchFamily="34" charset="0"/>
                <a:cs typeface="Arial" panose="020B0604020202020204" pitchFamily="34" charset="0"/>
              </a:rPr>
              <a:t>tìm</a:t>
            </a:r>
            <a:r>
              <a:rPr lang="en-US" sz="3300" b="0" i="0" dirty="0">
                <a:effectLst/>
                <a:latin typeface="Arial" panose="020B0604020202020204" pitchFamily="34" charset="0"/>
                <a:cs typeface="Arial" panose="020B0604020202020204" pitchFamily="34" charset="0"/>
              </a:rPr>
              <a:t> </a:t>
            </a:r>
            <a:r>
              <a:rPr lang="en-US" sz="3300" b="0" i="0" dirty="0" err="1">
                <a:effectLst/>
                <a:latin typeface="Arial" panose="020B0604020202020204" pitchFamily="34" charset="0"/>
                <a:cs typeface="Arial" panose="020B0604020202020204" pitchFamily="34" charset="0"/>
              </a:rPr>
              <a:t>kiếm</a:t>
            </a:r>
            <a:r>
              <a:rPr lang="en-US" sz="3300" b="0" i="0" dirty="0">
                <a:effectLst/>
                <a:latin typeface="Arial" panose="020B0604020202020204" pitchFamily="34" charset="0"/>
                <a:cs typeface="Arial" panose="020B0604020202020204" pitchFamily="34" charset="0"/>
              </a:rPr>
              <a:t> </a:t>
            </a:r>
            <a:r>
              <a:rPr lang="en-US" sz="3300" b="0" i="0" dirty="0" err="1">
                <a:effectLst/>
                <a:latin typeface="Arial" panose="020B0604020202020204" pitchFamily="34" charset="0"/>
                <a:cs typeface="Arial" panose="020B0604020202020204" pitchFamily="34" charset="0"/>
              </a:rPr>
              <a:t>như</a:t>
            </a:r>
            <a:r>
              <a:rPr lang="en-US" sz="3300" b="0" i="0" dirty="0">
                <a:effectLst/>
                <a:latin typeface="Arial" panose="020B0604020202020204" pitchFamily="34" charset="0"/>
                <a:cs typeface="Arial" panose="020B0604020202020204" pitchFamily="34" charset="0"/>
              </a:rPr>
              <a:t> Google </a:t>
            </a:r>
            <a:r>
              <a:rPr lang="en-US" sz="3300" b="0" i="0" dirty="0" err="1">
                <a:effectLst/>
                <a:latin typeface="Arial" panose="020B0604020202020204" pitchFamily="34" charset="0"/>
                <a:cs typeface="Arial" panose="020B0604020202020204" pitchFamily="34" charset="0"/>
              </a:rPr>
              <a:t>sử</a:t>
            </a:r>
            <a:r>
              <a:rPr lang="en-US" sz="3300" b="0" i="0" dirty="0">
                <a:effectLst/>
                <a:latin typeface="Arial" panose="020B0604020202020204" pitchFamily="34" charset="0"/>
                <a:cs typeface="Arial" panose="020B0604020202020204" pitchFamily="34" charset="0"/>
              </a:rPr>
              <a:t> </a:t>
            </a:r>
            <a:r>
              <a:rPr lang="en-US" sz="3300" b="0" i="0" dirty="0" err="1">
                <a:effectLst/>
                <a:latin typeface="Arial" panose="020B0604020202020204" pitchFamily="34" charset="0"/>
                <a:cs typeface="Arial" panose="020B0604020202020204" pitchFamily="34" charset="0"/>
              </a:rPr>
              <a:t>dụng</a:t>
            </a:r>
            <a:r>
              <a:rPr lang="en-US" sz="3300" b="0" i="0" dirty="0">
                <a:effectLst/>
                <a:latin typeface="Arial" panose="020B0604020202020204" pitchFamily="34" charset="0"/>
                <a:cs typeface="Arial" panose="020B0604020202020204" pitchFamily="34" charset="0"/>
              </a:rPr>
              <a:t> </a:t>
            </a:r>
            <a:r>
              <a:rPr lang="en-US" sz="3300" b="0" i="0" dirty="0" err="1">
                <a:effectLst/>
                <a:latin typeface="Arial" panose="020B0604020202020204" pitchFamily="34" charset="0"/>
                <a:cs typeface="Arial" panose="020B0604020202020204" pitchFamily="34" charset="0"/>
              </a:rPr>
              <a:t>các</a:t>
            </a:r>
            <a:r>
              <a:rPr lang="en-US" sz="3300" b="0" i="0" dirty="0">
                <a:effectLst/>
                <a:latin typeface="Arial" panose="020B0604020202020204" pitchFamily="34" charset="0"/>
                <a:cs typeface="Arial" panose="020B0604020202020204" pitchFamily="34" charset="0"/>
              </a:rPr>
              <a:t> </a:t>
            </a:r>
            <a:r>
              <a:rPr lang="en-US" sz="3300" b="0" i="0" dirty="0" err="1">
                <a:effectLst/>
                <a:latin typeface="Arial" panose="020B0604020202020204" pitchFamily="34" charset="0"/>
                <a:cs typeface="Arial" panose="020B0604020202020204" pitchFamily="34" charset="0"/>
              </a:rPr>
              <a:t>thuật</a:t>
            </a:r>
            <a:r>
              <a:rPr lang="en-US" sz="3300" b="0" i="0" dirty="0">
                <a:effectLst/>
                <a:latin typeface="Arial" panose="020B0604020202020204" pitchFamily="34" charset="0"/>
                <a:cs typeface="Arial" panose="020B0604020202020204" pitchFamily="34" charset="0"/>
              </a:rPr>
              <a:t> </a:t>
            </a:r>
            <a:r>
              <a:rPr lang="en-US" sz="3300" b="0" i="0" dirty="0" err="1">
                <a:effectLst/>
                <a:latin typeface="Arial" panose="020B0604020202020204" pitchFamily="34" charset="0"/>
                <a:cs typeface="Arial" panose="020B0604020202020204" pitchFamily="34" charset="0"/>
              </a:rPr>
              <a:t>toán</a:t>
            </a:r>
            <a:r>
              <a:rPr lang="en-US" sz="3300" b="0" i="0" dirty="0">
                <a:effectLst/>
                <a:latin typeface="Arial" panose="020B0604020202020204" pitchFamily="34" charset="0"/>
                <a:cs typeface="Arial" panose="020B0604020202020204" pitchFamily="34" charset="0"/>
              </a:rPr>
              <a:t> </a:t>
            </a:r>
            <a:r>
              <a:rPr lang="en-US" sz="3300" b="0" i="0" dirty="0" err="1">
                <a:effectLst/>
                <a:latin typeface="Arial" panose="020B0604020202020204" pitchFamily="34" charset="0"/>
                <a:cs typeface="Arial" panose="020B0604020202020204" pitchFamily="34" charset="0"/>
              </a:rPr>
              <a:t>làm</a:t>
            </a:r>
            <a:r>
              <a:rPr lang="en-US" sz="3300" b="0" i="0" dirty="0">
                <a:effectLst/>
                <a:latin typeface="Arial" panose="020B0604020202020204" pitchFamily="34" charset="0"/>
                <a:cs typeface="Arial" panose="020B0604020202020204" pitchFamily="34" charset="0"/>
              </a:rPr>
              <a:t> </a:t>
            </a:r>
            <a:r>
              <a:rPr lang="en-US" sz="3300" b="0" i="0" dirty="0" err="1">
                <a:effectLst/>
                <a:latin typeface="Arial" panose="020B0604020202020204" pitchFamily="34" charset="0"/>
                <a:cs typeface="Arial" panose="020B0604020202020204" pitchFamily="34" charset="0"/>
              </a:rPr>
              <a:t>cơ</a:t>
            </a:r>
            <a:r>
              <a:rPr lang="en-US" sz="3300" b="0" i="0" dirty="0">
                <a:effectLst/>
                <a:latin typeface="Arial" panose="020B0604020202020204" pitchFamily="34" charset="0"/>
                <a:cs typeface="Arial" panose="020B0604020202020204" pitchFamily="34" charset="0"/>
              </a:rPr>
              <a:t> </a:t>
            </a:r>
            <a:r>
              <a:rPr lang="en-US" sz="3300" b="0" i="0" dirty="0" err="1">
                <a:effectLst/>
                <a:latin typeface="Arial" panose="020B0604020202020204" pitchFamily="34" charset="0"/>
                <a:cs typeface="Arial" panose="020B0604020202020204" pitchFamily="34" charset="0"/>
              </a:rPr>
              <a:t>sở</a:t>
            </a:r>
            <a:r>
              <a:rPr lang="en-US" sz="3300" b="0" i="0" dirty="0">
                <a:effectLst/>
                <a:latin typeface="Arial" panose="020B0604020202020204" pitchFamily="34" charset="0"/>
                <a:cs typeface="Arial" panose="020B0604020202020204" pitchFamily="34" charset="0"/>
              </a:rPr>
              <a:t> </a:t>
            </a:r>
            <a:r>
              <a:rPr lang="en-US" sz="3300" b="0" i="0" dirty="0" err="1">
                <a:effectLst/>
                <a:latin typeface="Arial" panose="020B0604020202020204" pitchFamily="34" charset="0"/>
                <a:cs typeface="Arial" panose="020B0604020202020204" pitchFamily="34" charset="0"/>
              </a:rPr>
              <a:t>cho</a:t>
            </a:r>
            <a:r>
              <a:rPr lang="en-US" sz="3300" b="0" i="0" dirty="0">
                <a:effectLst/>
                <a:latin typeface="Arial" panose="020B0604020202020204" pitchFamily="34" charset="0"/>
                <a:cs typeface="Arial" panose="020B0604020202020204" pitchFamily="34" charset="0"/>
              </a:rPr>
              <a:t> </a:t>
            </a:r>
            <a:r>
              <a:rPr lang="en-US" sz="3300" b="0" i="0" dirty="0" err="1">
                <a:effectLst/>
                <a:latin typeface="Arial" panose="020B0604020202020204" pitchFamily="34" charset="0"/>
                <a:cs typeface="Arial" panose="020B0604020202020204" pitchFamily="34" charset="0"/>
              </a:rPr>
              <a:t>thứ</a:t>
            </a:r>
            <a:r>
              <a:rPr lang="en-US" sz="3300" b="0" i="0" dirty="0">
                <a:effectLst/>
                <a:latin typeface="Arial" panose="020B0604020202020204" pitchFamily="34" charset="0"/>
                <a:cs typeface="Arial" panose="020B0604020202020204" pitchFamily="34" charset="0"/>
              </a:rPr>
              <a:t> </a:t>
            </a:r>
            <a:r>
              <a:rPr lang="en-US" sz="3300" b="0" i="0" dirty="0" err="1">
                <a:effectLst/>
                <a:latin typeface="Arial" panose="020B0604020202020204" pitchFamily="34" charset="0"/>
                <a:cs typeface="Arial" panose="020B0604020202020204" pitchFamily="34" charset="0"/>
              </a:rPr>
              <a:t>hạng</a:t>
            </a:r>
            <a:r>
              <a:rPr lang="en-US" sz="3300" b="0" i="0" dirty="0">
                <a:effectLst/>
                <a:latin typeface="Arial" panose="020B0604020202020204" pitchFamily="34" charset="0"/>
                <a:cs typeface="Arial" panose="020B0604020202020204" pitchFamily="34" charset="0"/>
              </a:rPr>
              <a:t> </a:t>
            </a:r>
            <a:r>
              <a:rPr lang="en-US" sz="3300" b="0" i="0" dirty="0" err="1">
                <a:effectLst/>
                <a:latin typeface="Arial" panose="020B0604020202020204" pitchFamily="34" charset="0"/>
                <a:cs typeface="Arial" panose="020B0604020202020204" pitchFamily="34" charset="0"/>
              </a:rPr>
              <a:t>của</a:t>
            </a:r>
            <a:r>
              <a:rPr lang="en-US" sz="3300" b="0" i="0" dirty="0">
                <a:effectLst/>
                <a:latin typeface="Arial" panose="020B0604020202020204" pitchFamily="34" charset="0"/>
                <a:cs typeface="Arial" panose="020B0604020202020204" pitchFamily="34" charset="0"/>
              </a:rPr>
              <a:t> </a:t>
            </a:r>
            <a:r>
              <a:rPr lang="en-US" sz="3300" b="0" i="0" dirty="0" err="1">
                <a:effectLst/>
                <a:latin typeface="Arial" panose="020B0604020202020204" pitchFamily="34" charset="0"/>
                <a:cs typeface="Arial" panose="020B0604020202020204" pitchFamily="34" charset="0"/>
              </a:rPr>
              <a:t>họ</a:t>
            </a:r>
            <a:r>
              <a:rPr lang="en-US" sz="3300" b="0" i="0" dirty="0">
                <a:effectLst/>
                <a:latin typeface="Arial" panose="020B0604020202020204" pitchFamily="34" charset="0"/>
                <a:cs typeface="Arial" panose="020B0604020202020204" pitchFamily="34" charset="0"/>
              </a:rPr>
              <a:t>. </a:t>
            </a:r>
            <a:endParaRPr lang="en-US" sz="3300" dirty="0">
              <a:latin typeface="Arial" panose="020B0604020202020204" pitchFamily="34" charset="0"/>
              <a:cs typeface="Arial" panose="020B0604020202020204" pitchFamily="34" charset="0"/>
            </a:endParaRPr>
          </a:p>
        </p:txBody>
      </p:sp>
      <p:pic>
        <p:nvPicPr>
          <p:cNvPr id="7170" name="Picture 2" descr="PageRank Là Gì? Cách PageRank Hoạt Động Và Ảnh Hưởng SEO">
            <a:extLst>
              <a:ext uri="{FF2B5EF4-FFF2-40B4-BE49-F238E27FC236}">
                <a16:creationId xmlns:a16="http://schemas.microsoft.com/office/drawing/2014/main" id="{FAB7B6E5-40A7-4A82-EB25-E01A0AA65A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196" y="2762250"/>
            <a:ext cx="95250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0835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7458CE-4674-1736-0AAC-74A61B0C9FFB}"/>
              </a:ext>
            </a:extLst>
          </p:cNvPr>
          <p:cNvSpPr txBox="1"/>
          <p:nvPr/>
        </p:nvSpPr>
        <p:spPr>
          <a:xfrm>
            <a:off x="429186" y="1550236"/>
            <a:ext cx="7653469" cy="2424305"/>
          </a:xfrm>
          <a:prstGeom prst="rect">
            <a:avLst/>
          </a:prstGeom>
        </p:spPr>
        <p:txBody>
          <a:bodyPr vert="horz" lIns="91440" tIns="45720" rIns="91440" bIns="45720" rtlCol="0" anchor="b">
            <a:noAutofit/>
          </a:bodyPr>
          <a:lstStyle/>
          <a:p>
            <a:pPr>
              <a:lnSpc>
                <a:spcPct val="90000"/>
              </a:lnSpc>
              <a:spcBef>
                <a:spcPct val="0"/>
              </a:spcBef>
              <a:spcAft>
                <a:spcPts val="600"/>
              </a:spcAft>
            </a:pPr>
            <a:r>
              <a:rPr lang="en-US" sz="5400" b="1" dirty="0">
                <a:latin typeface="Arial" panose="020B0604020202020204" pitchFamily="34" charset="0"/>
                <a:ea typeface="+mj-ea"/>
                <a:cs typeface="Arial" panose="020B0604020202020204" pitchFamily="34" charset="0"/>
              </a:rPr>
              <a:t>CÁC YẾU TỐ CHÍNH ẢNH HƯỞNG ĐẾN PAGERANK</a:t>
            </a:r>
          </a:p>
        </p:txBody>
      </p:sp>
      <p:sp>
        <p:nvSpPr>
          <p:cNvPr id="4" name="TextBox 3">
            <a:extLst>
              <a:ext uri="{FF2B5EF4-FFF2-40B4-BE49-F238E27FC236}">
                <a16:creationId xmlns:a16="http://schemas.microsoft.com/office/drawing/2014/main" id="{DFADFABD-433A-4BA9-DAD6-8CB7718CD893}"/>
              </a:ext>
            </a:extLst>
          </p:cNvPr>
          <p:cNvSpPr txBox="1"/>
          <p:nvPr/>
        </p:nvSpPr>
        <p:spPr>
          <a:xfrm>
            <a:off x="219637" y="4326305"/>
            <a:ext cx="7277100" cy="3693745"/>
          </a:xfrm>
          <a:prstGeom prst="rect">
            <a:avLst/>
          </a:prstGeom>
        </p:spPr>
        <p:txBody>
          <a:bodyPr vert="horz" lIns="91440" tIns="45720" rIns="91440" bIns="45720" rtlCol="0" anchor="t">
            <a:normAutofit/>
          </a:bodyPr>
          <a:lstStyle/>
          <a:p>
            <a:pPr>
              <a:lnSpc>
                <a:spcPct val="90000"/>
              </a:lnSpc>
              <a:spcAft>
                <a:spcPts val="600"/>
              </a:spcAft>
            </a:pPr>
            <a:r>
              <a:rPr lang="en-US" sz="3000" dirty="0" err="1">
                <a:latin typeface="Arial" panose="020B0604020202020204" pitchFamily="34" charset="0"/>
                <a:cs typeface="Arial" panose="020B0604020202020204" pitchFamily="34" charset="0"/>
              </a:rPr>
              <a:t>Các</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yếu</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tố</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chính</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ảnh</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hưởng</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đến</a:t>
            </a:r>
            <a:r>
              <a:rPr lang="en-US" sz="3000" dirty="0">
                <a:latin typeface="Arial" panose="020B0604020202020204" pitchFamily="34" charset="0"/>
                <a:cs typeface="Arial" panose="020B0604020202020204" pitchFamily="34" charset="0"/>
              </a:rPr>
              <a:t> PageRank bao </a:t>
            </a:r>
            <a:r>
              <a:rPr lang="en-US" sz="3000" dirty="0" err="1">
                <a:latin typeface="Arial" panose="020B0604020202020204" pitchFamily="34" charset="0"/>
                <a:cs typeface="Arial" panose="020B0604020202020204" pitchFamily="34" charset="0"/>
              </a:rPr>
              <a:t>gồm</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số</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lượng</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liên</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kết</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đến</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chất</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lượng</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các</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liên</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kết</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này</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và</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cách</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thức</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phân</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phối</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của</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chúng</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ngoài</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ra</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cấu</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trúc</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liên</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kết</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giữa</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các</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trang</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cũng</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quyết</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định</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đáng</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kể</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giá</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trị</a:t>
            </a:r>
            <a:r>
              <a:rPr lang="en-US" sz="3000" dirty="0">
                <a:latin typeface="Arial" panose="020B0604020202020204" pitchFamily="34" charset="0"/>
                <a:cs typeface="Arial" panose="020B0604020202020204" pitchFamily="34" charset="0"/>
              </a:rPr>
              <a:t> PageRank </a:t>
            </a:r>
            <a:r>
              <a:rPr lang="en-US" sz="3000" dirty="0" err="1">
                <a:latin typeface="Arial" panose="020B0604020202020204" pitchFamily="34" charset="0"/>
                <a:cs typeface="Arial" panose="020B0604020202020204" pitchFamily="34" charset="0"/>
              </a:rPr>
              <a:t>của</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một</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trang</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nhất</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đinh</a:t>
            </a:r>
            <a:r>
              <a:rPr lang="en-US" sz="3000" dirty="0">
                <a:latin typeface="Arial" panose="020B0604020202020204" pitchFamily="34" charset="0"/>
                <a:cs typeface="Arial" panose="020B0604020202020204" pitchFamily="34" charset="0"/>
              </a:rPr>
              <a:t>.</a:t>
            </a:r>
          </a:p>
        </p:txBody>
      </p:sp>
      <p:pic>
        <p:nvPicPr>
          <p:cNvPr id="3074" name="Picture 2" descr="PageRank Là Gì? Cách PageRank Hoạt Động Và Ảnh Hưởng SEO">
            <a:extLst>
              <a:ext uri="{FF2B5EF4-FFF2-40B4-BE49-F238E27FC236}">
                <a16:creationId xmlns:a16="http://schemas.microsoft.com/office/drawing/2014/main" id="{2B6A437D-C291-F2F1-A1AA-3285B49A31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6392" r="31805"/>
          <a:stretch/>
        </p:blipFill>
        <p:spPr bwMode="auto">
          <a:xfrm>
            <a:off x="7630089" y="10"/>
            <a:ext cx="10657909" cy="10286990"/>
          </a:xfrm>
          <a:prstGeom prst="rect">
            <a:avLst/>
          </a:prstGeom>
          <a:noFill/>
          <a:extLst>
            <a:ext uri="{909E8E84-426E-40DD-AFC4-6F175D3DCCD1}">
              <a14:hiddenFill xmlns:a14="http://schemas.microsoft.com/office/drawing/2010/main">
                <a:solidFill>
                  <a:srgbClr val="FFFFFF"/>
                </a:solidFill>
              </a14:hiddenFill>
            </a:ext>
          </a:extLst>
        </p:spPr>
      </p:pic>
      <p:grpSp>
        <p:nvGrpSpPr>
          <p:cNvPr id="3094" name="Group 3093">
            <a:extLst>
              <a:ext uri="{FF2B5EF4-FFF2-40B4-BE49-F238E27FC236}">
                <a16:creationId xmlns:a16="http://schemas.microsoft.com/office/drawing/2014/main" id="{A5AFD70F-20E3-55D2-E154-7D4FACFBB0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8102957" y="0"/>
            <a:ext cx="185043" cy="10287000"/>
            <a:chOff x="12068638" y="0"/>
            <a:chExt cx="123362" cy="6858000"/>
          </a:xfrm>
        </p:grpSpPr>
        <p:sp>
          <p:nvSpPr>
            <p:cNvPr id="3080" name="Rectangle 3079">
              <a:extLst>
                <a:ext uri="{FF2B5EF4-FFF2-40B4-BE49-F238E27FC236}">
                  <a16:creationId xmlns:a16="http://schemas.microsoft.com/office/drawing/2014/main" id="{2FBDB812-268E-7EC5-B48A-7522718164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5" name="Rectangle 3094">
              <a:extLst>
                <a:ext uri="{FF2B5EF4-FFF2-40B4-BE49-F238E27FC236}">
                  <a16:creationId xmlns:a16="http://schemas.microsoft.com/office/drawing/2014/main" id="{EDA30E18-AA70-D998-AAFC-727CB0367F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77781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193</TotalTime>
  <Words>1265</Words>
  <Application>Microsoft Office PowerPoint</Application>
  <PresentationFormat>Custom</PresentationFormat>
  <Paragraphs>66</Paragraphs>
  <Slides>20</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Wingdings</vt:lpstr>
      <vt:lpstr>Roboto</vt:lpstr>
      <vt:lpstr>Symbol</vt:lpstr>
      <vt:lpstr>Times New Roman</vt:lpstr>
      <vt:lpstr>Arial</vt:lpstr>
      <vt:lpstr>Roboto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Đen Vàng Đậm Đơn giản Công nghệ Kỹ thuật số trong Giáo dục Bản thuyết trình Công nghệ</dc:title>
  <dc:creator>AZARIA_豪健</dc:creator>
  <cp:lastModifiedBy>AZARIA_豪健</cp:lastModifiedBy>
  <cp:revision>1</cp:revision>
  <dcterms:created xsi:type="dcterms:W3CDTF">2006-08-16T00:00:00Z</dcterms:created>
  <dcterms:modified xsi:type="dcterms:W3CDTF">2025-01-15T12:01:29Z</dcterms:modified>
  <dc:identifier>DAGXr98dZ14</dc:identifier>
</cp:coreProperties>
</file>