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5" r:id="rId2"/>
    <p:sldId id="380" r:id="rId3"/>
    <p:sldId id="306" r:id="rId4"/>
    <p:sldId id="307" r:id="rId5"/>
    <p:sldId id="385" r:id="rId6"/>
    <p:sldId id="381" r:id="rId7"/>
    <p:sldId id="382" r:id="rId8"/>
    <p:sldId id="386" r:id="rId9"/>
    <p:sldId id="389" r:id="rId10"/>
    <p:sldId id="331" r:id="rId11"/>
  </p:sldIdLst>
  <p:sldSz cx="9144000" cy="5715000" type="screen16x10"/>
  <p:notesSz cx="6858000" cy="9144000"/>
  <p:defaultTextStyle>
    <a:defPPr>
      <a:defRPr lang="en-US"/>
    </a:defPPr>
    <a:lvl1pPr marL="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538EB8-740A-E04A-89E1-AF5DCF4D0724}">
          <p14:sldIdLst>
            <p14:sldId id="305"/>
            <p14:sldId id="380"/>
            <p14:sldId id="306"/>
            <p14:sldId id="307"/>
            <p14:sldId id="385"/>
            <p14:sldId id="381"/>
            <p14:sldId id="382"/>
            <p14:sldId id="386"/>
            <p14:sldId id="389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1">
          <p15:clr>
            <a:srgbClr val="A4A3A4"/>
          </p15:clr>
        </p15:guide>
        <p15:guide id="2" pos="269">
          <p15:clr>
            <a:srgbClr val="A4A3A4"/>
          </p15:clr>
        </p15:guide>
        <p15:guide id="3" pos="54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5F5F5"/>
    <a:srgbClr val="3EB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66" autoAdjust="0"/>
    <p:restoredTop sz="98896" autoAdjust="0"/>
  </p:normalViewPr>
  <p:slideViewPr>
    <p:cSldViewPr snapToGrid="0" snapToObjects="1">
      <p:cViewPr>
        <p:scale>
          <a:sx n="125" d="100"/>
          <a:sy n="125" d="100"/>
        </p:scale>
        <p:origin x="816" y="400"/>
      </p:cViewPr>
      <p:guideLst>
        <p:guide orient="horz" pos="171"/>
        <p:guide pos="269"/>
        <p:guide pos="54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D1F4-EB9B-8D4C-8330-A7FD24F71DA8}" type="datetimeFigureOut">
              <a:rPr lang="en-US" smtClean="0"/>
              <a:pPr/>
              <a:t>12/30/17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AAED-601C-2E42-A5D2-7D875446EB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5DB0-7631-C740-8B9A-54252701A623}" type="datetimeFigureOut">
              <a:rPr lang="en-US" smtClean="0"/>
              <a:pPr/>
              <a:t>12/30/17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55A8-62FB-E247-BFB6-6D96B50CB5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0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Isosceles Triangle 104"/>
          <p:cNvSpPr/>
          <p:nvPr userDrawn="1"/>
        </p:nvSpPr>
        <p:spPr>
          <a:xfrm rot="16200000">
            <a:off x="-49364" y="1348459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/>
          <p:cNvSpPr/>
          <p:nvPr userDrawn="1"/>
        </p:nvSpPr>
        <p:spPr>
          <a:xfrm rot="5400000">
            <a:off x="-49364" y="1702289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06"/>
          <p:cNvSpPr/>
          <p:nvPr userDrawn="1"/>
        </p:nvSpPr>
        <p:spPr>
          <a:xfrm rot="16200000">
            <a:off x="-49364" y="2056119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/>
          <p:cNvSpPr/>
          <p:nvPr userDrawn="1"/>
        </p:nvSpPr>
        <p:spPr>
          <a:xfrm rot="5400000">
            <a:off x="-49364" y="2409949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 userDrawn="1"/>
        </p:nvSpPr>
        <p:spPr>
          <a:xfrm rot="16200000">
            <a:off x="-49364" y="2763779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/>
          <p:cNvSpPr/>
          <p:nvPr userDrawn="1"/>
        </p:nvSpPr>
        <p:spPr>
          <a:xfrm rot="5400000">
            <a:off x="559221" y="1350750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 userDrawn="1"/>
        </p:nvSpPr>
        <p:spPr>
          <a:xfrm rot="5400000">
            <a:off x="559221" y="2058411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 userDrawn="1"/>
        </p:nvSpPr>
        <p:spPr>
          <a:xfrm rot="16200000">
            <a:off x="567688" y="2408181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/>
          <p:nvPr userDrawn="1"/>
        </p:nvSpPr>
        <p:spPr>
          <a:xfrm rot="5400000">
            <a:off x="567688" y="2762011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/>
          <p:cNvSpPr/>
          <p:nvPr userDrawn="1"/>
        </p:nvSpPr>
        <p:spPr>
          <a:xfrm rot="5400000">
            <a:off x="-49364" y="3117261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/>
          <p:cNvSpPr/>
          <p:nvPr userDrawn="1"/>
        </p:nvSpPr>
        <p:spPr>
          <a:xfrm rot="16200000">
            <a:off x="-49364" y="3471091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/>
          <p:cNvSpPr/>
          <p:nvPr userDrawn="1"/>
        </p:nvSpPr>
        <p:spPr>
          <a:xfrm rot="16200000">
            <a:off x="567688" y="3118133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/>
          <p:cNvSpPr/>
          <p:nvPr userDrawn="1"/>
        </p:nvSpPr>
        <p:spPr>
          <a:xfrm rot="5400000">
            <a:off x="567688" y="3471963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 userDrawn="1"/>
        </p:nvSpPr>
        <p:spPr>
          <a:xfrm rot="16200000">
            <a:off x="567688" y="3821735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/>
          <p:cNvSpPr/>
          <p:nvPr userDrawn="1"/>
        </p:nvSpPr>
        <p:spPr>
          <a:xfrm rot="16200000">
            <a:off x="1176272" y="2056119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 userDrawn="1"/>
        </p:nvSpPr>
        <p:spPr>
          <a:xfrm rot="16200000">
            <a:off x="1784857" y="1698231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/>
          <p:cNvSpPr/>
          <p:nvPr userDrawn="1"/>
        </p:nvSpPr>
        <p:spPr>
          <a:xfrm rot="5400000">
            <a:off x="1784857" y="2052061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/>
          <p:cNvSpPr/>
          <p:nvPr userDrawn="1"/>
        </p:nvSpPr>
        <p:spPr>
          <a:xfrm rot="16200000">
            <a:off x="1793324" y="2401831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/>
          <p:cNvSpPr/>
          <p:nvPr userDrawn="1"/>
        </p:nvSpPr>
        <p:spPr>
          <a:xfrm rot="16200000">
            <a:off x="1176272" y="4178751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/>
          <p:cNvSpPr/>
          <p:nvPr userDrawn="1"/>
        </p:nvSpPr>
        <p:spPr>
          <a:xfrm rot="16200000">
            <a:off x="1793324" y="3821734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139"/>
          <p:cNvSpPr/>
          <p:nvPr userDrawn="1"/>
        </p:nvSpPr>
        <p:spPr>
          <a:xfrm rot="5400000">
            <a:off x="1793324" y="4175564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Isosceles Triangle 140"/>
          <p:cNvSpPr/>
          <p:nvPr userDrawn="1"/>
        </p:nvSpPr>
        <p:spPr>
          <a:xfrm rot="16200000">
            <a:off x="2401908" y="1348459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/>
          <p:cNvSpPr/>
          <p:nvPr userDrawn="1"/>
        </p:nvSpPr>
        <p:spPr>
          <a:xfrm rot="16200000">
            <a:off x="2401908" y="2763779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/>
          <p:cNvSpPr/>
          <p:nvPr userDrawn="1"/>
        </p:nvSpPr>
        <p:spPr>
          <a:xfrm rot="16200000">
            <a:off x="3018960" y="2420881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/>
          <p:cNvSpPr/>
          <p:nvPr userDrawn="1"/>
        </p:nvSpPr>
        <p:spPr>
          <a:xfrm rot="5400000">
            <a:off x="3018960" y="2774711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Isosceles Triangle 151"/>
          <p:cNvSpPr/>
          <p:nvPr userDrawn="1"/>
        </p:nvSpPr>
        <p:spPr>
          <a:xfrm rot="16200000">
            <a:off x="2401908" y="3471091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 userDrawn="1"/>
        </p:nvSpPr>
        <p:spPr>
          <a:xfrm rot="16200000">
            <a:off x="3018960" y="3124483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Isosceles Triangle 168"/>
          <p:cNvSpPr/>
          <p:nvPr userDrawn="1"/>
        </p:nvSpPr>
        <p:spPr>
          <a:xfrm rot="5400000">
            <a:off x="3636010" y="3132078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/>
          <p:cNvSpPr/>
          <p:nvPr userDrawn="1"/>
        </p:nvSpPr>
        <p:spPr>
          <a:xfrm rot="16200000">
            <a:off x="3636010" y="3485908"/>
            <a:ext cx="715779" cy="61705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Picture Placeholder 177"/>
          <p:cNvSpPr>
            <a:spLocks noGrp="1"/>
          </p:cNvSpPr>
          <p:nvPr>
            <p:ph type="pic" sz="quarter" idx="10"/>
          </p:nvPr>
        </p:nvSpPr>
        <p:spPr>
          <a:xfrm>
            <a:off x="1234103" y="2353662"/>
            <a:ext cx="1834220" cy="2127694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0" name="Picture Placeholder 177"/>
          <p:cNvSpPr>
            <a:spLocks noGrp="1"/>
          </p:cNvSpPr>
          <p:nvPr>
            <p:ph type="pic" sz="quarter" idx="11"/>
          </p:nvPr>
        </p:nvSpPr>
        <p:spPr>
          <a:xfrm>
            <a:off x="2451272" y="1670799"/>
            <a:ext cx="1234103" cy="143155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1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2446193" y="3765576"/>
            <a:ext cx="1234103" cy="143155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60900" y="2200066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>
                    <a:lumMod val="50000"/>
                  </a:schemeClr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 smtClean="0"/>
              <a:t>Xpress</a:t>
            </a:r>
            <a:endParaRPr lang="es-ES_tradnl" dirty="0" smtClean="0"/>
          </a:p>
        </p:txBody>
      </p:sp>
      <p:sp>
        <p:nvSpPr>
          <p:cNvPr id="18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60900" y="2721007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60900" y="3143199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</a:t>
            </a:r>
            <a:r>
              <a:rPr lang="en-US" dirty="0" smtClean="0"/>
              <a:t> </a:t>
            </a:r>
            <a:r>
              <a:rPr lang="en-US" dirty="0" err="1" smtClean="0"/>
              <a:t>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0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300"/>
                            </p:stCondLst>
                            <p:childTnLst>
                              <p:par>
                                <p:cTn id="164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100"/>
                            </p:stCondLst>
                            <p:childTnLst>
                              <p:par>
                                <p:cTn id="170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900"/>
                            </p:stCondLst>
                            <p:childTnLst>
                              <p:par>
                                <p:cTn id="176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9" grpId="0" animBg="1"/>
      <p:bldP spid="120" grpId="0" animBg="1"/>
      <p:bldP spid="121" grpId="0" animBg="1"/>
      <p:bldP spid="125" grpId="0" animBg="1"/>
      <p:bldP spid="128" grpId="0" animBg="1"/>
      <p:bldP spid="130" grpId="0" animBg="1"/>
      <p:bldP spid="131" grpId="0" animBg="1"/>
      <p:bldP spid="136" grpId="0" animBg="1"/>
      <p:bldP spid="139" grpId="0" animBg="1"/>
      <p:bldP spid="140" grpId="0" animBg="1"/>
      <p:bldP spid="141" grpId="0" animBg="1"/>
      <p:bldP spid="145" grpId="0" animBg="1"/>
      <p:bldP spid="149" grpId="0" animBg="1"/>
      <p:bldP spid="150" grpId="0" animBg="1"/>
      <p:bldP spid="152" grpId="0" animBg="1"/>
      <p:bldP spid="155" grpId="0" animBg="1"/>
      <p:bldP spid="169" grpId="0" animBg="1"/>
      <p:bldP spid="170" grpId="0" animBg="1"/>
      <p:bldP spid="178" grpId="0"/>
      <p:bldP spid="180" grpId="0"/>
      <p:bldP spid="181" grpId="0"/>
      <p:bldP spid="1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>
          <a:xfrm>
            <a:off x="3591379" y="505333"/>
            <a:ext cx="5570570" cy="4277713"/>
            <a:chOff x="3573430" y="-316693"/>
            <a:chExt cx="5570570" cy="4277713"/>
          </a:xfrm>
        </p:grpSpPr>
        <p:sp>
          <p:nvSpPr>
            <p:cNvPr id="121" name="Isosceles Triangle 120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Isosceles Triangle 182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Isosceles Triangle 185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Isosceles Triangle 188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Isosceles Triangle 189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Isosceles Triangle 190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Isosceles Triangle 191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Isosceles Triangle 192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Isosceles Triangle 19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Isosceles Triangle 19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Isosceles Triangle 19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Isosceles Triangle 19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Isosceles Triangle 197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Isosceles Triangle 198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Isosceles Triangle 199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Isosceles Triangle 200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Isosceles Triangle 201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Isosceles Triangle 202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Isosceles Triangle 203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Isosceles Triangle 204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Isosceles Triangle 205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Isosceles Triangle 206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Isosceles Triangle 207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Isosceles Triangle 208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Isosceles Triangle 209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Isosceles Triangle 210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Isosceles Triangle 211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Isosceles Triangle 212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215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Isosceles Triangle 216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Isosceles Triangle 217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Isosceles Triangle 218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Isosceles Triangle 219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Isosceles Triangle 220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Isosceles Triangle 221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Isosceles Triangle 223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/>
          <p:cNvGrpSpPr/>
          <p:nvPr userDrawn="1"/>
        </p:nvGrpSpPr>
        <p:grpSpPr>
          <a:xfrm rot="10800000">
            <a:off x="-745088" y="475512"/>
            <a:ext cx="5570570" cy="4277713"/>
            <a:chOff x="3573430" y="-316693"/>
            <a:chExt cx="5570570" cy="4277713"/>
          </a:xfrm>
        </p:grpSpPr>
        <p:sp>
          <p:nvSpPr>
            <p:cNvPr id="229" name="Isosceles Triangle 228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Isosceles Triangle 233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Isosceles Triangle 239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Isosceles Triangle 240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Isosceles Triangle 241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Isosceles Triangle 242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Isosceles Triangle 247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Isosceles Triangle 248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Isosceles Triangle 249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Isosceles Triangle 250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Isosceles Triangle 251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Isosceles Triangle 252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Isosceles Triangle 253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Isosceles Triangle 254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Isosceles Triangle 255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Isosceles Triangle 256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Isosceles Triangle 257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Isosceles Triangle 258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Isosceles Triangle 259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Isosceles Triangle 260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Isosceles Triangle 262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Isosceles Triangle 26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Isosceles Triangle 26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Isosceles Triangle 26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Isosceles Triangle 267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Isosceles Triangle 268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Isosceles Triangle 269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Isosceles Triangle 270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Isosceles Triangle 271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Isosceles Triangle 272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Isosceles Triangle 273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Isosceles Triangle 274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Isosceles Triangle 275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Isosceles Triangle 276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Isosceles Triangle 277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Isosceles Triangle 278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Isosceles Triangle 279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Isosceles Triangle 280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Isosceles Triangle 281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Isosceles Triangle 282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Isosceles Triangle 284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285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Isosceles Triangle 287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Isosceles Triangle 288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1116825" y="1546888"/>
            <a:ext cx="2474554" cy="2870481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0" name="Picture Placeholder 177"/>
          <p:cNvSpPr>
            <a:spLocks noGrp="1"/>
          </p:cNvSpPr>
          <p:nvPr>
            <p:ph type="pic" sz="quarter" idx="13"/>
          </p:nvPr>
        </p:nvSpPr>
        <p:spPr>
          <a:xfrm>
            <a:off x="4168391" y="1191291"/>
            <a:ext cx="1869862" cy="216903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3" name="Picture Placeholder 177"/>
          <p:cNvSpPr>
            <a:spLocks noGrp="1"/>
          </p:cNvSpPr>
          <p:nvPr>
            <p:ph type="pic" sz="quarter" idx="14"/>
          </p:nvPr>
        </p:nvSpPr>
        <p:spPr>
          <a:xfrm>
            <a:off x="6681972" y="1945327"/>
            <a:ext cx="1826854" cy="211914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4" name="Picture Placeholder 177"/>
          <p:cNvSpPr>
            <a:spLocks noGrp="1"/>
          </p:cNvSpPr>
          <p:nvPr>
            <p:ph type="pic" sz="quarter" idx="15"/>
          </p:nvPr>
        </p:nvSpPr>
        <p:spPr>
          <a:xfrm>
            <a:off x="2986940" y="1216781"/>
            <a:ext cx="1239525" cy="143784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5" name="Picture Placeholder 177"/>
          <p:cNvSpPr>
            <a:spLocks noGrp="1"/>
          </p:cNvSpPr>
          <p:nvPr>
            <p:ph type="pic" sz="quarter" idx="16"/>
          </p:nvPr>
        </p:nvSpPr>
        <p:spPr>
          <a:xfrm>
            <a:off x="5437198" y="2626445"/>
            <a:ext cx="1239525" cy="143784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6" name="Picture Placeholder 177"/>
          <p:cNvSpPr>
            <a:spLocks noGrp="1"/>
          </p:cNvSpPr>
          <p:nvPr>
            <p:ph type="pic" sz="quarter" idx="17"/>
          </p:nvPr>
        </p:nvSpPr>
        <p:spPr>
          <a:xfrm>
            <a:off x="7903880" y="1204128"/>
            <a:ext cx="1239525" cy="143784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7" name="Picture Placeholder 177"/>
          <p:cNvSpPr>
            <a:spLocks noGrp="1"/>
          </p:cNvSpPr>
          <p:nvPr>
            <p:ph type="pic" sz="quarter" idx="18"/>
          </p:nvPr>
        </p:nvSpPr>
        <p:spPr>
          <a:xfrm>
            <a:off x="-122700" y="2283516"/>
            <a:ext cx="1239525" cy="143784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4" name="Isosceles Triangle 133"/>
          <p:cNvSpPr/>
          <p:nvPr userDrawn="1"/>
        </p:nvSpPr>
        <p:spPr>
          <a:xfrm rot="5400000">
            <a:off x="446000" y="1238363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/>
          <p:cNvSpPr/>
          <p:nvPr userDrawn="1"/>
        </p:nvSpPr>
        <p:spPr>
          <a:xfrm rot="5400000">
            <a:off x="2324758" y="3748604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36"/>
          <p:cNvSpPr/>
          <p:nvPr userDrawn="1"/>
        </p:nvSpPr>
        <p:spPr>
          <a:xfrm rot="5400000">
            <a:off x="3560050" y="2326231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/>
          <p:cNvSpPr/>
          <p:nvPr userDrawn="1"/>
        </p:nvSpPr>
        <p:spPr>
          <a:xfrm rot="5400000">
            <a:off x="5380557" y="1258428"/>
            <a:ext cx="715779" cy="617051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/>
          <p:cNvSpPr/>
          <p:nvPr userDrawn="1"/>
        </p:nvSpPr>
        <p:spPr>
          <a:xfrm rot="5400000">
            <a:off x="7869928" y="3392514"/>
            <a:ext cx="715779" cy="617051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290" grpId="0"/>
      <p:bldP spid="353" grpId="0"/>
      <p:bldP spid="354" grpId="0"/>
      <p:bldP spid="355" grpId="0"/>
      <p:bldP spid="356" grpId="0"/>
      <p:bldP spid="357" grpId="0"/>
      <p:bldP spid="134" grpId="0" animBg="1"/>
      <p:bldP spid="135" grpId="0" animBg="1"/>
      <p:bldP spid="137" grpId="0" animBg="1"/>
      <p:bldP spid="149" grpId="0" animBg="1"/>
      <p:bldP spid="150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62036" y="1765299"/>
            <a:ext cx="6885962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062037" y="4421331"/>
            <a:ext cx="6885962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62834" y="4519015"/>
            <a:ext cx="6885164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394065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62036" y="1765299"/>
            <a:ext cx="3289660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062037" y="4421331"/>
            <a:ext cx="3289660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62834" y="4557115"/>
            <a:ext cx="3288432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695976" y="1765299"/>
            <a:ext cx="3289660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4695977" y="4421331"/>
            <a:ext cx="3289660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4695977" y="4557115"/>
            <a:ext cx="3289660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211356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62036" y="1765299"/>
            <a:ext cx="2134933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062037" y="4421331"/>
            <a:ext cx="213493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62834" y="4557115"/>
            <a:ext cx="2134136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436936" y="1765299"/>
            <a:ext cx="2134933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3436937" y="4421331"/>
            <a:ext cx="2134933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436937" y="4557115"/>
            <a:ext cx="2134933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/>
              <a:t>Image Caption</a:t>
            </a:r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5825766" y="1765299"/>
            <a:ext cx="2134933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825767" y="4421331"/>
            <a:ext cx="2134933" cy="0"/>
          </a:xfrm>
          <a:prstGeom prst="line">
            <a:avLst/>
          </a:prstGeom>
          <a:ln w="571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5826564" y="4557115"/>
            <a:ext cx="2121434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324140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/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62037" y="1765299"/>
            <a:ext cx="1620912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062037" y="4421331"/>
            <a:ext cx="1620912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62833" y="4557115"/>
            <a:ext cx="1548187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2840037" y="1765299"/>
            <a:ext cx="1620912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2840037" y="4421331"/>
            <a:ext cx="1620912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840833" y="4557115"/>
            <a:ext cx="1548187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/>
              <a:t>Image Caption</a:t>
            </a:r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611431" y="1765299"/>
            <a:ext cx="1620912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4611431" y="4421331"/>
            <a:ext cx="1620912" cy="0"/>
          </a:xfrm>
          <a:prstGeom prst="line">
            <a:avLst/>
          </a:prstGeom>
          <a:ln w="571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4612227" y="4557115"/>
            <a:ext cx="1548187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/>
              <a:t>Image Caption</a:t>
            </a:r>
          </a:p>
        </p:txBody>
      </p:sp>
      <p:sp>
        <p:nvSpPr>
          <p:cNvPr id="10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6385850" y="1765299"/>
            <a:ext cx="1620912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9" name="Straight Connector 108"/>
          <p:cNvCxnSpPr/>
          <p:nvPr userDrawn="1"/>
        </p:nvCxnSpPr>
        <p:spPr>
          <a:xfrm>
            <a:off x="6385850" y="4421331"/>
            <a:ext cx="1620912" cy="0"/>
          </a:xfrm>
          <a:prstGeom prst="line">
            <a:avLst/>
          </a:prstGeom>
          <a:ln w="571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6386646" y="4557115"/>
            <a:ext cx="1548187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423238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/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7" grpId="0"/>
      <p:bldP spid="11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62036" y="1765299"/>
            <a:ext cx="3289660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062037" y="4421331"/>
            <a:ext cx="3289660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62834" y="4557115"/>
            <a:ext cx="3288432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/>
              <a:t>Image Caption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57700" y="2476500"/>
            <a:ext cx="3527936" cy="2385416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457700" y="1779729"/>
            <a:ext cx="35337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Image</a:t>
            </a:r>
            <a:r>
              <a:rPr lang="es-ES_tradnl" dirty="0" smtClean="0"/>
              <a:t> </a:t>
            </a:r>
            <a:r>
              <a:rPr lang="es-ES_tradnl" dirty="0" err="1" smtClean="0"/>
              <a:t>Caption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458494" y="2059129"/>
            <a:ext cx="3502205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/>
              <a:t>Subtitle Example</a:t>
            </a:r>
          </a:p>
        </p:txBody>
      </p:sp>
    </p:spTree>
    <p:extLst>
      <p:ext uri="{BB962C8B-B14F-4D97-AF65-F5344CB8AC3E}">
        <p14:creationId xmlns:p14="http://schemas.microsoft.com/office/powerpoint/2010/main" val="148268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62036" y="1765299"/>
            <a:ext cx="3289660" cy="13335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062037" y="3125931"/>
            <a:ext cx="3289660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62834" y="3174546"/>
            <a:ext cx="3288432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/>
              <a:t>Image Caption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57700" y="2476500"/>
            <a:ext cx="3527936" cy="2385416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457700" y="1779729"/>
            <a:ext cx="35337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Image</a:t>
            </a:r>
            <a:r>
              <a:rPr lang="es-ES_tradnl" dirty="0" smtClean="0"/>
              <a:t> </a:t>
            </a:r>
            <a:r>
              <a:rPr lang="es-ES_tradnl" dirty="0" err="1" smtClean="0"/>
              <a:t>Caption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458494" y="2059129"/>
            <a:ext cx="3502205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/>
              <a:t>Subtitle Example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62036" y="3452215"/>
            <a:ext cx="3289660" cy="13335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1062037" y="4812847"/>
            <a:ext cx="3289660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62834" y="4861462"/>
            <a:ext cx="3288432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160395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5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62036" y="1708099"/>
            <a:ext cx="6885961" cy="9589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</a:p>
        </p:txBody>
      </p: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 userDrawn="1"/>
        </p:nvSpPr>
        <p:spPr>
          <a:xfrm rot="16200000">
            <a:off x="-65282" y="-310646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5400000">
            <a:off x="-65282" y="43184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 userDrawn="1"/>
        </p:nvSpPr>
        <p:spPr>
          <a:xfrm rot="16200000">
            <a:off x="-65282" y="39701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65282" y="75084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-65282" y="110467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543303" y="39126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543303" y="-31470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543303" y="392956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160354" y="-310646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1160354" y="4318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768938" y="-306070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68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 rot="16200000">
            <a:off x="-65282" y="-310646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65282" y="43184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-65282" y="39701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-65282" y="75084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-65282" y="110467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543303" y="39126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543303" y="-31470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543303" y="392956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160354" y="-310646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160354" y="4318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1768938" y="-306070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6899" y="762651"/>
            <a:ext cx="372110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96899" y="1305318"/>
            <a:ext cx="797560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596899" y="598183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62437" y="762651"/>
            <a:ext cx="43100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07193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89776" y="1190611"/>
            <a:ext cx="402863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Contents</a:t>
            </a:r>
            <a:endParaRPr lang="es-ES_tradnl" dirty="0" smtClean="0"/>
          </a:p>
        </p:txBody>
      </p:sp>
      <p:sp>
        <p:nvSpPr>
          <p:cNvPr id="3" name="Isosceles Triangle 2"/>
          <p:cNvSpPr/>
          <p:nvPr userDrawn="1"/>
        </p:nvSpPr>
        <p:spPr>
          <a:xfrm rot="16200000">
            <a:off x="-56815" y="47245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-56815" y="-306586"/>
            <a:ext cx="715779" cy="617051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56815" y="401075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-56815" y="754905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56815" y="1108735"/>
            <a:ext cx="715779" cy="61705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-56815" y="146256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-56815" y="182045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-56815" y="217834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551769" y="-302527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551769" y="51303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551769" y="405133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5400000">
            <a:off x="551769" y="758963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16200000">
            <a:off x="551769" y="1112793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160354" y="4724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160354" y="-306586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5400000">
            <a:off x="1160354" y="40107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16200000">
            <a:off x="1777405" y="-302527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1777405" y="51303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2385989" y="-297951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488938" y="1778987"/>
            <a:ext cx="40163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03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89776" y="1563087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 smtClean="0"/>
              <a:t>0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741745" y="1563087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 smtClean="0"/>
              <a:t>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216407" y="1778987"/>
            <a:ext cx="3302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About</a:t>
            </a:r>
            <a:r>
              <a:rPr lang="es-ES_tradnl" dirty="0" smtClean="0"/>
              <a:t> </a:t>
            </a:r>
            <a:r>
              <a:rPr lang="es-ES_tradnl" dirty="0" err="1" smtClean="0"/>
              <a:t>us</a:t>
            </a:r>
            <a:endParaRPr lang="es-ES_tradnl" dirty="0" smtClean="0"/>
          </a:p>
        </p:txBody>
      </p:sp>
      <p:cxnSp>
        <p:nvCxnSpPr>
          <p:cNvPr id="71" name="Straight Connector 70"/>
          <p:cNvCxnSpPr/>
          <p:nvPr userDrawn="1"/>
        </p:nvCxnSpPr>
        <p:spPr>
          <a:xfrm flipH="1">
            <a:off x="1489776" y="2312878"/>
            <a:ext cx="64008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488938" y="2477937"/>
            <a:ext cx="40163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15</a:t>
            </a:r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489776" y="2262037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 smtClean="0"/>
              <a:t>0</a:t>
            </a:r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741745" y="2262037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 smtClean="0"/>
              <a:t>2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216407" y="2477937"/>
            <a:ext cx="3302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Gallery</a:t>
            </a:r>
            <a:endParaRPr lang="es-ES_tradnl" dirty="0" smtClean="0"/>
          </a:p>
        </p:txBody>
      </p:sp>
      <p:cxnSp>
        <p:nvCxnSpPr>
          <p:cNvPr id="91" name="Straight Connector 90"/>
          <p:cNvCxnSpPr/>
          <p:nvPr userDrawn="1"/>
        </p:nvCxnSpPr>
        <p:spPr>
          <a:xfrm flipH="1" flipV="1">
            <a:off x="1489776" y="3011829"/>
            <a:ext cx="6400800" cy="12083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7488938" y="3176887"/>
            <a:ext cx="40163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20</a:t>
            </a:r>
          </a:p>
        </p:txBody>
      </p:sp>
      <p:sp>
        <p:nvSpPr>
          <p:cNvPr id="9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489776" y="2960987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 smtClean="0"/>
              <a:t>0</a:t>
            </a: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741745" y="2960987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 smtClean="0"/>
              <a:t>3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216407" y="3176887"/>
            <a:ext cx="3302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Project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H="1" flipV="1">
            <a:off x="1489776" y="3698120"/>
            <a:ext cx="6400800" cy="12083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7488938" y="3863178"/>
            <a:ext cx="40163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40</a:t>
            </a:r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489776" y="3647278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 smtClean="0"/>
              <a:t>0</a:t>
            </a:r>
          </a:p>
        </p:txBody>
      </p:sp>
      <p:sp>
        <p:nvSpPr>
          <p:cNvPr id="109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741745" y="3647278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 smtClean="0"/>
              <a:t>4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216407" y="3863178"/>
            <a:ext cx="3302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Results</a:t>
            </a:r>
            <a:endParaRPr lang="es-ES_tradnl" dirty="0" smtClean="0"/>
          </a:p>
        </p:txBody>
      </p:sp>
      <p:cxnSp>
        <p:nvCxnSpPr>
          <p:cNvPr id="116" name="Straight Connector 115"/>
          <p:cNvCxnSpPr/>
          <p:nvPr userDrawn="1"/>
        </p:nvCxnSpPr>
        <p:spPr>
          <a:xfrm flipH="1" flipV="1">
            <a:off x="1489776" y="4475689"/>
            <a:ext cx="6400800" cy="12083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7488938" y="4640747"/>
            <a:ext cx="40163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60</a:t>
            </a:r>
          </a:p>
        </p:txBody>
      </p:sp>
      <p:sp>
        <p:nvSpPr>
          <p:cNvPr id="11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489776" y="4424847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 smtClean="0"/>
              <a:t>0</a:t>
            </a:r>
          </a:p>
        </p:txBody>
      </p:sp>
      <p:sp>
        <p:nvSpPr>
          <p:cNvPr id="11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741745" y="4424847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 smtClean="0"/>
              <a:t>5</a:t>
            </a:r>
          </a:p>
        </p:txBody>
      </p:sp>
      <p:sp>
        <p:nvSpPr>
          <p:cNvPr id="120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216407" y="4640747"/>
            <a:ext cx="3302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Contact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8140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4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4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4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4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4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4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4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4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4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4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4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4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4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4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4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4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4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 userDrawn="1"/>
        </p:nvSpPr>
        <p:spPr>
          <a:xfrm rot="16200000">
            <a:off x="-74277" y="-302527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-74277" y="51303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16200000">
            <a:off x="-74277" y="405133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-74277" y="758963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-74277" y="1112793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16200000">
            <a:off x="534308" y="4724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534308" y="-306586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534308" y="40107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151359" y="-302527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1151359" y="51303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1759943" y="-297951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55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62038" y="1777439"/>
            <a:ext cx="6923598" cy="2959661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et. 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nisi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 non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,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ligula.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a </a:t>
            </a:r>
            <a:r>
              <a:rPr lang="en-US" dirty="0" err="1" smtClean="0"/>
              <a:t>est</a:t>
            </a:r>
            <a:r>
              <a:rPr lang="en-US" dirty="0" smtClean="0"/>
              <a:t> at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ex.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maximus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.</a:t>
            </a:r>
          </a:p>
        </p:txBody>
      </p:sp>
      <p:sp>
        <p:nvSpPr>
          <p:cNvPr id="6" name="Isosceles Triangle 5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62038" y="1771089"/>
            <a:ext cx="6923598" cy="2966011"/>
          </a:xfrm>
          <a:prstGeom prst="rect">
            <a:avLst/>
          </a:prstGeom>
        </p:spPr>
        <p:txBody>
          <a:bodyPr vert="horz" lIns="95057" tIns="47529" rIns="95057" bIns="47529" numCol="2" spcCol="360000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et. </a:t>
            </a:r>
          </a:p>
          <a:p>
            <a:pPr lvl="0"/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nisi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 non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,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ligula.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a </a:t>
            </a:r>
            <a:r>
              <a:rPr lang="en-US" dirty="0" err="1" smtClean="0"/>
              <a:t>est</a:t>
            </a:r>
            <a:r>
              <a:rPr lang="en-US" dirty="0" smtClean="0"/>
              <a:t> at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ex.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maximus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.</a:t>
            </a:r>
          </a:p>
        </p:txBody>
      </p:sp>
      <p:sp>
        <p:nvSpPr>
          <p:cNvPr id="54" name="Isosceles Triangle 53"/>
          <p:cNvSpPr/>
          <p:nvPr userDrawn="1"/>
        </p:nvSpPr>
        <p:spPr>
          <a:xfrm rot="16200000">
            <a:off x="-65282" y="-310646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 userDrawn="1"/>
        </p:nvSpPr>
        <p:spPr>
          <a:xfrm rot="5400000">
            <a:off x="-65282" y="43184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 userDrawn="1"/>
        </p:nvSpPr>
        <p:spPr>
          <a:xfrm rot="16200000">
            <a:off x="-65282" y="397014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5400000">
            <a:off x="-65282" y="750844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16200000">
            <a:off x="-65282" y="1104674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 userDrawn="1"/>
        </p:nvSpPr>
        <p:spPr>
          <a:xfrm rot="16200000">
            <a:off x="543303" y="39126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 userDrawn="1"/>
        </p:nvSpPr>
        <p:spPr>
          <a:xfrm rot="5400000">
            <a:off x="543303" y="-31470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 userDrawn="1"/>
        </p:nvSpPr>
        <p:spPr>
          <a:xfrm rot="5400000">
            <a:off x="543303" y="392956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 userDrawn="1"/>
        </p:nvSpPr>
        <p:spPr>
          <a:xfrm rot="16200000">
            <a:off x="1160354" y="-310646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 userDrawn="1"/>
        </p:nvSpPr>
        <p:spPr>
          <a:xfrm rot="5400000">
            <a:off x="1160354" y="4318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 userDrawn="1"/>
        </p:nvSpPr>
        <p:spPr>
          <a:xfrm rot="5400000">
            <a:off x="1768938" y="-306070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38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62038" y="1651001"/>
            <a:ext cx="6923598" cy="3086100"/>
          </a:xfrm>
          <a:prstGeom prst="rect">
            <a:avLst/>
          </a:prstGeom>
        </p:spPr>
        <p:txBody>
          <a:bodyPr vert="horz" lIns="95057" tIns="47529" rIns="95057" bIns="47529" numCol="3" spcCol="360000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et. </a:t>
            </a:r>
          </a:p>
          <a:p>
            <a:pPr lvl="0"/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nisi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 non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,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ligula.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a </a:t>
            </a:r>
            <a:r>
              <a:rPr lang="en-US" dirty="0" err="1" smtClean="0"/>
              <a:t>est</a:t>
            </a:r>
            <a:r>
              <a:rPr lang="en-US" dirty="0" smtClean="0"/>
              <a:t> at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ex.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maximus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.</a:t>
            </a:r>
          </a:p>
        </p:txBody>
      </p:sp>
      <p:sp>
        <p:nvSpPr>
          <p:cNvPr id="6" name="Isosceles Triangle 5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457700" y="1468576"/>
            <a:ext cx="351569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457700" y="2011243"/>
            <a:ext cx="3527936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4457700" y="13041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57700" y="2228715"/>
            <a:ext cx="3527936" cy="2495685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734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1468576"/>
            <a:ext cx="28321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36600" y="2011243"/>
            <a:ext cx="28321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36600" y="13041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36600" y="2228715"/>
            <a:ext cx="2832100" cy="1403485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6774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 flipH="1" flipV="1">
            <a:off x="6300803" y="2666799"/>
            <a:ext cx="573555" cy="1750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H="1">
            <a:off x="6300803" y="4042761"/>
            <a:ext cx="573555" cy="1750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H="1" flipV="1">
            <a:off x="6300803" y="4532724"/>
            <a:ext cx="573555" cy="1750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2281981" y="2181487"/>
            <a:ext cx="573555" cy="1750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2281981" y="2671450"/>
            <a:ext cx="573555" cy="1750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2281981" y="4047412"/>
            <a:ext cx="573555" cy="1750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V="1">
            <a:off x="2281981" y="4537375"/>
            <a:ext cx="573555" cy="1750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H="1">
            <a:off x="6300803" y="2176836"/>
            <a:ext cx="573555" cy="1750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>
            <a:off x="5058161" y="2772608"/>
            <a:ext cx="511386" cy="37811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H="1">
            <a:off x="3590842" y="3859261"/>
            <a:ext cx="511386" cy="37811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3597031" y="2744944"/>
            <a:ext cx="511386" cy="37811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064350" y="3831597"/>
            <a:ext cx="511386" cy="37811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3939790" y="2863314"/>
            <a:ext cx="1275733" cy="12833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 userDrawn="1"/>
        </p:nvSpPr>
        <p:spPr>
          <a:xfrm>
            <a:off x="2793367" y="2100800"/>
            <a:ext cx="863592" cy="863592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 userDrawn="1"/>
        </p:nvSpPr>
        <p:spPr>
          <a:xfrm>
            <a:off x="2793367" y="3960962"/>
            <a:ext cx="863592" cy="863592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781763" y="1900430"/>
            <a:ext cx="531062" cy="1264331"/>
            <a:chOff x="1629134" y="1261120"/>
            <a:chExt cx="531062" cy="1264331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1779081" y="3762255"/>
            <a:ext cx="528088" cy="1261006"/>
            <a:chOff x="1779081" y="2852164"/>
            <a:chExt cx="528088" cy="1261006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/>
          <p:cNvSpPr>
            <a:spLocks noChangeAspect="1"/>
          </p:cNvSpPr>
          <p:nvPr userDrawn="1"/>
        </p:nvSpPr>
        <p:spPr>
          <a:xfrm flipH="1">
            <a:off x="5498354" y="2100800"/>
            <a:ext cx="863592" cy="863592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>
            <a:spLocks noChangeAspect="1"/>
          </p:cNvSpPr>
          <p:nvPr userDrawn="1"/>
        </p:nvSpPr>
        <p:spPr>
          <a:xfrm flipH="1">
            <a:off x="5498354" y="3960962"/>
            <a:ext cx="863592" cy="863592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6842488" y="1900430"/>
            <a:ext cx="531062" cy="1264331"/>
            <a:chOff x="1629134" y="1261120"/>
            <a:chExt cx="531062" cy="1264331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6848144" y="3762255"/>
            <a:ext cx="528088" cy="1261006"/>
            <a:chOff x="1779081" y="2852164"/>
            <a:chExt cx="528088" cy="126100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5099" y="1841203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65099" y="2078240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65099" y="2535571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65099" y="2772608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165099" y="3713240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65099" y="395027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165099" y="4407608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165099" y="464464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7442199" y="1841203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7442199" y="2078240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7442199" y="2535571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7442199" y="2772608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7442199" y="3713240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7442199" y="395027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7442199" y="4407608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7442199" y="464464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331546" y="329771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2972646" y="234482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5677746" y="234482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2972646" y="4209715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5677746" y="4209715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1800909" y="195001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1800909" y="2689042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6858660" y="195001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58660" y="2689042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1800909" y="3801547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1800909" y="4540579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6858660" y="3801547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6858660" y="4540579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1278" y="74536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90" name="Straight Connector 89"/>
          <p:cNvCxnSpPr/>
          <p:nvPr userDrawn="1"/>
        </p:nvCxnSpPr>
        <p:spPr>
          <a:xfrm flipV="1">
            <a:off x="201279" y="128803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 userDrawn="1"/>
        </p:nvCxnSpPr>
        <p:spPr>
          <a:xfrm flipH="1">
            <a:off x="201279" y="58089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7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4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4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4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4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4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4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700"/>
                            </p:stCondLst>
                            <p:childTnLst>
                              <p:par>
                                <p:cTn id="2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3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3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3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3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3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3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3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3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3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3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0" grpId="0" animBg="1"/>
      <p:bldP spid="41" grpId="0" animBg="1"/>
      <p:bldP spid="42" grpId="0" animBg="1"/>
      <p:bldP spid="49" grpId="0" animBg="1"/>
      <p:bldP spid="50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 userDrawn="1"/>
        </p:nvGrpSpPr>
        <p:grpSpPr>
          <a:xfrm>
            <a:off x="1984963" y="1900430"/>
            <a:ext cx="531062" cy="1264331"/>
            <a:chOff x="1629134" y="1261120"/>
            <a:chExt cx="531062" cy="1264331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1982281" y="3762255"/>
            <a:ext cx="528088" cy="1261006"/>
            <a:chOff x="1779081" y="2852164"/>
            <a:chExt cx="528088" cy="1261006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/>
          <p:cNvSpPr>
            <a:spLocks noChangeAspect="1"/>
          </p:cNvSpPr>
          <p:nvPr userDrawn="1"/>
        </p:nvSpPr>
        <p:spPr>
          <a:xfrm flipH="1">
            <a:off x="6117004" y="4090029"/>
            <a:ext cx="863592" cy="863592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68299" y="1841203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68299" y="2078240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368299" y="2535571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68299" y="2772608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368299" y="3713240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368299" y="395027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368299" y="4407608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368299" y="464464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7099299" y="4227699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7099299" y="4464736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6296396" y="4334049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2004109" y="195001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2004109" y="2689042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2004109" y="3801547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2004109" y="4540579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9078" y="745366"/>
            <a:ext cx="820612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90" name="Straight Connector 89"/>
          <p:cNvCxnSpPr/>
          <p:nvPr userDrawn="1"/>
        </p:nvCxnSpPr>
        <p:spPr>
          <a:xfrm flipV="1">
            <a:off x="391779" y="1288033"/>
            <a:ext cx="8206121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 userDrawn="1"/>
        </p:nvCxnSpPr>
        <p:spPr>
          <a:xfrm flipH="1">
            <a:off x="404479" y="58089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20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1252676"/>
            <a:ext cx="28321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36600" y="1795343"/>
            <a:ext cx="28321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36600" y="10882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719145" y="-357719"/>
            <a:ext cx="2455504" cy="2493048"/>
            <a:chOff x="6719145" y="-357719"/>
            <a:chExt cx="2455504" cy="2493048"/>
          </a:xfrm>
        </p:grpSpPr>
        <p:sp>
          <p:nvSpPr>
            <p:cNvPr id="12" name="Isosceles Triangle 11"/>
            <p:cNvSpPr/>
            <p:nvPr userDrawn="1"/>
          </p:nvSpPr>
          <p:spPr>
            <a:xfrm rot="5400000">
              <a:off x="84955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84955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84955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6200000">
              <a:off x="84955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5400000">
              <a:off x="85082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85082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6200000">
              <a:off x="78911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78911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 userDrawn="1"/>
          </p:nvSpPr>
          <p:spPr>
            <a:xfrm rot="16200000">
              <a:off x="78911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5400000">
              <a:off x="78911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 userDrawn="1"/>
          </p:nvSpPr>
          <p:spPr>
            <a:xfrm rot="16200000">
              <a:off x="79038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 userDrawn="1"/>
          </p:nvSpPr>
          <p:spPr>
            <a:xfrm rot="5400000">
              <a:off x="72741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 userDrawn="1"/>
          </p:nvSpPr>
          <p:spPr>
            <a:xfrm rot="16200000">
              <a:off x="72741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 userDrawn="1"/>
          </p:nvSpPr>
          <p:spPr>
            <a:xfrm rot="16200000">
              <a:off x="66697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5400000">
              <a:off x="66697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36600" y="2012815"/>
            <a:ext cx="2832100" cy="1390785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l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con sec </a:t>
            </a:r>
            <a:r>
              <a:rPr lang="en-US" dirty="0" err="1" smtClean="0"/>
              <a:t>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270" y="1126532"/>
            <a:ext cx="1950219" cy="38934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201" y="1126532"/>
            <a:ext cx="1950219" cy="3893437"/>
          </a:xfrm>
          <a:prstGeom prst="rect">
            <a:avLst/>
          </a:prstGeom>
        </p:spPr>
      </p:pic>
      <p:sp>
        <p:nvSpPr>
          <p:cNvPr id="32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7323496" y="1792429"/>
            <a:ext cx="1158324" cy="25425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4279900" y="1792429"/>
            <a:ext cx="1079500" cy="25425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69" y="722820"/>
            <a:ext cx="2337751" cy="4667110"/>
          </a:xfrm>
          <a:prstGeom prst="rect">
            <a:avLst/>
          </a:prstGeom>
        </p:spPr>
      </p:pic>
      <p:sp>
        <p:nvSpPr>
          <p:cNvPr id="3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468920" y="1483050"/>
            <a:ext cx="1764000" cy="3101650"/>
          </a:xfrm>
          <a:prstGeom prst="rect">
            <a:avLst/>
          </a:prstGeom>
        </p:spPr>
      </p:sp>
      <p:sp>
        <p:nvSpPr>
          <p:cNvPr id="36" name="Rounded Rectangle 35"/>
          <p:cNvSpPr/>
          <p:nvPr userDrawn="1"/>
        </p:nvSpPr>
        <p:spPr>
          <a:xfrm>
            <a:off x="775545" y="3471419"/>
            <a:ext cx="615253" cy="6152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18089" y="3496819"/>
            <a:ext cx="204969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26346" y="357227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518089" y="3733856"/>
            <a:ext cx="204969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2" name="Rounded Rectangle 41"/>
          <p:cNvSpPr/>
          <p:nvPr userDrawn="1"/>
        </p:nvSpPr>
        <p:spPr>
          <a:xfrm>
            <a:off x="775545" y="4181815"/>
            <a:ext cx="615253" cy="6152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518089" y="4207215"/>
            <a:ext cx="204969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826346" y="4282666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1518089" y="4444252"/>
            <a:ext cx="204969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67834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6" grpId="0" animBg="1"/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1468576"/>
            <a:ext cx="28321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36600" y="2011243"/>
            <a:ext cx="28321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36600" y="13041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36600" y="2228715"/>
            <a:ext cx="2832100" cy="2495685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336305" y="825501"/>
            <a:ext cx="3719274" cy="4882816"/>
            <a:chOff x="3629387" y="-102530"/>
            <a:chExt cx="5101723" cy="6697753"/>
          </a:xfrm>
        </p:grpSpPr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282" y="349941"/>
              <a:ext cx="2789828" cy="5852887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9387" y="-102530"/>
              <a:ext cx="3192541" cy="6697753"/>
            </a:xfrm>
            <a:prstGeom prst="rect">
              <a:avLst/>
            </a:prstGeom>
          </p:spPr>
        </p:pic>
      </p:grpSp>
      <p:sp>
        <p:nvSpPr>
          <p:cNvPr id="28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4599620" y="1559250"/>
            <a:ext cx="1800000" cy="3165150"/>
          </a:xfrm>
          <a:prstGeom prst="rect">
            <a:avLst/>
          </a:prstGeom>
        </p:spPr>
      </p:sp>
      <p:sp>
        <p:nvSpPr>
          <p:cNvPr id="2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515100" y="1802993"/>
            <a:ext cx="1308729" cy="2769007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93782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8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/>
          <p:cNvSpPr/>
          <p:nvPr userDrawn="1"/>
        </p:nvSpPr>
        <p:spPr>
          <a:xfrm rot="16200000">
            <a:off x="8515685" y="-29919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 userDrawn="1"/>
        </p:nvSpPr>
        <p:spPr>
          <a:xfrm rot="5400000">
            <a:off x="8515685" y="546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 userDrawn="1"/>
        </p:nvSpPr>
        <p:spPr>
          <a:xfrm rot="16200000">
            <a:off x="8515685" y="4125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515685" y="7704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 userDrawn="1"/>
        </p:nvSpPr>
        <p:spPr>
          <a:xfrm rot="5400000">
            <a:off x="7898634" y="-31012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 userDrawn="1"/>
        </p:nvSpPr>
        <p:spPr>
          <a:xfrm rot="16200000">
            <a:off x="7898634" y="437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 userDrawn="1"/>
        </p:nvSpPr>
        <p:spPr>
          <a:xfrm rot="5400000">
            <a:off x="7898634" y="3975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7911334" y="7554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7911334" y="11133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 userDrawn="1"/>
        </p:nvSpPr>
        <p:spPr>
          <a:xfrm rot="16200000">
            <a:off x="7294283" y="-29919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 userDrawn="1"/>
        </p:nvSpPr>
        <p:spPr>
          <a:xfrm rot="5400000">
            <a:off x="7294283" y="546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 userDrawn="1"/>
        </p:nvSpPr>
        <p:spPr>
          <a:xfrm rot="16200000">
            <a:off x="7294283" y="4125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 userDrawn="1"/>
        </p:nvSpPr>
        <p:spPr>
          <a:xfrm rot="5400000">
            <a:off x="7306983" y="7704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 userDrawn="1"/>
        </p:nvSpPr>
        <p:spPr>
          <a:xfrm rot="5400000">
            <a:off x="6677232" y="-31012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 userDrawn="1"/>
        </p:nvSpPr>
        <p:spPr>
          <a:xfrm rot="16200000">
            <a:off x="6072881" y="-29919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>
            <a:spLocks noChangeAspect="1"/>
          </p:cNvSpPr>
          <p:nvPr userDrawn="1"/>
        </p:nvSpPr>
        <p:spPr>
          <a:xfrm>
            <a:off x="2190255" y="2110502"/>
            <a:ext cx="528088" cy="528088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>
            <a:spLocks noChangeAspect="1"/>
          </p:cNvSpPr>
          <p:nvPr userDrawn="1"/>
        </p:nvSpPr>
        <p:spPr>
          <a:xfrm>
            <a:off x="2190255" y="3110120"/>
            <a:ext cx="528088" cy="52808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93894" y="20487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93894" y="22858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593894" y="30225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93894" y="32595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2200771" y="2137094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2200771" y="31555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76" name="Oval 75"/>
          <p:cNvSpPr>
            <a:spLocks noChangeAspect="1"/>
          </p:cNvSpPr>
          <p:nvPr userDrawn="1"/>
        </p:nvSpPr>
        <p:spPr>
          <a:xfrm>
            <a:off x="6265525" y="2110502"/>
            <a:ext cx="528088" cy="528088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>
            <a:spLocks noChangeAspect="1"/>
          </p:cNvSpPr>
          <p:nvPr userDrawn="1"/>
        </p:nvSpPr>
        <p:spPr>
          <a:xfrm>
            <a:off x="6265525" y="3110120"/>
            <a:ext cx="528088" cy="528088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6895213" y="20487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6895213" y="22858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6895213" y="30225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6895213" y="32595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6276041" y="2137094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6276041" y="31555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3894" y="820876"/>
            <a:ext cx="790240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Our</a:t>
            </a:r>
            <a:r>
              <a:rPr lang="es-ES_tradnl" dirty="0" smtClean="0"/>
              <a:t> </a:t>
            </a:r>
            <a:r>
              <a:rPr lang="es-ES_tradnl" dirty="0" err="1" smtClean="0"/>
              <a:t>Services</a:t>
            </a:r>
            <a:endParaRPr lang="es-ES_tradnl" dirty="0" smtClean="0"/>
          </a:p>
        </p:txBody>
      </p:sp>
      <p:cxnSp>
        <p:nvCxnSpPr>
          <p:cNvPr id="85" name="Straight Connector 84"/>
          <p:cNvCxnSpPr/>
          <p:nvPr userDrawn="1"/>
        </p:nvCxnSpPr>
        <p:spPr>
          <a:xfrm>
            <a:off x="593895" y="1386031"/>
            <a:ext cx="7800999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 userDrawn="1"/>
        </p:nvCxnSpPr>
        <p:spPr>
          <a:xfrm flipH="1">
            <a:off x="593895" y="6564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>
            <a:spLocks noChangeAspect="1"/>
          </p:cNvSpPr>
          <p:nvPr userDrawn="1"/>
        </p:nvSpPr>
        <p:spPr>
          <a:xfrm>
            <a:off x="2190255" y="4062620"/>
            <a:ext cx="528088" cy="528088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593894" y="39750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593894" y="42120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2200771" y="41080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91" name="Oval 90"/>
          <p:cNvSpPr>
            <a:spLocks noChangeAspect="1"/>
          </p:cNvSpPr>
          <p:nvPr userDrawn="1"/>
        </p:nvSpPr>
        <p:spPr>
          <a:xfrm>
            <a:off x="6265525" y="4062620"/>
            <a:ext cx="528088" cy="528088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895213" y="39750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3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6895213" y="42120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276041" y="41080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61964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4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4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4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4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4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4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4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3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4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7" grpId="0" animBg="1"/>
      <p:bldP spid="68" grpId="0" animBg="1"/>
      <p:bldP spid="69" grpId="0" animBg="1"/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animBg="1"/>
      <p:bldP spid="77" grpId="0" animBg="1"/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animBg="1"/>
      <p:bldP spid="8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animBg="1"/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1468576"/>
            <a:ext cx="37719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36600" y="2011243"/>
            <a:ext cx="37719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36600" y="13041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36600" y="2228715"/>
            <a:ext cx="3771900" cy="1124085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07" y="520670"/>
            <a:ext cx="3620676" cy="487682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619501" y="1038550"/>
            <a:ext cx="4397246" cy="3723950"/>
          </a:xfrm>
          <a:custGeom>
            <a:avLst/>
            <a:gdLst>
              <a:gd name="connsiteX0" fmla="*/ 0 w 2593847"/>
              <a:gd name="connsiteY0" fmla="*/ 0 h 3241350"/>
              <a:gd name="connsiteX1" fmla="*/ 2593847 w 2593847"/>
              <a:gd name="connsiteY1" fmla="*/ 0 h 3241350"/>
              <a:gd name="connsiteX2" fmla="*/ 2593847 w 2593847"/>
              <a:gd name="connsiteY2" fmla="*/ 3241350 h 3241350"/>
              <a:gd name="connsiteX3" fmla="*/ 0 w 2593847"/>
              <a:gd name="connsiteY3" fmla="*/ 3241350 h 3241350"/>
              <a:gd name="connsiteX4" fmla="*/ 0 w 2593847"/>
              <a:gd name="connsiteY4" fmla="*/ 0 h 3241350"/>
              <a:gd name="connsiteX0" fmla="*/ 0 w 2682747"/>
              <a:gd name="connsiteY0" fmla="*/ 482600 h 3723950"/>
              <a:gd name="connsiteX1" fmla="*/ 2682747 w 2682747"/>
              <a:gd name="connsiteY1" fmla="*/ 0 h 3723950"/>
              <a:gd name="connsiteX2" fmla="*/ 2593847 w 2682747"/>
              <a:gd name="connsiteY2" fmla="*/ 3723950 h 3723950"/>
              <a:gd name="connsiteX3" fmla="*/ 0 w 2682747"/>
              <a:gd name="connsiteY3" fmla="*/ 3723950 h 3723950"/>
              <a:gd name="connsiteX4" fmla="*/ 0 w 2682747"/>
              <a:gd name="connsiteY4" fmla="*/ 482600 h 3723950"/>
              <a:gd name="connsiteX0" fmla="*/ 177800 w 2682747"/>
              <a:gd name="connsiteY0" fmla="*/ 317500 h 3723950"/>
              <a:gd name="connsiteX1" fmla="*/ 2682747 w 2682747"/>
              <a:gd name="connsiteY1" fmla="*/ 0 h 3723950"/>
              <a:gd name="connsiteX2" fmla="*/ 2593847 w 2682747"/>
              <a:gd name="connsiteY2" fmla="*/ 3723950 h 3723950"/>
              <a:gd name="connsiteX3" fmla="*/ 0 w 2682747"/>
              <a:gd name="connsiteY3" fmla="*/ 3723950 h 3723950"/>
              <a:gd name="connsiteX4" fmla="*/ 177800 w 2682747"/>
              <a:gd name="connsiteY4" fmla="*/ 317500 h 37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2747" h="3723950">
                <a:moveTo>
                  <a:pt x="177800" y="317500"/>
                </a:moveTo>
                <a:lnTo>
                  <a:pt x="2682747" y="0"/>
                </a:lnTo>
                <a:lnTo>
                  <a:pt x="2593847" y="3723950"/>
                </a:lnTo>
                <a:lnTo>
                  <a:pt x="0" y="3723950"/>
                </a:lnTo>
                <a:lnTo>
                  <a:pt x="177800" y="317500"/>
                </a:lnTo>
                <a:close/>
              </a:path>
            </a:pathLst>
          </a:custGeom>
        </p:spPr>
      </p:sp>
      <p:sp>
        <p:nvSpPr>
          <p:cNvPr id="3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692400" y="3496819"/>
            <a:ext cx="18161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124690" y="3466506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692400" y="3882036"/>
            <a:ext cx="18161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124690" y="3851723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2692400" y="4254553"/>
            <a:ext cx="18161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124690" y="422424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2692400" y="4623553"/>
            <a:ext cx="18161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2124690" y="459324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61571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1366976"/>
            <a:ext cx="314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36600" y="1909643"/>
            <a:ext cx="31496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36600" y="12025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36600" y="2050915"/>
            <a:ext cx="3149600" cy="1378085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pic>
        <p:nvPicPr>
          <p:cNvPr id="29" name="Picture 28" descr="iMac-Mas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047" y="1189175"/>
            <a:ext cx="4818631" cy="4418227"/>
          </a:xfrm>
          <a:prstGeom prst="rect">
            <a:avLst/>
          </a:prstGeom>
        </p:spPr>
      </p:pic>
      <p:sp>
        <p:nvSpPr>
          <p:cNvPr id="28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4371020" y="1443176"/>
            <a:ext cx="4209878" cy="2579381"/>
          </a:xfrm>
          <a:prstGeom prst="rect">
            <a:avLst/>
          </a:prstGeom>
        </p:spPr>
      </p:sp>
      <p:sp>
        <p:nvSpPr>
          <p:cNvPr id="3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16056" y="3575127"/>
            <a:ext cx="257014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748347" y="3544814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316056" y="3947644"/>
            <a:ext cx="257014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748347" y="3917331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316056" y="4320161"/>
            <a:ext cx="257014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3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748347" y="4289848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316056" y="4701861"/>
            <a:ext cx="257014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4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748347" y="4671548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84054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3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1468576"/>
            <a:ext cx="41021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36600" y="2011243"/>
            <a:ext cx="41021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36600" y="13041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36600" y="2228715"/>
            <a:ext cx="4102100" cy="1200285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55" y="291450"/>
            <a:ext cx="3241840" cy="5423550"/>
          </a:xfrm>
          <a:prstGeom prst="rect">
            <a:avLst/>
          </a:prstGeom>
        </p:spPr>
      </p:pic>
      <p:sp>
        <p:nvSpPr>
          <p:cNvPr id="3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616909" y="1588517"/>
            <a:ext cx="2204471" cy="2755224"/>
          </a:xfrm>
          <a:prstGeom prst="roundRect">
            <a:avLst/>
          </a:prstGeom>
        </p:spPr>
      </p:sp>
      <p:sp>
        <p:nvSpPr>
          <p:cNvPr id="29" name="Rounded Rectangle 28"/>
          <p:cNvSpPr/>
          <p:nvPr userDrawn="1"/>
        </p:nvSpPr>
        <p:spPr>
          <a:xfrm>
            <a:off x="1272069" y="3431611"/>
            <a:ext cx="814508" cy="81450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297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46075" y="4612895"/>
            <a:ext cx="1439998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255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am et,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</a:t>
            </a:r>
            <a:r>
              <a:rPr lang="en-US" dirty="0" smtClean="0"/>
              <a:t> 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310170" y="3557862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3431069" y="3431611"/>
            <a:ext cx="814508" cy="8145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9887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105075" y="4612895"/>
            <a:ext cx="1439998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9845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am et,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</a:t>
            </a:r>
            <a:r>
              <a:rPr lang="en-US" dirty="0" smtClean="0"/>
              <a:t> 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469170" y="3557862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7919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 userDrawn="1"/>
        </p:nvGrpSpPr>
        <p:grpSpPr>
          <a:xfrm>
            <a:off x="2919591" y="1725342"/>
            <a:ext cx="2137215" cy="1598048"/>
            <a:chOff x="4657725" y="946151"/>
            <a:chExt cx="2441575" cy="1825625"/>
          </a:xfrm>
        </p:grpSpPr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5953125" y="2046288"/>
              <a:ext cx="1146175" cy="593725"/>
            </a:xfrm>
            <a:custGeom>
              <a:avLst/>
              <a:gdLst>
                <a:gd name="T0" fmla="*/ 849 w 904"/>
                <a:gd name="T1" fmla="*/ 0 h 468"/>
                <a:gd name="T2" fmla="*/ 873 w 904"/>
                <a:gd name="T3" fmla="*/ 58 h 468"/>
                <a:gd name="T4" fmla="*/ 507 w 904"/>
                <a:gd name="T5" fmla="*/ 436 h 468"/>
                <a:gd name="T6" fmla="*/ 396 w 904"/>
                <a:gd name="T7" fmla="*/ 436 h 468"/>
                <a:gd name="T8" fmla="*/ 30 w 904"/>
                <a:gd name="T9" fmla="*/ 58 h 468"/>
                <a:gd name="T10" fmla="*/ 55 w 904"/>
                <a:gd name="T11" fmla="*/ 0 h 468"/>
                <a:gd name="T12" fmla="*/ 849 w 90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468">
                  <a:moveTo>
                    <a:pt x="849" y="0"/>
                  </a:moveTo>
                  <a:cubicBezTo>
                    <a:pt x="893" y="0"/>
                    <a:pt x="904" y="26"/>
                    <a:pt x="873" y="58"/>
                  </a:cubicBezTo>
                  <a:cubicBezTo>
                    <a:pt x="507" y="436"/>
                    <a:pt x="507" y="436"/>
                    <a:pt x="507" y="436"/>
                  </a:cubicBezTo>
                  <a:cubicBezTo>
                    <a:pt x="477" y="468"/>
                    <a:pt x="427" y="468"/>
                    <a:pt x="396" y="436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26"/>
                    <a:pt x="11" y="0"/>
                    <a:pt x="55" y="0"/>
                  </a:cubicBezTo>
                  <a:lnTo>
                    <a:pt x="8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4657725" y="946151"/>
              <a:ext cx="2151063" cy="1825625"/>
            </a:xfrm>
            <a:custGeom>
              <a:avLst/>
              <a:gdLst>
                <a:gd name="T0" fmla="*/ 848 w 1696"/>
                <a:gd name="T1" fmla="*/ 0 h 1440"/>
                <a:gd name="T2" fmla="*/ 0 w 1696"/>
                <a:gd name="T3" fmla="*/ 848 h 1440"/>
                <a:gd name="T4" fmla="*/ 241 w 1696"/>
                <a:gd name="T5" fmla="*/ 1440 h 1440"/>
                <a:gd name="T6" fmla="*/ 718 w 1696"/>
                <a:gd name="T7" fmla="*/ 1209 h 1440"/>
                <a:gd name="T8" fmla="*/ 464 w 1696"/>
                <a:gd name="T9" fmla="*/ 848 h 1440"/>
                <a:gd name="T10" fmla="*/ 848 w 1696"/>
                <a:gd name="T11" fmla="*/ 464 h 1440"/>
                <a:gd name="T12" fmla="*/ 1232 w 1696"/>
                <a:gd name="T13" fmla="*/ 848 h 1440"/>
                <a:gd name="T14" fmla="*/ 1213 w 1696"/>
                <a:gd name="T15" fmla="*/ 966 h 1440"/>
                <a:gd name="T16" fmla="*/ 1293 w 1696"/>
                <a:gd name="T17" fmla="*/ 966 h 1440"/>
                <a:gd name="T18" fmla="*/ 1293 w 1696"/>
                <a:gd name="T19" fmla="*/ 1062 h 1440"/>
                <a:gd name="T20" fmla="*/ 1669 w 1696"/>
                <a:gd name="T21" fmla="*/ 1062 h 1440"/>
                <a:gd name="T22" fmla="*/ 1696 w 1696"/>
                <a:gd name="T23" fmla="*/ 848 h 1440"/>
                <a:gd name="T24" fmla="*/ 848 w 1696"/>
                <a:gd name="T2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6" h="1440">
                  <a:moveTo>
                    <a:pt x="848" y="0"/>
                  </a:moveTo>
                  <a:cubicBezTo>
                    <a:pt x="380" y="0"/>
                    <a:pt x="0" y="380"/>
                    <a:pt x="0" y="848"/>
                  </a:cubicBezTo>
                  <a:cubicBezTo>
                    <a:pt x="0" y="1078"/>
                    <a:pt x="92" y="1287"/>
                    <a:pt x="241" y="1440"/>
                  </a:cubicBezTo>
                  <a:cubicBezTo>
                    <a:pt x="374" y="1315"/>
                    <a:pt x="540" y="1235"/>
                    <a:pt x="718" y="1209"/>
                  </a:cubicBezTo>
                  <a:cubicBezTo>
                    <a:pt x="570" y="1156"/>
                    <a:pt x="464" y="1014"/>
                    <a:pt x="464" y="848"/>
                  </a:cubicBezTo>
                  <a:cubicBezTo>
                    <a:pt x="464" y="636"/>
                    <a:pt x="636" y="464"/>
                    <a:pt x="848" y="464"/>
                  </a:cubicBezTo>
                  <a:cubicBezTo>
                    <a:pt x="1060" y="464"/>
                    <a:pt x="1232" y="636"/>
                    <a:pt x="1232" y="848"/>
                  </a:cubicBezTo>
                  <a:cubicBezTo>
                    <a:pt x="1232" y="889"/>
                    <a:pt x="1225" y="929"/>
                    <a:pt x="1213" y="966"/>
                  </a:cubicBezTo>
                  <a:cubicBezTo>
                    <a:pt x="1293" y="966"/>
                    <a:pt x="1293" y="966"/>
                    <a:pt x="1293" y="966"/>
                  </a:cubicBezTo>
                  <a:cubicBezTo>
                    <a:pt x="1293" y="1062"/>
                    <a:pt x="1293" y="1062"/>
                    <a:pt x="1293" y="1062"/>
                  </a:cubicBezTo>
                  <a:cubicBezTo>
                    <a:pt x="1669" y="1062"/>
                    <a:pt x="1669" y="1062"/>
                    <a:pt x="1669" y="1062"/>
                  </a:cubicBezTo>
                  <a:cubicBezTo>
                    <a:pt x="1687" y="994"/>
                    <a:pt x="1696" y="922"/>
                    <a:pt x="1696" y="848"/>
                  </a:cubicBezTo>
                  <a:cubicBezTo>
                    <a:pt x="1696" y="380"/>
                    <a:pt x="1316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24" name="Group 123"/>
          <p:cNvGrpSpPr/>
          <p:nvPr userDrawn="1"/>
        </p:nvGrpSpPr>
        <p:grpSpPr>
          <a:xfrm>
            <a:off x="2919591" y="2873157"/>
            <a:ext cx="1598048" cy="2110813"/>
            <a:chOff x="4657725" y="2257426"/>
            <a:chExt cx="1825625" cy="2411413"/>
          </a:xfrm>
        </p:grpSpPr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5753100" y="2257426"/>
              <a:ext cx="593725" cy="1146175"/>
            </a:xfrm>
            <a:custGeom>
              <a:avLst/>
              <a:gdLst>
                <a:gd name="T0" fmla="*/ 0 w 468"/>
                <a:gd name="T1" fmla="*/ 55 h 904"/>
                <a:gd name="T2" fmla="*/ 57 w 468"/>
                <a:gd name="T3" fmla="*/ 30 h 904"/>
                <a:gd name="T4" fmla="*/ 436 w 468"/>
                <a:gd name="T5" fmla="*/ 397 h 904"/>
                <a:gd name="T6" fmla="*/ 436 w 468"/>
                <a:gd name="T7" fmla="*/ 508 h 904"/>
                <a:gd name="T8" fmla="*/ 57 w 468"/>
                <a:gd name="T9" fmla="*/ 874 h 904"/>
                <a:gd name="T10" fmla="*/ 0 w 468"/>
                <a:gd name="T11" fmla="*/ 849 h 904"/>
                <a:gd name="T12" fmla="*/ 0 w 468"/>
                <a:gd name="T13" fmla="*/ 55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8" h="904">
                  <a:moveTo>
                    <a:pt x="0" y="55"/>
                  </a:moveTo>
                  <a:cubicBezTo>
                    <a:pt x="0" y="11"/>
                    <a:pt x="26" y="0"/>
                    <a:pt x="57" y="30"/>
                  </a:cubicBezTo>
                  <a:cubicBezTo>
                    <a:pt x="436" y="397"/>
                    <a:pt x="436" y="397"/>
                    <a:pt x="436" y="397"/>
                  </a:cubicBezTo>
                  <a:cubicBezTo>
                    <a:pt x="468" y="427"/>
                    <a:pt x="468" y="477"/>
                    <a:pt x="436" y="508"/>
                  </a:cubicBezTo>
                  <a:cubicBezTo>
                    <a:pt x="57" y="874"/>
                    <a:pt x="57" y="874"/>
                    <a:pt x="57" y="874"/>
                  </a:cubicBezTo>
                  <a:cubicBezTo>
                    <a:pt x="26" y="904"/>
                    <a:pt x="0" y="893"/>
                    <a:pt x="0" y="849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657725" y="2517776"/>
              <a:ext cx="1825625" cy="2151063"/>
            </a:xfrm>
            <a:custGeom>
              <a:avLst/>
              <a:gdLst>
                <a:gd name="T0" fmla="*/ 1209 w 1440"/>
                <a:gd name="T1" fmla="*/ 978 h 1696"/>
                <a:gd name="T2" fmla="*/ 848 w 1440"/>
                <a:gd name="T3" fmla="*/ 1232 h 1696"/>
                <a:gd name="T4" fmla="*/ 464 w 1440"/>
                <a:gd name="T5" fmla="*/ 848 h 1696"/>
                <a:gd name="T6" fmla="*/ 848 w 1440"/>
                <a:gd name="T7" fmla="*/ 464 h 1696"/>
                <a:gd name="T8" fmla="*/ 969 w 1440"/>
                <a:gd name="T9" fmla="*/ 483 h 1696"/>
                <a:gd name="T10" fmla="*/ 969 w 1440"/>
                <a:gd name="T11" fmla="*/ 9 h 1696"/>
                <a:gd name="T12" fmla="*/ 848 w 1440"/>
                <a:gd name="T13" fmla="*/ 0 h 1696"/>
                <a:gd name="T14" fmla="*/ 0 w 1440"/>
                <a:gd name="T15" fmla="*/ 848 h 1696"/>
                <a:gd name="T16" fmla="*/ 848 w 1440"/>
                <a:gd name="T17" fmla="*/ 1696 h 1696"/>
                <a:gd name="T18" fmla="*/ 1440 w 1440"/>
                <a:gd name="T19" fmla="*/ 1455 h 1696"/>
                <a:gd name="T20" fmla="*/ 1209 w 1440"/>
                <a:gd name="T21" fmla="*/ 978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0" h="1696">
                  <a:moveTo>
                    <a:pt x="1209" y="978"/>
                  </a:moveTo>
                  <a:cubicBezTo>
                    <a:pt x="1156" y="1126"/>
                    <a:pt x="1014" y="1232"/>
                    <a:pt x="848" y="1232"/>
                  </a:cubicBezTo>
                  <a:cubicBezTo>
                    <a:pt x="636" y="1232"/>
                    <a:pt x="464" y="1060"/>
                    <a:pt x="464" y="848"/>
                  </a:cubicBezTo>
                  <a:cubicBezTo>
                    <a:pt x="464" y="636"/>
                    <a:pt x="636" y="464"/>
                    <a:pt x="848" y="464"/>
                  </a:cubicBezTo>
                  <a:cubicBezTo>
                    <a:pt x="890" y="464"/>
                    <a:pt x="931" y="471"/>
                    <a:pt x="969" y="483"/>
                  </a:cubicBezTo>
                  <a:cubicBezTo>
                    <a:pt x="969" y="9"/>
                    <a:pt x="969" y="9"/>
                    <a:pt x="969" y="9"/>
                  </a:cubicBezTo>
                  <a:cubicBezTo>
                    <a:pt x="929" y="3"/>
                    <a:pt x="889" y="0"/>
                    <a:pt x="848" y="0"/>
                  </a:cubicBezTo>
                  <a:cubicBezTo>
                    <a:pt x="380" y="0"/>
                    <a:pt x="0" y="380"/>
                    <a:pt x="0" y="848"/>
                  </a:cubicBezTo>
                  <a:cubicBezTo>
                    <a:pt x="0" y="1316"/>
                    <a:pt x="380" y="1696"/>
                    <a:pt x="848" y="1696"/>
                  </a:cubicBezTo>
                  <a:cubicBezTo>
                    <a:pt x="1078" y="1696"/>
                    <a:pt x="1287" y="1604"/>
                    <a:pt x="1440" y="1455"/>
                  </a:cubicBezTo>
                  <a:cubicBezTo>
                    <a:pt x="1315" y="1322"/>
                    <a:pt x="1235" y="1156"/>
                    <a:pt x="120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27" name="Group 126"/>
          <p:cNvGrpSpPr/>
          <p:nvPr userDrawn="1"/>
        </p:nvGrpSpPr>
        <p:grpSpPr>
          <a:xfrm>
            <a:off x="4053509" y="3385921"/>
            <a:ext cx="2124709" cy="1598048"/>
            <a:chOff x="5953125" y="2843213"/>
            <a:chExt cx="2427288" cy="1825625"/>
          </a:xfrm>
        </p:grpSpPr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5953125" y="2989263"/>
              <a:ext cx="1146175" cy="593725"/>
            </a:xfrm>
            <a:custGeom>
              <a:avLst/>
              <a:gdLst>
                <a:gd name="T0" fmla="*/ 55 w 904"/>
                <a:gd name="T1" fmla="*/ 468 h 468"/>
                <a:gd name="T2" fmla="*/ 30 w 904"/>
                <a:gd name="T3" fmla="*/ 411 h 468"/>
                <a:gd name="T4" fmla="*/ 396 w 904"/>
                <a:gd name="T5" fmla="*/ 32 h 468"/>
                <a:gd name="T6" fmla="*/ 507 w 904"/>
                <a:gd name="T7" fmla="*/ 32 h 468"/>
                <a:gd name="T8" fmla="*/ 873 w 904"/>
                <a:gd name="T9" fmla="*/ 411 h 468"/>
                <a:gd name="T10" fmla="*/ 849 w 904"/>
                <a:gd name="T11" fmla="*/ 468 h 468"/>
                <a:gd name="T12" fmla="*/ 55 w 904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468">
                  <a:moveTo>
                    <a:pt x="55" y="468"/>
                  </a:moveTo>
                  <a:cubicBezTo>
                    <a:pt x="11" y="468"/>
                    <a:pt x="0" y="442"/>
                    <a:pt x="30" y="411"/>
                  </a:cubicBezTo>
                  <a:cubicBezTo>
                    <a:pt x="396" y="32"/>
                    <a:pt x="396" y="32"/>
                    <a:pt x="396" y="32"/>
                  </a:cubicBezTo>
                  <a:cubicBezTo>
                    <a:pt x="427" y="0"/>
                    <a:pt x="477" y="0"/>
                    <a:pt x="507" y="32"/>
                  </a:cubicBezTo>
                  <a:cubicBezTo>
                    <a:pt x="873" y="411"/>
                    <a:pt x="873" y="411"/>
                    <a:pt x="873" y="411"/>
                  </a:cubicBezTo>
                  <a:cubicBezTo>
                    <a:pt x="904" y="442"/>
                    <a:pt x="893" y="468"/>
                    <a:pt x="849" y="468"/>
                  </a:cubicBezTo>
                  <a:lnTo>
                    <a:pt x="55" y="4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6230938" y="2843213"/>
              <a:ext cx="2149475" cy="1825625"/>
            </a:xfrm>
            <a:custGeom>
              <a:avLst/>
              <a:gdLst>
                <a:gd name="T0" fmla="*/ 978 w 1696"/>
                <a:gd name="T1" fmla="*/ 231 h 1440"/>
                <a:gd name="T2" fmla="*/ 1232 w 1696"/>
                <a:gd name="T3" fmla="*/ 592 h 1440"/>
                <a:gd name="T4" fmla="*/ 848 w 1696"/>
                <a:gd name="T5" fmla="*/ 976 h 1440"/>
                <a:gd name="T6" fmla="*/ 464 w 1696"/>
                <a:gd name="T7" fmla="*/ 592 h 1440"/>
                <a:gd name="T8" fmla="*/ 487 w 1696"/>
                <a:gd name="T9" fmla="*/ 462 h 1440"/>
                <a:gd name="T10" fmla="*/ 10 w 1696"/>
                <a:gd name="T11" fmla="*/ 462 h 1440"/>
                <a:gd name="T12" fmla="*/ 0 w 1696"/>
                <a:gd name="T13" fmla="*/ 592 h 1440"/>
                <a:gd name="T14" fmla="*/ 848 w 1696"/>
                <a:gd name="T15" fmla="*/ 1440 h 1440"/>
                <a:gd name="T16" fmla="*/ 1696 w 1696"/>
                <a:gd name="T17" fmla="*/ 592 h 1440"/>
                <a:gd name="T18" fmla="*/ 1455 w 1696"/>
                <a:gd name="T19" fmla="*/ 0 h 1440"/>
                <a:gd name="T20" fmla="*/ 978 w 1696"/>
                <a:gd name="T21" fmla="*/ 231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6" h="1440">
                  <a:moveTo>
                    <a:pt x="978" y="231"/>
                  </a:moveTo>
                  <a:cubicBezTo>
                    <a:pt x="1126" y="284"/>
                    <a:pt x="1232" y="426"/>
                    <a:pt x="1232" y="592"/>
                  </a:cubicBezTo>
                  <a:cubicBezTo>
                    <a:pt x="1232" y="804"/>
                    <a:pt x="1060" y="976"/>
                    <a:pt x="848" y="976"/>
                  </a:cubicBezTo>
                  <a:cubicBezTo>
                    <a:pt x="636" y="976"/>
                    <a:pt x="464" y="804"/>
                    <a:pt x="464" y="592"/>
                  </a:cubicBezTo>
                  <a:cubicBezTo>
                    <a:pt x="464" y="546"/>
                    <a:pt x="472" y="503"/>
                    <a:pt x="487" y="462"/>
                  </a:cubicBezTo>
                  <a:cubicBezTo>
                    <a:pt x="10" y="462"/>
                    <a:pt x="10" y="462"/>
                    <a:pt x="10" y="462"/>
                  </a:cubicBezTo>
                  <a:cubicBezTo>
                    <a:pt x="3" y="504"/>
                    <a:pt x="0" y="548"/>
                    <a:pt x="0" y="592"/>
                  </a:cubicBezTo>
                  <a:cubicBezTo>
                    <a:pt x="0" y="1060"/>
                    <a:pt x="380" y="1440"/>
                    <a:pt x="848" y="1440"/>
                  </a:cubicBezTo>
                  <a:cubicBezTo>
                    <a:pt x="1316" y="1440"/>
                    <a:pt x="1696" y="1060"/>
                    <a:pt x="1696" y="592"/>
                  </a:cubicBezTo>
                  <a:cubicBezTo>
                    <a:pt x="1696" y="362"/>
                    <a:pt x="1604" y="153"/>
                    <a:pt x="1455" y="0"/>
                  </a:cubicBezTo>
                  <a:cubicBezTo>
                    <a:pt x="1322" y="125"/>
                    <a:pt x="1156" y="205"/>
                    <a:pt x="978" y="2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30" name="Group 129"/>
          <p:cNvGrpSpPr/>
          <p:nvPr userDrawn="1"/>
        </p:nvGrpSpPr>
        <p:grpSpPr>
          <a:xfrm>
            <a:off x="4580171" y="1725342"/>
            <a:ext cx="1598048" cy="2151111"/>
            <a:chOff x="6554788" y="946151"/>
            <a:chExt cx="1825625" cy="2457450"/>
          </a:xfrm>
        </p:grpSpPr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6691313" y="2257426"/>
              <a:ext cx="593725" cy="1146175"/>
            </a:xfrm>
            <a:custGeom>
              <a:avLst/>
              <a:gdLst>
                <a:gd name="T0" fmla="*/ 468 w 468"/>
                <a:gd name="T1" fmla="*/ 849 h 904"/>
                <a:gd name="T2" fmla="*/ 410 w 468"/>
                <a:gd name="T3" fmla="*/ 874 h 904"/>
                <a:gd name="T4" fmla="*/ 32 w 468"/>
                <a:gd name="T5" fmla="*/ 508 h 904"/>
                <a:gd name="T6" fmla="*/ 32 w 468"/>
                <a:gd name="T7" fmla="*/ 397 h 904"/>
                <a:gd name="T8" fmla="*/ 410 w 468"/>
                <a:gd name="T9" fmla="*/ 30 h 904"/>
                <a:gd name="T10" fmla="*/ 468 w 468"/>
                <a:gd name="T11" fmla="*/ 55 h 904"/>
                <a:gd name="T12" fmla="*/ 468 w 468"/>
                <a:gd name="T13" fmla="*/ 849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8" h="904">
                  <a:moveTo>
                    <a:pt x="468" y="849"/>
                  </a:moveTo>
                  <a:cubicBezTo>
                    <a:pt x="468" y="893"/>
                    <a:pt x="442" y="904"/>
                    <a:pt x="410" y="874"/>
                  </a:cubicBezTo>
                  <a:cubicBezTo>
                    <a:pt x="32" y="508"/>
                    <a:pt x="32" y="508"/>
                    <a:pt x="32" y="508"/>
                  </a:cubicBezTo>
                  <a:cubicBezTo>
                    <a:pt x="0" y="477"/>
                    <a:pt x="0" y="427"/>
                    <a:pt x="32" y="397"/>
                  </a:cubicBezTo>
                  <a:cubicBezTo>
                    <a:pt x="410" y="30"/>
                    <a:pt x="410" y="30"/>
                    <a:pt x="410" y="30"/>
                  </a:cubicBezTo>
                  <a:cubicBezTo>
                    <a:pt x="442" y="0"/>
                    <a:pt x="468" y="11"/>
                    <a:pt x="468" y="55"/>
                  </a:cubicBezTo>
                  <a:lnTo>
                    <a:pt x="468" y="8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6554788" y="946151"/>
              <a:ext cx="1825625" cy="2151063"/>
            </a:xfrm>
            <a:custGeom>
              <a:avLst/>
              <a:gdLst>
                <a:gd name="T0" fmla="*/ 592 w 1440"/>
                <a:gd name="T1" fmla="*/ 0 h 1696"/>
                <a:gd name="T2" fmla="*/ 0 w 1440"/>
                <a:gd name="T3" fmla="*/ 241 h 1696"/>
                <a:gd name="T4" fmla="*/ 231 w 1440"/>
                <a:gd name="T5" fmla="*/ 718 h 1696"/>
                <a:gd name="T6" fmla="*/ 592 w 1440"/>
                <a:gd name="T7" fmla="*/ 464 h 1696"/>
                <a:gd name="T8" fmla="*/ 976 w 1440"/>
                <a:gd name="T9" fmla="*/ 848 h 1696"/>
                <a:gd name="T10" fmla="*/ 592 w 1440"/>
                <a:gd name="T11" fmla="*/ 1232 h 1696"/>
                <a:gd name="T12" fmla="*/ 452 w 1440"/>
                <a:gd name="T13" fmla="*/ 1206 h 1696"/>
                <a:gd name="T14" fmla="*/ 452 w 1440"/>
                <a:gd name="T15" fmla="*/ 1300 h 1696"/>
                <a:gd name="T16" fmla="*/ 389 w 1440"/>
                <a:gd name="T17" fmla="*/ 1300 h 1696"/>
                <a:gd name="T18" fmla="*/ 389 w 1440"/>
                <a:gd name="T19" fmla="*/ 1671 h 1696"/>
                <a:gd name="T20" fmla="*/ 592 w 1440"/>
                <a:gd name="T21" fmla="*/ 1696 h 1696"/>
                <a:gd name="T22" fmla="*/ 1440 w 1440"/>
                <a:gd name="T23" fmla="*/ 848 h 1696"/>
                <a:gd name="T24" fmla="*/ 592 w 1440"/>
                <a:gd name="T25" fmla="*/ 0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0" h="1696">
                  <a:moveTo>
                    <a:pt x="592" y="0"/>
                  </a:moveTo>
                  <a:cubicBezTo>
                    <a:pt x="362" y="0"/>
                    <a:pt x="153" y="92"/>
                    <a:pt x="0" y="241"/>
                  </a:cubicBezTo>
                  <a:cubicBezTo>
                    <a:pt x="125" y="374"/>
                    <a:pt x="205" y="540"/>
                    <a:pt x="231" y="718"/>
                  </a:cubicBezTo>
                  <a:cubicBezTo>
                    <a:pt x="284" y="570"/>
                    <a:pt x="426" y="464"/>
                    <a:pt x="592" y="464"/>
                  </a:cubicBezTo>
                  <a:cubicBezTo>
                    <a:pt x="804" y="464"/>
                    <a:pt x="976" y="636"/>
                    <a:pt x="976" y="848"/>
                  </a:cubicBezTo>
                  <a:cubicBezTo>
                    <a:pt x="976" y="1060"/>
                    <a:pt x="804" y="1232"/>
                    <a:pt x="592" y="1232"/>
                  </a:cubicBezTo>
                  <a:cubicBezTo>
                    <a:pt x="543" y="1232"/>
                    <a:pt x="495" y="1223"/>
                    <a:pt x="452" y="1206"/>
                  </a:cubicBezTo>
                  <a:cubicBezTo>
                    <a:pt x="452" y="1300"/>
                    <a:pt x="452" y="1300"/>
                    <a:pt x="452" y="1300"/>
                  </a:cubicBezTo>
                  <a:cubicBezTo>
                    <a:pt x="389" y="1300"/>
                    <a:pt x="389" y="1300"/>
                    <a:pt x="389" y="1300"/>
                  </a:cubicBezTo>
                  <a:cubicBezTo>
                    <a:pt x="389" y="1671"/>
                    <a:pt x="389" y="1671"/>
                    <a:pt x="389" y="1671"/>
                  </a:cubicBezTo>
                  <a:cubicBezTo>
                    <a:pt x="454" y="1687"/>
                    <a:pt x="522" y="1696"/>
                    <a:pt x="592" y="1696"/>
                  </a:cubicBezTo>
                  <a:cubicBezTo>
                    <a:pt x="1060" y="1696"/>
                    <a:pt x="1440" y="1316"/>
                    <a:pt x="1440" y="848"/>
                  </a:cubicBezTo>
                  <a:cubicBezTo>
                    <a:pt x="1440" y="380"/>
                    <a:pt x="1060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2190255" y="2745502"/>
            <a:ext cx="528088" cy="1261006"/>
            <a:chOff x="1779081" y="2852164"/>
            <a:chExt cx="528088" cy="1261006"/>
          </a:xfrm>
        </p:grpSpPr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593894" y="26964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593894" y="29335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593894" y="33908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593894" y="36278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200771" y="2784794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200771" y="3523826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265525" y="2745502"/>
            <a:ext cx="528088" cy="1261006"/>
            <a:chOff x="1779081" y="2852164"/>
            <a:chExt cx="528088" cy="1261006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6895213" y="26964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6895213" y="29335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6895213" y="33908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6895213" y="36278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6276041" y="2784794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6276041" y="3523826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894" y="820876"/>
            <a:ext cx="790240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593895" y="1386031"/>
            <a:ext cx="7800999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593895" y="6564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20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727463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062038" y="1270130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062038" y="562995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>
            <a:spLocks noChangeAspect="1"/>
          </p:cNvSpPr>
          <p:nvPr userDrawn="1"/>
        </p:nvSpPr>
        <p:spPr>
          <a:xfrm>
            <a:off x="1348270" y="3545912"/>
            <a:ext cx="539999" cy="5399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424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958775" y="4612895"/>
            <a:ext cx="1439998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am et,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</a:t>
            </a:r>
            <a:r>
              <a:rPr lang="en-US" dirty="0" smtClean="0"/>
              <a:t> 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1360971" y="3570563"/>
            <a:ext cx="539999" cy="539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58" name="Rounded Rectangle 57"/>
          <p:cNvSpPr>
            <a:spLocks noChangeAspect="1"/>
          </p:cNvSpPr>
          <p:nvPr userDrawn="1"/>
        </p:nvSpPr>
        <p:spPr>
          <a:xfrm>
            <a:off x="3304070" y="3545912"/>
            <a:ext cx="539999" cy="5399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7982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2914575" y="4612895"/>
            <a:ext cx="1439998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7940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am et,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</a:t>
            </a:r>
            <a:r>
              <a:rPr lang="en-US" dirty="0" smtClean="0"/>
              <a:t> 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</p:txBody>
      </p:sp>
      <p:sp>
        <p:nvSpPr>
          <p:cNvPr id="62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3316771" y="3570563"/>
            <a:ext cx="539999" cy="539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63" name="Rounded Rectangle 62"/>
          <p:cNvSpPr>
            <a:spLocks noChangeAspect="1"/>
          </p:cNvSpPr>
          <p:nvPr userDrawn="1"/>
        </p:nvSpPr>
        <p:spPr>
          <a:xfrm>
            <a:off x="5234470" y="3545912"/>
            <a:ext cx="539999" cy="5399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7286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4844975" y="4612895"/>
            <a:ext cx="1439998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47244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am et,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</a:t>
            </a:r>
            <a:r>
              <a:rPr lang="en-US" dirty="0" smtClean="0"/>
              <a:t> 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</p:txBody>
      </p:sp>
      <p:sp>
        <p:nvSpPr>
          <p:cNvPr id="67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5247171" y="3570563"/>
            <a:ext cx="539999" cy="539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68" name="Rounded Rectangle 67"/>
          <p:cNvSpPr>
            <a:spLocks noChangeAspect="1"/>
          </p:cNvSpPr>
          <p:nvPr userDrawn="1"/>
        </p:nvSpPr>
        <p:spPr>
          <a:xfrm>
            <a:off x="7253644" y="3545912"/>
            <a:ext cx="539999" cy="53999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6747810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6864149" y="4612895"/>
            <a:ext cx="1439998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6743574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am et,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</a:t>
            </a:r>
            <a:r>
              <a:rPr lang="en-US" dirty="0" smtClean="0"/>
              <a:t> 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</p:txBody>
      </p:sp>
      <p:sp>
        <p:nvSpPr>
          <p:cNvPr id="72" name="Text Placeholder 7"/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7266345" y="3570563"/>
            <a:ext cx="539999" cy="539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06206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900" decel="100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9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900" decel="100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900" decel="100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900" decel="100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900" decel="100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900" decel="100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900" decel="100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900" decel="100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900" decel="100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727463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062038" y="1270130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062038" y="562995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>
            <a:spLocks noChangeAspect="1"/>
          </p:cNvSpPr>
          <p:nvPr userDrawn="1"/>
        </p:nvSpPr>
        <p:spPr>
          <a:xfrm>
            <a:off x="1348270" y="3545912"/>
            <a:ext cx="539999" cy="5399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60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424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958775" y="4612895"/>
            <a:ext cx="1439998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am et,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</a:t>
            </a:r>
            <a:r>
              <a:rPr lang="en-US" dirty="0" smtClean="0"/>
              <a:t> 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1360971" y="3570563"/>
            <a:ext cx="539999" cy="539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58" name="Rounded Rectangle 57"/>
          <p:cNvSpPr>
            <a:spLocks noChangeAspect="1"/>
          </p:cNvSpPr>
          <p:nvPr userDrawn="1"/>
        </p:nvSpPr>
        <p:spPr>
          <a:xfrm>
            <a:off x="3304070" y="3545912"/>
            <a:ext cx="539999" cy="5399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7982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2914575" y="4612895"/>
            <a:ext cx="1439998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7940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am et,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</a:t>
            </a:r>
            <a:r>
              <a:rPr lang="en-US" dirty="0" smtClean="0"/>
              <a:t> 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</p:txBody>
      </p:sp>
      <p:sp>
        <p:nvSpPr>
          <p:cNvPr id="62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3316771" y="3570563"/>
            <a:ext cx="539999" cy="539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63" name="Rounded Rectangle 62"/>
          <p:cNvSpPr>
            <a:spLocks noChangeAspect="1"/>
          </p:cNvSpPr>
          <p:nvPr userDrawn="1"/>
        </p:nvSpPr>
        <p:spPr>
          <a:xfrm>
            <a:off x="5234470" y="3545912"/>
            <a:ext cx="539999" cy="5399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7286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4844975" y="4612895"/>
            <a:ext cx="1439998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47244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am et,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</a:t>
            </a:r>
            <a:r>
              <a:rPr lang="en-US" dirty="0" smtClean="0"/>
              <a:t> 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</p:txBody>
      </p:sp>
      <p:sp>
        <p:nvSpPr>
          <p:cNvPr id="67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5247171" y="3570563"/>
            <a:ext cx="539999" cy="539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68" name="Rounded Rectangle 67"/>
          <p:cNvSpPr>
            <a:spLocks noChangeAspect="1"/>
          </p:cNvSpPr>
          <p:nvPr userDrawn="1"/>
        </p:nvSpPr>
        <p:spPr>
          <a:xfrm>
            <a:off x="7253644" y="3545912"/>
            <a:ext cx="539999" cy="53999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6747810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6864149" y="4612895"/>
            <a:ext cx="1439998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6743574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am et,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</a:t>
            </a:r>
            <a:r>
              <a:rPr lang="en-US" dirty="0" smtClean="0"/>
              <a:t> 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</p:txBody>
      </p:sp>
      <p:sp>
        <p:nvSpPr>
          <p:cNvPr id="72" name="Text Placeholder 7"/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7266345" y="3570563"/>
            <a:ext cx="539999" cy="539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62036" y="1419619"/>
            <a:ext cx="6885961" cy="9589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</a:p>
        </p:txBody>
      </p:sp>
    </p:spTree>
    <p:extLst>
      <p:ext uri="{BB962C8B-B14F-4D97-AF65-F5344CB8AC3E}">
        <p14:creationId xmlns:p14="http://schemas.microsoft.com/office/powerpoint/2010/main" val="376204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/>
      <p:bldP spid="5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727463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062038" y="1270130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062038" y="562995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853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1301675" y="4612895"/>
            <a:ext cx="1439998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811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am et,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</a:t>
            </a:r>
            <a:r>
              <a:rPr lang="en-US" dirty="0" smtClean="0"/>
              <a:t> 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7888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3905175" y="4612895"/>
            <a:ext cx="1439998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846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am et,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</a:t>
            </a:r>
            <a:r>
              <a:rPr lang="en-US" dirty="0" smtClean="0"/>
              <a:t> 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64177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6534075" y="4612895"/>
            <a:ext cx="1439998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4135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am et,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</a:t>
            </a:r>
            <a:r>
              <a:rPr lang="en-US" dirty="0" smtClean="0"/>
              <a:t> 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792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869384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46" name="Straight Connector 45"/>
          <p:cNvCxnSpPr/>
          <p:nvPr userDrawn="1"/>
        </p:nvCxnSpPr>
        <p:spPr>
          <a:xfrm flipV="1">
            <a:off x="1062038" y="1412051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 flipH="1">
            <a:off x="1062038" y="704916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 userDrawn="1"/>
        </p:nvSpPr>
        <p:spPr>
          <a:xfrm>
            <a:off x="2364269" y="3431611"/>
            <a:ext cx="814508" cy="81450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9219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2038275" y="4612895"/>
            <a:ext cx="1439998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9177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am et,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</a:t>
            </a:r>
            <a:r>
              <a:rPr lang="en-US" dirty="0" smtClean="0"/>
              <a:t> 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402370" y="3557862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53" name="Rounded Rectangle 52"/>
          <p:cNvSpPr/>
          <p:nvPr userDrawn="1"/>
        </p:nvSpPr>
        <p:spPr>
          <a:xfrm>
            <a:off x="6136169" y="3431611"/>
            <a:ext cx="814508" cy="81450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56938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5810175" y="4612895"/>
            <a:ext cx="1439998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56896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am et,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</a:t>
            </a:r>
            <a:r>
              <a:rPr lang="en-US" dirty="0" smtClean="0"/>
              <a:t> 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6174270" y="3557862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34622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190255" y="2377202"/>
            <a:ext cx="528088" cy="528088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190255" y="3922920"/>
            <a:ext cx="528088" cy="52808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593894" y="23281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593894" y="25652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593894" y="38861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593894" y="41231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200771" y="2416494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200771" y="39683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265525" y="2377202"/>
            <a:ext cx="528088" cy="528088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265525" y="3922920"/>
            <a:ext cx="528088" cy="528088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6895213" y="23281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6895213" y="25652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6895213" y="38861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6895213" y="41231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6276041" y="2416494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6276041" y="39683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894" y="820876"/>
            <a:ext cx="790240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593895" y="1386031"/>
            <a:ext cx="7800999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593895" y="6564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7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190255" y="2110502"/>
            <a:ext cx="528088" cy="528088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190255" y="3110120"/>
            <a:ext cx="528088" cy="52808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593894" y="20487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593894" y="22858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593894" y="30225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593894" y="32595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200771" y="2137094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200771" y="31555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265525" y="2110502"/>
            <a:ext cx="528088" cy="528088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265525" y="3110120"/>
            <a:ext cx="528088" cy="528088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6895213" y="20487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6895213" y="22858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6895213" y="30225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6895213" y="32595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6276041" y="2137094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6276041" y="31555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894" y="820876"/>
            <a:ext cx="790240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593895" y="1386031"/>
            <a:ext cx="7800999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593895" y="6564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2190255" y="4062620"/>
            <a:ext cx="528088" cy="528088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593894" y="39750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593894" y="42120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2200771" y="41080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44" name="Oval 43"/>
          <p:cNvSpPr>
            <a:spLocks noChangeAspect="1"/>
          </p:cNvSpPr>
          <p:nvPr userDrawn="1"/>
        </p:nvSpPr>
        <p:spPr>
          <a:xfrm>
            <a:off x="6265525" y="4062620"/>
            <a:ext cx="528088" cy="528088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895213" y="39750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6895213" y="42120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276041" y="41080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56967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decel="100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decel="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900" decel="100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decel="100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decel="100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900" decel="100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900" decel="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900" decel="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900" decel="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900" decel="100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900" decel="100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illoso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62036" y="1708099"/>
            <a:ext cx="6885961" cy="9589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062037" y="3003498"/>
            <a:ext cx="2976564" cy="21019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165600" y="3003498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042694" y="3371798"/>
            <a:ext cx="2905303" cy="6858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041900" y="3003498"/>
            <a:ext cx="293149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Mision</a:t>
            </a:r>
            <a:endParaRPr lang="es-ES_tradnl" dirty="0" smtClean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65600" y="4184598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042694" y="4552898"/>
            <a:ext cx="2905303" cy="6858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041900" y="4184598"/>
            <a:ext cx="293149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Vision</a:t>
            </a:r>
            <a:endParaRPr lang="es-ES_tradnl" dirty="0" smtClean="0"/>
          </a:p>
        </p:txBody>
      </p: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30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190255" y="2250202"/>
            <a:ext cx="528088" cy="528088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830018" y="3199020"/>
            <a:ext cx="528088" cy="52808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593894" y="21884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593894" y="24255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233657" y="31114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1233657" y="33484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200771" y="2238694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840534" y="32063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265525" y="2250202"/>
            <a:ext cx="528088" cy="528088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800937" y="3211720"/>
            <a:ext cx="528088" cy="528088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6895213" y="21884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6895213" y="24255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6430625" y="31241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6430625" y="33611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6276041" y="2238694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5811453" y="32190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894" y="820876"/>
            <a:ext cx="790240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593895" y="1386031"/>
            <a:ext cx="7800999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593895" y="6564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3398330" y="4202320"/>
            <a:ext cx="528088" cy="528088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1801969" y="41147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1801969" y="43517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3408846" y="42096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44" name="Oval 43"/>
          <p:cNvSpPr>
            <a:spLocks noChangeAspect="1"/>
          </p:cNvSpPr>
          <p:nvPr userDrawn="1"/>
        </p:nvSpPr>
        <p:spPr>
          <a:xfrm>
            <a:off x="5267537" y="4202320"/>
            <a:ext cx="528088" cy="528088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97225" y="41147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897225" y="43517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5278053" y="42096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28283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6198" y="1647598"/>
            <a:ext cx="9163566" cy="2696573"/>
            <a:chOff x="-6198" y="1647598"/>
            <a:chExt cx="9163566" cy="2696573"/>
          </a:xfrm>
        </p:grpSpPr>
        <p:sp>
          <p:nvSpPr>
            <p:cNvPr id="34" name="Rectangle 5"/>
            <p:cNvSpPr>
              <a:spLocks noChangeArrowheads="1"/>
            </p:cNvSpPr>
            <p:nvPr userDrawn="1"/>
          </p:nvSpPr>
          <p:spPr bwMode="auto">
            <a:xfrm>
              <a:off x="5450180" y="3691505"/>
              <a:ext cx="3707188" cy="6502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/>
                </a:solidFill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 userDrawn="1"/>
          </p:nvSpPr>
          <p:spPr bwMode="auto">
            <a:xfrm>
              <a:off x="5463305" y="1665496"/>
              <a:ext cx="3694062" cy="6502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/>
                </a:solidFill>
              </a:endParaRPr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auto">
            <a:xfrm>
              <a:off x="-6198" y="3673607"/>
              <a:ext cx="3705994" cy="650280"/>
            </a:xfrm>
            <a:custGeom>
              <a:avLst/>
              <a:gdLst>
                <a:gd name="T0" fmla="*/ 0 w 3106"/>
                <a:gd name="T1" fmla="*/ 0 h 545"/>
                <a:gd name="T2" fmla="*/ 0 w 3106"/>
                <a:gd name="T3" fmla="*/ 545 h 545"/>
                <a:gd name="T4" fmla="*/ 3106 w 3106"/>
                <a:gd name="T5" fmla="*/ 545 h 545"/>
                <a:gd name="T6" fmla="*/ 2884 w 3106"/>
                <a:gd name="T7" fmla="*/ 0 h 545"/>
                <a:gd name="T8" fmla="*/ 0 w 3106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6" h="545">
                  <a:moveTo>
                    <a:pt x="0" y="0"/>
                  </a:moveTo>
                  <a:lnTo>
                    <a:pt x="0" y="545"/>
                  </a:lnTo>
                  <a:lnTo>
                    <a:pt x="3106" y="545"/>
                  </a:lnTo>
                  <a:lnTo>
                    <a:pt x="2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/>
                </a:solidFill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 userDrawn="1"/>
          </p:nvSpPr>
          <p:spPr bwMode="auto">
            <a:xfrm>
              <a:off x="-1425" y="1647598"/>
              <a:ext cx="3705994" cy="6514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/>
                </a:solidFill>
              </a:endParaRPr>
            </a:p>
          </p:txBody>
        </p:sp>
        <p:sp>
          <p:nvSpPr>
            <p:cNvPr id="38" name="Freeform 9"/>
            <p:cNvSpPr>
              <a:spLocks/>
            </p:cNvSpPr>
            <p:nvPr userDrawn="1"/>
          </p:nvSpPr>
          <p:spPr bwMode="auto">
            <a:xfrm>
              <a:off x="4678197" y="3092532"/>
              <a:ext cx="1699078" cy="1251639"/>
            </a:xfrm>
            <a:custGeom>
              <a:avLst/>
              <a:gdLst>
                <a:gd name="T0" fmla="*/ 361 w 787"/>
                <a:gd name="T1" fmla="*/ 579 h 579"/>
                <a:gd name="T2" fmla="*/ 72 w 787"/>
                <a:gd name="T3" fmla="*/ 290 h 579"/>
                <a:gd name="T4" fmla="*/ 5 w 787"/>
                <a:gd name="T5" fmla="*/ 357 h 579"/>
                <a:gd name="T6" fmla="*/ 0 w 787"/>
                <a:gd name="T7" fmla="*/ 23 h 579"/>
                <a:gd name="T8" fmla="*/ 6 w 787"/>
                <a:gd name="T9" fmla="*/ 6 h 579"/>
                <a:gd name="T10" fmla="*/ 23 w 787"/>
                <a:gd name="T11" fmla="*/ 0 h 579"/>
                <a:gd name="T12" fmla="*/ 357 w 787"/>
                <a:gd name="T13" fmla="*/ 5 h 579"/>
                <a:gd name="T14" fmla="*/ 284 w 787"/>
                <a:gd name="T15" fmla="*/ 78 h 579"/>
                <a:gd name="T16" fmla="*/ 787 w 787"/>
                <a:gd name="T17" fmla="*/ 579 h 579"/>
                <a:gd name="T18" fmla="*/ 361 w 787"/>
                <a:gd name="T1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7" h="579">
                  <a:moveTo>
                    <a:pt x="361" y="579"/>
                  </a:moveTo>
                  <a:cubicBezTo>
                    <a:pt x="72" y="290"/>
                    <a:pt x="72" y="290"/>
                    <a:pt x="72" y="290"/>
                  </a:cubicBezTo>
                  <a:cubicBezTo>
                    <a:pt x="5" y="357"/>
                    <a:pt x="5" y="357"/>
                    <a:pt x="5" y="3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357" y="5"/>
                    <a:pt x="357" y="5"/>
                    <a:pt x="357" y="5"/>
                  </a:cubicBezTo>
                  <a:cubicBezTo>
                    <a:pt x="284" y="78"/>
                    <a:pt x="284" y="78"/>
                    <a:pt x="284" y="78"/>
                  </a:cubicBezTo>
                  <a:cubicBezTo>
                    <a:pt x="787" y="579"/>
                    <a:pt x="787" y="579"/>
                    <a:pt x="787" y="579"/>
                  </a:cubicBezTo>
                  <a:lnTo>
                    <a:pt x="361" y="57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/>
                </a:solidFill>
              </a:endParaRPr>
            </a:p>
          </p:txBody>
        </p:sp>
        <p:sp>
          <p:nvSpPr>
            <p:cNvPr id="39" name="Freeform 10"/>
            <p:cNvSpPr>
              <a:spLocks/>
            </p:cNvSpPr>
            <p:nvPr userDrawn="1"/>
          </p:nvSpPr>
          <p:spPr bwMode="auto">
            <a:xfrm>
              <a:off x="4675811" y="1665496"/>
              <a:ext cx="1702658" cy="1232548"/>
            </a:xfrm>
            <a:custGeom>
              <a:avLst/>
              <a:gdLst>
                <a:gd name="T0" fmla="*/ 789 w 789"/>
                <a:gd name="T1" fmla="*/ 1 h 570"/>
                <a:gd name="T2" fmla="*/ 290 w 789"/>
                <a:gd name="T3" fmla="*/ 499 h 570"/>
                <a:gd name="T4" fmla="*/ 357 w 789"/>
                <a:gd name="T5" fmla="*/ 567 h 570"/>
                <a:gd name="T6" fmla="*/ 23 w 789"/>
                <a:gd name="T7" fmla="*/ 570 h 570"/>
                <a:gd name="T8" fmla="*/ 7 w 789"/>
                <a:gd name="T9" fmla="*/ 564 h 570"/>
                <a:gd name="T10" fmla="*/ 0 w 789"/>
                <a:gd name="T11" fmla="*/ 548 h 570"/>
                <a:gd name="T12" fmla="*/ 4 w 789"/>
                <a:gd name="T13" fmla="*/ 213 h 570"/>
                <a:gd name="T14" fmla="*/ 77 w 789"/>
                <a:gd name="T15" fmla="*/ 286 h 570"/>
                <a:gd name="T16" fmla="*/ 364 w 789"/>
                <a:gd name="T17" fmla="*/ 0 h 570"/>
                <a:gd name="T18" fmla="*/ 789 w 789"/>
                <a:gd name="T19" fmla="*/ 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9" h="570">
                  <a:moveTo>
                    <a:pt x="789" y="1"/>
                  </a:moveTo>
                  <a:cubicBezTo>
                    <a:pt x="290" y="499"/>
                    <a:pt x="290" y="499"/>
                    <a:pt x="290" y="499"/>
                  </a:cubicBezTo>
                  <a:cubicBezTo>
                    <a:pt x="357" y="567"/>
                    <a:pt x="357" y="567"/>
                    <a:pt x="357" y="567"/>
                  </a:cubicBezTo>
                  <a:cubicBezTo>
                    <a:pt x="23" y="570"/>
                    <a:pt x="23" y="570"/>
                    <a:pt x="23" y="570"/>
                  </a:cubicBezTo>
                  <a:cubicBezTo>
                    <a:pt x="17" y="570"/>
                    <a:pt x="11" y="568"/>
                    <a:pt x="7" y="564"/>
                  </a:cubicBezTo>
                  <a:cubicBezTo>
                    <a:pt x="2" y="559"/>
                    <a:pt x="0" y="554"/>
                    <a:pt x="0" y="548"/>
                  </a:cubicBezTo>
                  <a:cubicBezTo>
                    <a:pt x="4" y="213"/>
                    <a:pt x="4" y="213"/>
                    <a:pt x="4" y="213"/>
                  </a:cubicBezTo>
                  <a:cubicBezTo>
                    <a:pt x="77" y="286"/>
                    <a:pt x="77" y="286"/>
                    <a:pt x="77" y="286"/>
                  </a:cubicBezTo>
                  <a:cubicBezTo>
                    <a:pt x="364" y="0"/>
                    <a:pt x="364" y="0"/>
                    <a:pt x="364" y="0"/>
                  </a:cubicBezTo>
                  <a:lnTo>
                    <a:pt x="7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 userDrawn="1"/>
          </p:nvSpPr>
          <p:spPr bwMode="auto">
            <a:xfrm>
              <a:off x="2789406" y="1647598"/>
              <a:ext cx="1691919" cy="1251639"/>
            </a:xfrm>
            <a:custGeom>
              <a:avLst/>
              <a:gdLst>
                <a:gd name="T0" fmla="*/ 423 w 784"/>
                <a:gd name="T1" fmla="*/ 0 h 579"/>
                <a:gd name="T2" fmla="*/ 712 w 784"/>
                <a:gd name="T3" fmla="*/ 288 h 579"/>
                <a:gd name="T4" fmla="*/ 779 w 784"/>
                <a:gd name="T5" fmla="*/ 222 h 579"/>
                <a:gd name="T6" fmla="*/ 784 w 784"/>
                <a:gd name="T7" fmla="*/ 556 h 579"/>
                <a:gd name="T8" fmla="*/ 778 w 784"/>
                <a:gd name="T9" fmla="*/ 572 h 579"/>
                <a:gd name="T10" fmla="*/ 762 w 784"/>
                <a:gd name="T11" fmla="*/ 579 h 579"/>
                <a:gd name="T12" fmla="*/ 427 w 784"/>
                <a:gd name="T13" fmla="*/ 573 h 579"/>
                <a:gd name="T14" fmla="*/ 500 w 784"/>
                <a:gd name="T15" fmla="*/ 500 h 579"/>
                <a:gd name="T16" fmla="*/ 0 w 784"/>
                <a:gd name="T17" fmla="*/ 1 h 579"/>
                <a:gd name="T18" fmla="*/ 423 w 784"/>
                <a:gd name="T1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4" h="579">
                  <a:moveTo>
                    <a:pt x="423" y="0"/>
                  </a:moveTo>
                  <a:cubicBezTo>
                    <a:pt x="712" y="288"/>
                    <a:pt x="712" y="288"/>
                    <a:pt x="712" y="288"/>
                  </a:cubicBezTo>
                  <a:cubicBezTo>
                    <a:pt x="779" y="222"/>
                    <a:pt x="779" y="222"/>
                    <a:pt x="779" y="222"/>
                  </a:cubicBezTo>
                  <a:cubicBezTo>
                    <a:pt x="784" y="556"/>
                    <a:pt x="784" y="556"/>
                    <a:pt x="784" y="556"/>
                  </a:cubicBezTo>
                  <a:cubicBezTo>
                    <a:pt x="784" y="562"/>
                    <a:pt x="782" y="568"/>
                    <a:pt x="778" y="572"/>
                  </a:cubicBezTo>
                  <a:cubicBezTo>
                    <a:pt x="774" y="576"/>
                    <a:pt x="768" y="579"/>
                    <a:pt x="762" y="579"/>
                  </a:cubicBezTo>
                  <a:cubicBezTo>
                    <a:pt x="427" y="573"/>
                    <a:pt x="427" y="573"/>
                    <a:pt x="427" y="573"/>
                  </a:cubicBezTo>
                  <a:cubicBezTo>
                    <a:pt x="500" y="500"/>
                    <a:pt x="500" y="500"/>
                    <a:pt x="500" y="50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4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 userDrawn="1"/>
          </p:nvSpPr>
          <p:spPr bwMode="auto">
            <a:xfrm>
              <a:off x="2782247" y="3092532"/>
              <a:ext cx="1701464" cy="1233741"/>
            </a:xfrm>
            <a:custGeom>
              <a:avLst/>
              <a:gdLst>
                <a:gd name="T0" fmla="*/ 0 w 788"/>
                <a:gd name="T1" fmla="*/ 569 h 571"/>
                <a:gd name="T2" fmla="*/ 498 w 788"/>
                <a:gd name="T3" fmla="*/ 71 h 571"/>
                <a:gd name="T4" fmla="*/ 431 w 788"/>
                <a:gd name="T5" fmla="*/ 4 h 571"/>
                <a:gd name="T6" fmla="*/ 766 w 788"/>
                <a:gd name="T7" fmla="*/ 0 h 571"/>
                <a:gd name="T8" fmla="*/ 782 w 788"/>
                <a:gd name="T9" fmla="*/ 7 h 571"/>
                <a:gd name="T10" fmla="*/ 788 w 788"/>
                <a:gd name="T11" fmla="*/ 23 h 571"/>
                <a:gd name="T12" fmla="*/ 785 w 788"/>
                <a:gd name="T13" fmla="*/ 357 h 571"/>
                <a:gd name="T14" fmla="*/ 711 w 788"/>
                <a:gd name="T15" fmla="*/ 284 h 571"/>
                <a:gd name="T16" fmla="*/ 424 w 788"/>
                <a:gd name="T17" fmla="*/ 571 h 571"/>
                <a:gd name="T18" fmla="*/ 0 w 788"/>
                <a:gd name="T19" fmla="*/ 569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8" h="571">
                  <a:moveTo>
                    <a:pt x="0" y="569"/>
                  </a:moveTo>
                  <a:cubicBezTo>
                    <a:pt x="498" y="71"/>
                    <a:pt x="498" y="71"/>
                    <a:pt x="498" y="71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2" y="0"/>
                    <a:pt x="778" y="3"/>
                    <a:pt x="782" y="7"/>
                  </a:cubicBezTo>
                  <a:cubicBezTo>
                    <a:pt x="786" y="11"/>
                    <a:pt x="788" y="17"/>
                    <a:pt x="788" y="23"/>
                  </a:cubicBezTo>
                  <a:cubicBezTo>
                    <a:pt x="785" y="357"/>
                    <a:pt x="785" y="357"/>
                    <a:pt x="785" y="357"/>
                  </a:cubicBezTo>
                  <a:cubicBezTo>
                    <a:pt x="711" y="284"/>
                    <a:pt x="711" y="284"/>
                    <a:pt x="711" y="284"/>
                  </a:cubicBezTo>
                  <a:cubicBezTo>
                    <a:pt x="424" y="571"/>
                    <a:pt x="424" y="571"/>
                    <a:pt x="424" y="571"/>
                  </a:cubicBezTo>
                  <a:lnTo>
                    <a:pt x="0" y="5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/>
                </a:solidFill>
              </a:endParaRPr>
            </a:p>
          </p:txBody>
        </p:sp>
      </p:grpSp>
      <p:sp>
        <p:nvSpPr>
          <p:cNvPr id="42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894" y="820876"/>
            <a:ext cx="790240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593895" y="1386031"/>
            <a:ext cx="7800999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flipH="1">
            <a:off x="593895" y="6564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3894" y="4560071"/>
            <a:ext cx="7902406" cy="9589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</a:p>
        </p:txBody>
      </p:sp>
    </p:spTree>
    <p:extLst>
      <p:ext uri="{BB962C8B-B14F-4D97-AF65-F5344CB8AC3E}">
        <p14:creationId xmlns:p14="http://schemas.microsoft.com/office/powerpoint/2010/main" val="298680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 rot="16200000">
            <a:off x="-65282" y="-310646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65282" y="43184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543303" y="-31470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160354" y="-310646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160354" y="4318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1768938" y="-306070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6899" y="762651"/>
            <a:ext cx="372110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baseline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S.W.O.T. </a:t>
            </a:r>
            <a:r>
              <a:rPr lang="es-ES_tradnl" dirty="0" err="1" smtClean="0"/>
              <a:t>Analysis</a:t>
            </a:r>
            <a:endParaRPr lang="es-ES_tradnl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96899" y="1305318"/>
            <a:ext cx="797560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596899" y="598183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62437" y="762651"/>
            <a:ext cx="43100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29" name="Isosceles Triangle 28"/>
          <p:cNvSpPr/>
          <p:nvPr userDrawn="1"/>
        </p:nvSpPr>
        <p:spPr>
          <a:xfrm rot="16200000">
            <a:off x="514902" y="1874261"/>
            <a:ext cx="1434525" cy="123666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450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7236906" y="1874261"/>
            <a:ext cx="1434525" cy="1236663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31" name="Isosceles Triangle 30"/>
          <p:cNvSpPr/>
          <p:nvPr userDrawn="1"/>
        </p:nvSpPr>
        <p:spPr>
          <a:xfrm rot="16200000">
            <a:off x="502202" y="3594207"/>
            <a:ext cx="1434525" cy="1236663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32" name="Isosceles Triangle 31"/>
          <p:cNvSpPr/>
          <p:nvPr userDrawn="1"/>
        </p:nvSpPr>
        <p:spPr>
          <a:xfrm rot="5400000">
            <a:off x="7236906" y="3624171"/>
            <a:ext cx="1434525" cy="1236663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361610" y="2163771"/>
            <a:ext cx="289407" cy="62815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 smtClean="0"/>
              <a:t>S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12114" y="2191983"/>
            <a:ext cx="289407" cy="62815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 smtClean="0"/>
              <a:t>W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7310" y="3900600"/>
            <a:ext cx="289407" cy="62815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 smtClean="0"/>
              <a:t>0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558151" y="3930128"/>
            <a:ext cx="289407" cy="62815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 smtClean="0"/>
              <a:t>T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996115" y="1875194"/>
            <a:ext cx="2445181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Strenghts</a:t>
            </a:r>
            <a:endParaRPr lang="es-ES_tradnl" dirty="0" smtClean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996115" y="2297386"/>
            <a:ext cx="2445181" cy="86381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13915" y="1875194"/>
            <a:ext cx="2445181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Weaknesses</a:t>
            </a:r>
            <a:endParaRPr lang="es-ES_tradnl" dirty="0" smtClean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713915" y="2297386"/>
            <a:ext cx="2445181" cy="86381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vitae.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1996115" y="3565035"/>
            <a:ext cx="2445181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Opportunities</a:t>
            </a:r>
            <a:endParaRPr lang="es-ES_tradnl" dirty="0" smtClean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1996115" y="3987227"/>
            <a:ext cx="2445181" cy="86381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713915" y="3565035"/>
            <a:ext cx="2445181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Threats</a:t>
            </a:r>
            <a:endParaRPr lang="es-ES_tradnl" dirty="0" smtClean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713915" y="3987227"/>
            <a:ext cx="2445181" cy="86381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vitae.</a:t>
            </a:r>
          </a:p>
        </p:txBody>
      </p:sp>
    </p:spTree>
    <p:extLst>
      <p:ext uri="{BB962C8B-B14F-4D97-AF65-F5344CB8AC3E}">
        <p14:creationId xmlns:p14="http://schemas.microsoft.com/office/powerpoint/2010/main" val="105433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8" grpId="0" animBg="1"/>
      <p:bldP spid="19" grpId="0" animBg="1"/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36" idx="1"/>
          </p:cNvCxnSpPr>
          <p:nvPr userDrawn="1"/>
        </p:nvCxnSpPr>
        <p:spPr>
          <a:xfrm rot="10800000" flipV="1">
            <a:off x="5001773" y="2124364"/>
            <a:ext cx="1108997" cy="61883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2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33" idx="3"/>
          </p:cNvCxnSpPr>
          <p:nvPr userDrawn="1"/>
        </p:nvCxnSpPr>
        <p:spPr>
          <a:xfrm rot="10800000">
            <a:off x="3019292" y="2124366"/>
            <a:ext cx="1408772" cy="61883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8" idx="1"/>
          </p:cNvCxnSpPr>
          <p:nvPr userDrawn="1"/>
        </p:nvCxnSpPr>
        <p:spPr>
          <a:xfrm rot="10800000">
            <a:off x="5001773" y="3814853"/>
            <a:ext cx="1108996" cy="87598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6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35" idx="3"/>
          </p:cNvCxnSpPr>
          <p:nvPr userDrawn="1"/>
        </p:nvCxnSpPr>
        <p:spPr>
          <a:xfrm rot="10800000" flipV="1">
            <a:off x="3019292" y="3814853"/>
            <a:ext cx="1408772" cy="87598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5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34" idx="3"/>
          </p:cNvCxnSpPr>
          <p:nvPr userDrawn="1"/>
        </p:nvCxnSpPr>
        <p:spPr>
          <a:xfrm rot="10800000" flipV="1">
            <a:off x="3019292" y="3225799"/>
            <a:ext cx="1408772" cy="18179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7" idx="1"/>
          </p:cNvCxnSpPr>
          <p:nvPr userDrawn="1"/>
        </p:nvCxnSpPr>
        <p:spPr>
          <a:xfrm rot="10800000">
            <a:off x="5001773" y="3225801"/>
            <a:ext cx="1108996" cy="18179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4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 userDrawn="1"/>
        </p:nvSpPr>
        <p:spPr>
          <a:xfrm>
            <a:off x="2204784" y="1717111"/>
            <a:ext cx="814508" cy="8145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 userDrawn="1"/>
        </p:nvSpPr>
        <p:spPr>
          <a:xfrm>
            <a:off x="2204784" y="3000345"/>
            <a:ext cx="814508" cy="81450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 userDrawn="1"/>
        </p:nvSpPr>
        <p:spPr>
          <a:xfrm>
            <a:off x="2204784" y="4283579"/>
            <a:ext cx="814508" cy="81450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 userDrawn="1"/>
        </p:nvSpPr>
        <p:spPr>
          <a:xfrm>
            <a:off x="6110769" y="1717111"/>
            <a:ext cx="814508" cy="81450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 userDrawn="1"/>
        </p:nvSpPr>
        <p:spPr>
          <a:xfrm>
            <a:off x="6110769" y="3000345"/>
            <a:ext cx="814508" cy="81450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 userDrawn="1"/>
        </p:nvSpPr>
        <p:spPr>
          <a:xfrm>
            <a:off x="6110769" y="4283579"/>
            <a:ext cx="814508" cy="8145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6899" y="762651"/>
            <a:ext cx="372110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596899" y="1305318"/>
            <a:ext cx="797560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 flipH="1">
            <a:off x="596899" y="598183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62437" y="762651"/>
            <a:ext cx="43100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-65282" y="-310646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 userDrawn="1"/>
        </p:nvSpPr>
        <p:spPr>
          <a:xfrm rot="5400000">
            <a:off x="-65282" y="43184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 userDrawn="1"/>
        </p:nvSpPr>
        <p:spPr>
          <a:xfrm rot="16200000">
            <a:off x="-65282" y="39701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 userDrawn="1"/>
        </p:nvSpPr>
        <p:spPr>
          <a:xfrm rot="5400000">
            <a:off x="-65282" y="75084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16200000">
            <a:off x="-65282" y="110467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543303" y="39126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 userDrawn="1"/>
        </p:nvSpPr>
        <p:spPr>
          <a:xfrm rot="5400000">
            <a:off x="543303" y="-31470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 userDrawn="1"/>
        </p:nvSpPr>
        <p:spPr>
          <a:xfrm rot="5400000">
            <a:off x="543303" y="392956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 userDrawn="1"/>
        </p:nvSpPr>
        <p:spPr>
          <a:xfrm rot="16200000">
            <a:off x="1160354" y="-310646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5400000">
            <a:off x="1160354" y="4318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1768938" y="-306070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7527" y="1717111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34666" y="2083434"/>
            <a:ext cx="1511998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3291" y="2125963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am et,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</a:t>
            </a:r>
            <a:r>
              <a:rPr lang="en-US" dirty="0" smtClean="0"/>
              <a:t> 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9213" y="1717111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64" name="Straight Connector 63"/>
          <p:cNvCxnSpPr/>
          <p:nvPr userDrawn="1"/>
        </p:nvCxnSpPr>
        <p:spPr>
          <a:xfrm>
            <a:off x="7071252" y="2083434"/>
            <a:ext cx="1439998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7064977" y="2125963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am et,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</a:t>
            </a:r>
            <a:r>
              <a:rPr lang="en-US" dirty="0" smtClean="0"/>
              <a:t> 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67527" y="3000345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534666" y="3366668"/>
            <a:ext cx="1511998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63291" y="3409197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am et,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</a:t>
            </a:r>
            <a:r>
              <a:rPr lang="en-US" dirty="0" smtClean="0"/>
              <a:t> 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069213" y="3000345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7071252" y="3366668"/>
            <a:ext cx="1439998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7064977" y="3409197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am et,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</a:t>
            </a:r>
            <a:r>
              <a:rPr lang="en-US" dirty="0" smtClean="0"/>
              <a:t> 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67527" y="4312124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74" name="Straight Connector 73"/>
          <p:cNvCxnSpPr/>
          <p:nvPr userDrawn="1"/>
        </p:nvCxnSpPr>
        <p:spPr>
          <a:xfrm>
            <a:off x="534666" y="4678447"/>
            <a:ext cx="1511998" cy="0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63291" y="4720976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am et,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</a:t>
            </a:r>
            <a:r>
              <a:rPr lang="en-US" dirty="0" smtClean="0"/>
              <a:t> 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9213" y="4312124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77" name="Straight Connector 76"/>
          <p:cNvCxnSpPr/>
          <p:nvPr userDrawn="1"/>
        </p:nvCxnSpPr>
        <p:spPr>
          <a:xfrm>
            <a:off x="7071252" y="4678447"/>
            <a:ext cx="1439998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7064977" y="4720976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am et, cons </a:t>
            </a:r>
            <a:r>
              <a:rPr lang="en-US" dirty="0" err="1" smtClean="0"/>
              <a:t>ectetur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</a:t>
            </a:r>
            <a:r>
              <a:rPr lang="en-US" dirty="0" smtClean="0"/>
              <a:t> 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219191" y="1843362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48870" y="1843362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219191" y="3163100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6148870" y="3163100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2219191" y="4446332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6148870" y="4446332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3403843" y="1417259"/>
            <a:ext cx="2488958" cy="429774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4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4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4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0891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mple slide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icture Placeholder 170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126538" cy="569912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200066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 smtClean="0"/>
              <a:t>Xpress</a:t>
            </a:r>
            <a:endParaRPr lang="es-ES_tradnl" dirty="0" smtClean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3200" y="2721007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73200" y="3143199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</a:t>
            </a:r>
            <a:r>
              <a:rPr lang="en-US" dirty="0" smtClean="0"/>
              <a:t> </a:t>
            </a:r>
            <a:r>
              <a:rPr lang="en-US" dirty="0" err="1" smtClean="0"/>
              <a:t>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48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imple slide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5307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 smtClean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489776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 smtClean="0"/>
              <a:t>1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4208430" y="-78018"/>
            <a:ext cx="5570570" cy="4277713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200066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 smtClean="0"/>
              <a:t>Xpress</a:t>
            </a:r>
            <a:endParaRPr lang="es-ES_tradnl" dirty="0" smtClean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3200" y="2721007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73200" y="3143199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</a:t>
            </a:r>
            <a:r>
              <a:rPr lang="en-US" dirty="0" smtClean="0"/>
              <a:t> </a:t>
            </a:r>
            <a:r>
              <a:rPr lang="en-US" dirty="0" err="1" smtClean="0"/>
              <a:t>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1997140" y="2136879"/>
            <a:ext cx="5570570" cy="4277713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337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mple slide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208430" y="-78018"/>
            <a:ext cx="5570570" cy="4277713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200066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 smtClean="0"/>
              <a:t>Xpress</a:t>
            </a:r>
            <a:endParaRPr lang="es-ES_tradnl" dirty="0" smtClean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3200" y="2721007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73200" y="3143199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</a:t>
            </a:r>
            <a:r>
              <a:rPr lang="en-US" dirty="0" smtClean="0"/>
              <a:t> </a:t>
            </a:r>
            <a:r>
              <a:rPr lang="en-US" dirty="0" err="1" smtClean="0"/>
              <a:t>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1997140" y="2136879"/>
            <a:ext cx="5570570" cy="4277713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5307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 smtClean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489776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2399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imple slide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208430" y="-78018"/>
            <a:ext cx="5570570" cy="4277713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200066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 smtClean="0"/>
              <a:t>Xpress</a:t>
            </a:r>
            <a:endParaRPr lang="es-ES_tradnl" dirty="0" smtClean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3200" y="2721007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73200" y="3143199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</a:t>
            </a:r>
            <a:r>
              <a:rPr lang="en-US" dirty="0" smtClean="0"/>
              <a:t> </a:t>
            </a:r>
            <a:r>
              <a:rPr lang="en-US" dirty="0" err="1" smtClean="0"/>
              <a:t>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1997140" y="2136879"/>
            <a:ext cx="5570570" cy="4277713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5307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 smtClean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489776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5435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mple slide 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208430" y="-78018"/>
            <a:ext cx="5570570" cy="4277713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200066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 smtClean="0"/>
              <a:t>Xpress</a:t>
            </a:r>
            <a:endParaRPr lang="es-ES_tradnl" dirty="0" smtClean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3200" y="2721007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73200" y="3143199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</a:t>
            </a:r>
            <a:r>
              <a:rPr lang="en-US" dirty="0" smtClean="0"/>
              <a:t> </a:t>
            </a:r>
            <a:r>
              <a:rPr lang="en-US" dirty="0" err="1" smtClean="0"/>
              <a:t>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1997140" y="2136879"/>
            <a:ext cx="5570570" cy="4277713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5307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 smtClean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489776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1452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62038" y="1778000"/>
            <a:ext cx="1548913" cy="1930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062039" y="3934815"/>
            <a:ext cx="156214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and </a:t>
            </a:r>
            <a:r>
              <a:rPr lang="es-ES_tradnl" dirty="0" err="1" smtClean="0"/>
              <a:t>Last</a:t>
            </a:r>
            <a:r>
              <a:rPr lang="es-ES_tradnl" dirty="0" smtClean="0"/>
              <a:t> </a:t>
            </a:r>
            <a:r>
              <a:rPr lang="es-ES_tradnl" dirty="0" err="1" smtClean="0"/>
              <a:t>name</a:t>
            </a:r>
            <a:endParaRPr lang="es-ES_tradnl" dirty="0" smtClean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062038" y="3849831"/>
            <a:ext cx="154891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62833" y="4214215"/>
            <a:ext cx="1548187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/>
              <a:t>Member area</a:t>
            </a:r>
          </a:p>
        </p:txBody>
      </p:sp>
      <p:sp>
        <p:nvSpPr>
          <p:cNvPr id="50" name="Text Placeholder 7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1062833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51" name="Text Placeholder 7"/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1473200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54" name="Text Placeholder 7"/>
          <p:cNvSpPr>
            <a:spLocks noGrp="1" noChangeAspect="1"/>
          </p:cNvSpPr>
          <p:nvPr>
            <p:ph type="body" sz="quarter" idx="26" hasCustomPrompt="1"/>
          </p:nvPr>
        </p:nvSpPr>
        <p:spPr>
          <a:xfrm>
            <a:off x="1892300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55" name="Text Placeholder 7"/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2298700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2840038" y="1778000"/>
            <a:ext cx="1548913" cy="1930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840039" y="3934815"/>
            <a:ext cx="156214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and </a:t>
            </a:r>
            <a:r>
              <a:rPr lang="es-ES_tradnl" dirty="0" err="1" smtClean="0"/>
              <a:t>Last</a:t>
            </a:r>
            <a:r>
              <a:rPr lang="es-ES_tradnl" dirty="0" smtClean="0"/>
              <a:t> </a:t>
            </a:r>
            <a:r>
              <a:rPr lang="es-ES_tradnl" dirty="0" err="1" smtClean="0"/>
              <a:t>name</a:t>
            </a:r>
            <a:endParaRPr lang="es-ES_tradnl" dirty="0" smtClean="0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2840038" y="3849831"/>
            <a:ext cx="154891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840833" y="4214215"/>
            <a:ext cx="1548187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/>
              <a:t>Member area</a:t>
            </a:r>
          </a:p>
        </p:txBody>
      </p:sp>
      <p:sp>
        <p:nvSpPr>
          <p:cNvPr id="95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2840833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96" name="Text Placeholder 7"/>
          <p:cNvSpPr>
            <a:spLocks noGrp="1" noChangeAspect="1"/>
          </p:cNvSpPr>
          <p:nvPr>
            <p:ph type="body" sz="quarter" idx="32" hasCustomPrompt="1"/>
          </p:nvPr>
        </p:nvSpPr>
        <p:spPr>
          <a:xfrm>
            <a:off x="3251200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97" name="Text Placeholder 7"/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3670300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98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4076700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611432" y="1778000"/>
            <a:ext cx="1548913" cy="1930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0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4611433" y="3934815"/>
            <a:ext cx="156214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and </a:t>
            </a:r>
            <a:r>
              <a:rPr lang="es-ES_tradnl" dirty="0" err="1" smtClean="0"/>
              <a:t>Last</a:t>
            </a:r>
            <a:r>
              <a:rPr lang="es-ES_tradnl" dirty="0" smtClean="0"/>
              <a:t> </a:t>
            </a:r>
            <a:r>
              <a:rPr lang="es-ES_tradnl" dirty="0" err="1" smtClean="0"/>
              <a:t>name</a:t>
            </a:r>
            <a:endParaRPr lang="es-ES_tradnl" dirty="0" smtClean="0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4611432" y="3849831"/>
            <a:ext cx="154891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4612227" y="4214215"/>
            <a:ext cx="1548187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/>
              <a:t>Member area</a:t>
            </a:r>
          </a:p>
        </p:txBody>
      </p:sp>
      <p:sp>
        <p:nvSpPr>
          <p:cNvPr id="103" name="Text Placeholder 7"/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4612227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104" name="Text Placeholder 7"/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5022594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105" name="Text Placeholder 7"/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5441694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106" name="Text Placeholder 7"/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5848094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10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6385851" y="1778000"/>
            <a:ext cx="1548913" cy="1930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385852" y="3934815"/>
            <a:ext cx="156214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and </a:t>
            </a:r>
            <a:r>
              <a:rPr lang="es-ES_tradnl" dirty="0" err="1" smtClean="0"/>
              <a:t>Last</a:t>
            </a:r>
            <a:r>
              <a:rPr lang="es-ES_tradnl" dirty="0" smtClean="0"/>
              <a:t> </a:t>
            </a:r>
            <a:r>
              <a:rPr lang="es-ES_tradnl" dirty="0" err="1" smtClean="0"/>
              <a:t>name</a:t>
            </a:r>
            <a:endParaRPr lang="es-ES_tradnl" dirty="0" smtClean="0"/>
          </a:p>
        </p:txBody>
      </p:sp>
      <p:cxnSp>
        <p:nvCxnSpPr>
          <p:cNvPr id="109" name="Straight Connector 108"/>
          <p:cNvCxnSpPr/>
          <p:nvPr userDrawn="1"/>
        </p:nvCxnSpPr>
        <p:spPr>
          <a:xfrm>
            <a:off x="6385851" y="3849831"/>
            <a:ext cx="154891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6386646" y="4214215"/>
            <a:ext cx="1548187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/>
              <a:t>Member area</a:t>
            </a:r>
          </a:p>
        </p:txBody>
      </p:sp>
      <p:sp>
        <p:nvSpPr>
          <p:cNvPr id="111" name="Text Placeholder 7"/>
          <p:cNvSpPr>
            <a:spLocks noGrp="1" noChangeAspect="1"/>
          </p:cNvSpPr>
          <p:nvPr>
            <p:ph type="body" sz="quarter" idx="45" hasCustomPrompt="1"/>
          </p:nvPr>
        </p:nvSpPr>
        <p:spPr>
          <a:xfrm>
            <a:off x="6386646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112" name="Text Placeholder 7"/>
          <p:cNvSpPr>
            <a:spLocks noGrp="1" noChangeAspect="1"/>
          </p:cNvSpPr>
          <p:nvPr>
            <p:ph type="body" sz="quarter" idx="46" hasCustomPrompt="1"/>
          </p:nvPr>
        </p:nvSpPr>
        <p:spPr>
          <a:xfrm>
            <a:off x="6797013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113" name="Text Placeholder 7"/>
          <p:cNvSpPr>
            <a:spLocks noGrp="1" noChangeAspect="1"/>
          </p:cNvSpPr>
          <p:nvPr>
            <p:ph type="body" sz="quarter" idx="47" hasCustomPrompt="1"/>
          </p:nvPr>
        </p:nvSpPr>
        <p:spPr>
          <a:xfrm>
            <a:off x="7216113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114" name="Text Placeholder 7"/>
          <p:cNvSpPr>
            <a:spLocks noGrp="1" noChangeAspect="1"/>
          </p:cNvSpPr>
          <p:nvPr>
            <p:ph type="body" sz="quarter" idx="48" hasCustomPrompt="1"/>
          </p:nvPr>
        </p:nvSpPr>
        <p:spPr>
          <a:xfrm>
            <a:off x="7622513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0577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4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4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4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4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4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4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4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4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4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4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4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4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4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4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4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4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4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4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4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4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4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mple slide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208430" y="-78018"/>
            <a:ext cx="5570570" cy="4277713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200066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 smtClean="0"/>
              <a:t>Xpress</a:t>
            </a:r>
            <a:endParaRPr lang="es-ES_tradnl" dirty="0" smtClean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3200" y="2721007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73200" y="3143199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</a:t>
            </a:r>
            <a:r>
              <a:rPr lang="en-US" dirty="0" smtClean="0"/>
              <a:t> </a:t>
            </a:r>
            <a:r>
              <a:rPr lang="en-US" dirty="0" err="1" smtClean="0"/>
              <a:t>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1997140" y="2136879"/>
            <a:ext cx="5570570" cy="4277713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5307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 smtClean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489776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2281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imple slide 0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208430" y="-78018"/>
            <a:ext cx="5570570" cy="4277713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200066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 smtClean="0"/>
              <a:t>Xpress</a:t>
            </a:r>
            <a:endParaRPr lang="es-ES_tradnl" dirty="0" smtClean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3200" y="2721007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73200" y="3143199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</a:t>
            </a:r>
            <a:r>
              <a:rPr lang="en-US" dirty="0" smtClean="0"/>
              <a:t> </a:t>
            </a:r>
            <a:r>
              <a:rPr lang="en-US" dirty="0" err="1" smtClean="0"/>
              <a:t>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1997140" y="2136879"/>
            <a:ext cx="5570570" cy="4277713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5307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 smtClean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489776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832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81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5334000" y="1219333"/>
            <a:ext cx="3072168" cy="3563713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89000" y="1025504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>
                    <a:lumMod val="50000"/>
                  </a:schemeClr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 smtClean="0"/>
              <a:t>Our</a:t>
            </a:r>
            <a:r>
              <a:rPr lang="es-ES_tradnl" dirty="0" smtClean="0"/>
              <a:t> </a:t>
            </a:r>
            <a:r>
              <a:rPr lang="es-ES_tradnl" dirty="0" err="1" smtClean="0"/>
              <a:t>team</a:t>
            </a:r>
            <a:endParaRPr lang="es-ES_tradnl" dirty="0" smtClean="0"/>
          </a:p>
        </p:txBody>
      </p:sp>
      <p:sp>
        <p:nvSpPr>
          <p:cNvPr id="16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89000" y="1546445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Know</a:t>
            </a:r>
            <a:r>
              <a:rPr lang="es-ES_tradnl" dirty="0" smtClean="0"/>
              <a:t> more </a:t>
            </a:r>
            <a:r>
              <a:rPr lang="es-ES_tradnl" dirty="0" err="1" smtClean="0"/>
              <a:t>about</a:t>
            </a:r>
            <a:r>
              <a:rPr lang="es-ES_tradnl" dirty="0" smtClean="0"/>
              <a:t> </a:t>
            </a:r>
            <a:r>
              <a:rPr lang="es-ES_tradnl" dirty="0" err="1" smtClean="0"/>
              <a:t>us</a:t>
            </a:r>
            <a:endParaRPr lang="es-ES_tradnl" dirty="0" smtClean="0"/>
          </a:p>
        </p:txBody>
      </p:sp>
      <p:sp>
        <p:nvSpPr>
          <p:cNvPr id="16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89000" y="1968637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</a:t>
            </a:r>
            <a:r>
              <a:rPr lang="en-US" dirty="0" smtClean="0"/>
              <a:t> </a:t>
            </a:r>
            <a:r>
              <a:rPr lang="en-US" dirty="0" err="1" smtClean="0"/>
              <a:t>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7200000">
            <a:off x="5972727" y="-539324"/>
            <a:ext cx="3059855" cy="2493048"/>
            <a:chOff x="6122245" y="-357719"/>
            <a:chExt cx="3059855" cy="2493048"/>
          </a:xfrm>
        </p:grpSpPr>
        <p:sp>
          <p:nvSpPr>
            <p:cNvPr id="33" name="Isosceles Triangle 32"/>
            <p:cNvSpPr/>
            <p:nvPr userDrawn="1"/>
          </p:nvSpPr>
          <p:spPr>
            <a:xfrm rot="16200000">
              <a:off x="8515685" y="-297425"/>
              <a:ext cx="715779" cy="617051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 userDrawn="1"/>
          </p:nvSpPr>
          <p:spPr>
            <a:xfrm rot="5400000">
              <a:off x="8515685" y="56405"/>
              <a:ext cx="715779" cy="61705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6200000">
              <a:off x="8515685" y="41023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 userDrawn="1"/>
          </p:nvSpPr>
          <p:spPr>
            <a:xfrm rot="5400000">
              <a:off x="8515685" y="768124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6200000">
              <a:off x="8515685" y="1126014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5400000">
              <a:off x="78986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 userDrawn="1"/>
          </p:nvSpPr>
          <p:spPr>
            <a:xfrm rot="16200000">
              <a:off x="78986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 userDrawn="1"/>
          </p:nvSpPr>
          <p:spPr>
            <a:xfrm rot="5400000">
              <a:off x="78986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78986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79113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79113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16200000">
              <a:off x="72942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5400000">
              <a:off x="72942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72942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72942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16200000">
              <a:off x="73069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 userDrawn="1"/>
          </p:nvSpPr>
          <p:spPr>
            <a:xfrm rot="5400000">
              <a:off x="66772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16200000">
              <a:off x="66772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60728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 userDrawn="1"/>
          </p:nvSpPr>
          <p:spPr>
            <a:xfrm rot="5400000">
              <a:off x="60728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 rot="7200000">
            <a:off x="5985427" y="3004779"/>
            <a:ext cx="3059855" cy="2493048"/>
            <a:chOff x="6122245" y="-357719"/>
            <a:chExt cx="3059855" cy="2493048"/>
          </a:xfrm>
        </p:grpSpPr>
        <p:sp>
          <p:nvSpPr>
            <p:cNvPr id="55" name="Isosceles Triangle 54"/>
            <p:cNvSpPr/>
            <p:nvPr userDrawn="1"/>
          </p:nvSpPr>
          <p:spPr>
            <a:xfrm rot="16200000">
              <a:off x="8515685" y="-297425"/>
              <a:ext cx="715779" cy="617051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8515685" y="56405"/>
              <a:ext cx="715779" cy="61705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 userDrawn="1"/>
          </p:nvSpPr>
          <p:spPr>
            <a:xfrm rot="16200000">
              <a:off x="8515685" y="41023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8515685" y="768124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 userDrawn="1"/>
          </p:nvSpPr>
          <p:spPr>
            <a:xfrm rot="16200000">
              <a:off x="8515685" y="1126014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78986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78986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5400000">
              <a:off x="78986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 userDrawn="1"/>
          </p:nvSpPr>
          <p:spPr>
            <a:xfrm rot="16200000">
              <a:off x="78986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9113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9113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16200000">
              <a:off x="72942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5400000">
              <a:off x="72942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/>
            <p:cNvSpPr/>
            <p:nvPr userDrawn="1"/>
          </p:nvSpPr>
          <p:spPr>
            <a:xfrm rot="16200000">
              <a:off x="72942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5400000">
              <a:off x="72942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3069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66772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16200000">
              <a:off x="66772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 userDrawn="1"/>
          </p:nvSpPr>
          <p:spPr>
            <a:xfrm rot="16200000">
              <a:off x="60728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5400000">
              <a:off x="60728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ounded Rectangle 75"/>
          <p:cNvSpPr/>
          <p:nvPr userDrawn="1"/>
        </p:nvSpPr>
        <p:spPr>
          <a:xfrm>
            <a:off x="889000" y="3130029"/>
            <a:ext cx="3527354" cy="234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09638" y="2832102"/>
            <a:ext cx="3535362" cy="324163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 smtClean="0"/>
              <a:t>PHOTOSHOP</a:t>
            </a:r>
          </a:p>
        </p:txBody>
      </p:sp>
      <p:sp>
        <p:nvSpPr>
          <p:cNvPr id="78" name="Rounded Rectangle 77"/>
          <p:cNvSpPr/>
          <p:nvPr userDrawn="1"/>
        </p:nvSpPr>
        <p:spPr>
          <a:xfrm>
            <a:off x="889000" y="3687776"/>
            <a:ext cx="3527354" cy="234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09638" y="3389849"/>
            <a:ext cx="3535362" cy="324163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 smtClean="0"/>
              <a:t>PHOTOSHOP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889000" y="4227158"/>
            <a:ext cx="3527354" cy="234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09638" y="3929231"/>
            <a:ext cx="3535362" cy="324163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 smtClean="0"/>
              <a:t>PHOTOSHOP</a:t>
            </a:r>
          </a:p>
        </p:txBody>
      </p:sp>
      <p:sp>
        <p:nvSpPr>
          <p:cNvPr id="85" name="Rounded Rectangle 84"/>
          <p:cNvSpPr/>
          <p:nvPr userDrawn="1"/>
        </p:nvSpPr>
        <p:spPr>
          <a:xfrm>
            <a:off x="889000" y="4747995"/>
            <a:ext cx="3527354" cy="234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909638" y="4450068"/>
            <a:ext cx="3535362" cy="324163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 smtClean="0"/>
              <a:t>PHOTOSHOP</a:t>
            </a:r>
          </a:p>
        </p:txBody>
      </p:sp>
      <p:cxnSp>
        <p:nvCxnSpPr>
          <p:cNvPr id="87" name="Straight Connector 86"/>
          <p:cNvCxnSpPr/>
          <p:nvPr userDrawn="1"/>
        </p:nvCxnSpPr>
        <p:spPr>
          <a:xfrm flipH="1">
            <a:off x="3856038" y="101846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11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with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34497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39289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62036" y="4121099"/>
            <a:ext cx="6885961" cy="9589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169400" cy="30607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6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with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391843" y="3449776"/>
            <a:ext cx="546414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393882" y="3917699"/>
            <a:ext cx="5473823" cy="1686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87607" y="4011028"/>
            <a:ext cx="5444067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169400" cy="30607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58353" y="3246856"/>
            <a:ext cx="789411" cy="155373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 smtClean="0"/>
              <a:t>0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89733" y="3246856"/>
            <a:ext cx="789411" cy="155373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4292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>
          <a:xfrm>
            <a:off x="3591379" y="505333"/>
            <a:ext cx="5570570" cy="4277713"/>
            <a:chOff x="3573430" y="-316693"/>
            <a:chExt cx="5570570" cy="4277713"/>
          </a:xfrm>
        </p:grpSpPr>
        <p:sp>
          <p:nvSpPr>
            <p:cNvPr id="121" name="Isosceles Triangle 120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Isosceles Triangle 182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Isosceles Triangle 185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Isosceles Triangle 188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Isosceles Triangle 189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Isosceles Triangle 190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Isosceles Triangle 191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Isosceles Triangle 192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Isosceles Triangle 19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Isosceles Triangle 19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Isosceles Triangle 19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Isosceles Triangle 19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Isosceles Triangle 197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Isosceles Triangle 198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Isosceles Triangle 199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Isosceles Triangle 200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Isosceles Triangle 201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Isosceles Triangle 202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Isosceles Triangle 203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Isosceles Triangle 204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Isosceles Triangle 205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Isosceles Triangle 206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Isosceles Triangle 207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Isosceles Triangle 208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Isosceles Triangle 209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Isosceles Triangle 210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Isosceles Triangle 211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Isosceles Triangle 212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215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Isosceles Triangle 216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Isosceles Triangle 217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Isosceles Triangle 218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Isosceles Triangle 219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Isosceles Triangle 220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Isosceles Triangle 221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Isosceles Triangle 223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/>
          <p:cNvGrpSpPr/>
          <p:nvPr userDrawn="1"/>
        </p:nvGrpSpPr>
        <p:grpSpPr>
          <a:xfrm rot="10800000">
            <a:off x="-745088" y="475512"/>
            <a:ext cx="5570570" cy="4277713"/>
            <a:chOff x="3573430" y="-316693"/>
            <a:chExt cx="5570570" cy="4277713"/>
          </a:xfrm>
        </p:grpSpPr>
        <p:sp>
          <p:nvSpPr>
            <p:cNvPr id="229" name="Isosceles Triangle 228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Isosceles Triangle 233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Isosceles Triangle 239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Isosceles Triangle 240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Isosceles Triangle 241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Isosceles Triangle 242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Isosceles Triangle 247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Isosceles Triangle 248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Isosceles Triangle 249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Isosceles Triangle 250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Isosceles Triangle 251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Isosceles Triangle 252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Isosceles Triangle 253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Isosceles Triangle 254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Isosceles Triangle 255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Isosceles Triangle 256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Isosceles Triangle 257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Isosceles Triangle 258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Isosceles Triangle 259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Isosceles Triangle 260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Isosceles Triangle 262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Isosceles Triangle 26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Isosceles Triangle 26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Isosceles Triangle 26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Isosceles Triangle 267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Isosceles Triangle 268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Isosceles Triangle 269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Isosceles Triangle 270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Isosceles Triangle 271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Isosceles Triangle 272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Isosceles Triangle 273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Isosceles Triangle 274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Isosceles Triangle 275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Isosceles Triangle 276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Isosceles Triangle 277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Isosceles Triangle 278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Isosceles Triangle 279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Isosceles Triangle 280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Isosceles Triangle 281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Isosceles Triangle 282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Isosceles Triangle 284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285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Isosceles Triangle 287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Isosceles Triangle 288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1116825" y="1546888"/>
            <a:ext cx="2474554" cy="2870481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0" name="Picture Placeholder 177"/>
          <p:cNvSpPr>
            <a:spLocks noGrp="1"/>
          </p:cNvSpPr>
          <p:nvPr>
            <p:ph type="pic" sz="quarter" idx="13"/>
          </p:nvPr>
        </p:nvSpPr>
        <p:spPr>
          <a:xfrm>
            <a:off x="4168391" y="1191291"/>
            <a:ext cx="1869862" cy="216903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3" name="Picture Placeholder 177"/>
          <p:cNvSpPr>
            <a:spLocks noGrp="1"/>
          </p:cNvSpPr>
          <p:nvPr>
            <p:ph type="pic" sz="quarter" idx="14"/>
          </p:nvPr>
        </p:nvSpPr>
        <p:spPr>
          <a:xfrm>
            <a:off x="6681972" y="1945327"/>
            <a:ext cx="1826854" cy="211914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4" name="Picture Placeholder 177"/>
          <p:cNvSpPr>
            <a:spLocks noGrp="1"/>
          </p:cNvSpPr>
          <p:nvPr>
            <p:ph type="pic" sz="quarter" idx="15"/>
          </p:nvPr>
        </p:nvSpPr>
        <p:spPr>
          <a:xfrm>
            <a:off x="2986940" y="1216781"/>
            <a:ext cx="1239525" cy="143784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5" name="Picture Placeholder 177"/>
          <p:cNvSpPr>
            <a:spLocks noGrp="1"/>
          </p:cNvSpPr>
          <p:nvPr>
            <p:ph type="pic" sz="quarter" idx="16"/>
          </p:nvPr>
        </p:nvSpPr>
        <p:spPr>
          <a:xfrm>
            <a:off x="5437198" y="2626445"/>
            <a:ext cx="1239525" cy="143784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6" name="Picture Placeholder 177"/>
          <p:cNvSpPr>
            <a:spLocks noGrp="1"/>
          </p:cNvSpPr>
          <p:nvPr>
            <p:ph type="pic" sz="quarter" idx="17"/>
          </p:nvPr>
        </p:nvSpPr>
        <p:spPr>
          <a:xfrm>
            <a:off x="7903880" y="1204128"/>
            <a:ext cx="1239525" cy="143784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7" name="Picture Placeholder 177"/>
          <p:cNvSpPr>
            <a:spLocks noGrp="1"/>
          </p:cNvSpPr>
          <p:nvPr>
            <p:ph type="pic" sz="quarter" idx="18"/>
          </p:nvPr>
        </p:nvSpPr>
        <p:spPr>
          <a:xfrm>
            <a:off x="-122700" y="2283516"/>
            <a:ext cx="1239525" cy="143784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8" name="Isosceles Triangle 357"/>
          <p:cNvSpPr/>
          <p:nvPr userDrawn="1"/>
        </p:nvSpPr>
        <p:spPr>
          <a:xfrm rot="5400000">
            <a:off x="446000" y="1238363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Isosceles Triangle 358"/>
          <p:cNvSpPr/>
          <p:nvPr userDrawn="1"/>
        </p:nvSpPr>
        <p:spPr>
          <a:xfrm rot="5400000">
            <a:off x="2324758" y="3748604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Isosceles Triangle 359"/>
          <p:cNvSpPr/>
          <p:nvPr userDrawn="1"/>
        </p:nvSpPr>
        <p:spPr>
          <a:xfrm rot="5400000">
            <a:off x="3560050" y="2326231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Isosceles Triangle 360"/>
          <p:cNvSpPr/>
          <p:nvPr userDrawn="1"/>
        </p:nvSpPr>
        <p:spPr>
          <a:xfrm rot="5400000">
            <a:off x="5380557" y="1258428"/>
            <a:ext cx="715779" cy="617051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Isosceles Triangle 361"/>
          <p:cNvSpPr/>
          <p:nvPr userDrawn="1"/>
        </p:nvSpPr>
        <p:spPr>
          <a:xfrm rot="5400000">
            <a:off x="7869928" y="3392514"/>
            <a:ext cx="715779" cy="617051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8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8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6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4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290" grpId="0"/>
      <p:bldP spid="353" grpId="0"/>
      <p:bldP spid="354" grpId="0"/>
      <p:bldP spid="355" grpId="0"/>
      <p:bldP spid="356" grpId="0"/>
      <p:bldP spid="357" grpId="0"/>
      <p:bldP spid="358" grpId="0" animBg="1"/>
      <p:bldP spid="359" grpId="0" animBg="1"/>
      <p:bldP spid="360" grpId="0" animBg="1"/>
      <p:bldP spid="361" grpId="0" animBg="1"/>
      <p:bldP spid="36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theme" Target="../theme/theme1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 userDrawn="1"/>
        </p:nvSpPr>
        <p:spPr>
          <a:xfrm rot="16200000">
            <a:off x="8566544" y="221124"/>
            <a:ext cx="403610" cy="347942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59" r:id="rId3"/>
    <p:sldLayoutId id="2147483704" r:id="rId4"/>
    <p:sldLayoutId id="2147483717" r:id="rId5"/>
    <p:sldLayoutId id="2147483719" r:id="rId6"/>
    <p:sldLayoutId id="2147483708" r:id="rId7"/>
    <p:sldLayoutId id="2147483709" r:id="rId8"/>
    <p:sldLayoutId id="2147483728" r:id="rId9"/>
    <p:sldLayoutId id="2147483729" r:id="rId10"/>
    <p:sldLayoutId id="2147483754" r:id="rId11"/>
    <p:sldLayoutId id="2147483756" r:id="rId12"/>
    <p:sldLayoutId id="2147483755" r:id="rId13"/>
    <p:sldLayoutId id="2147483753" r:id="rId14"/>
    <p:sldLayoutId id="2147483757" r:id="rId15"/>
    <p:sldLayoutId id="2147483758" r:id="rId16"/>
    <p:sldLayoutId id="2147483706" r:id="rId17"/>
    <p:sldLayoutId id="2147483707" r:id="rId18"/>
    <p:sldLayoutId id="2147483724" r:id="rId19"/>
    <p:sldLayoutId id="2147483723" r:id="rId20"/>
    <p:sldLayoutId id="2147483720" r:id="rId21"/>
    <p:sldLayoutId id="2147483721" r:id="rId22"/>
    <p:sldLayoutId id="2147483722" r:id="rId23"/>
    <p:sldLayoutId id="2147483730" r:id="rId24"/>
    <p:sldLayoutId id="2147483731" r:id="rId25"/>
    <p:sldLayoutId id="2147483744" r:id="rId26"/>
    <p:sldLayoutId id="2147483747" r:id="rId27"/>
    <p:sldLayoutId id="2147483743" r:id="rId28"/>
    <p:sldLayoutId id="2147483732" r:id="rId29"/>
    <p:sldLayoutId id="2147483733" r:id="rId30"/>
    <p:sldLayoutId id="2147483734" r:id="rId31"/>
    <p:sldLayoutId id="2147483735" r:id="rId32"/>
    <p:sldLayoutId id="2147483737" r:id="rId33"/>
    <p:sldLayoutId id="2147483749" r:id="rId34"/>
    <p:sldLayoutId id="2147483752" r:id="rId35"/>
    <p:sldLayoutId id="2147483750" r:id="rId36"/>
    <p:sldLayoutId id="2147483751" r:id="rId37"/>
    <p:sldLayoutId id="2147483746" r:id="rId38"/>
    <p:sldLayoutId id="2147483745" r:id="rId39"/>
    <p:sldLayoutId id="2147483748" r:id="rId40"/>
    <p:sldLayoutId id="2147483738" r:id="rId41"/>
    <p:sldLayoutId id="2147483726" r:id="rId42"/>
    <p:sldLayoutId id="2147483725" r:id="rId43"/>
    <p:sldLayoutId id="2147483671" r:id="rId44"/>
    <p:sldLayoutId id="2147483710" r:id="rId45"/>
    <p:sldLayoutId id="2147483716" r:id="rId46"/>
    <p:sldLayoutId id="2147483711" r:id="rId47"/>
    <p:sldLayoutId id="2147483712" r:id="rId48"/>
    <p:sldLayoutId id="2147483713" r:id="rId49"/>
    <p:sldLayoutId id="2147483714" r:id="rId50"/>
    <p:sldLayoutId id="2147483715" r:id="rId51"/>
    <p:sldLayoutId id="2147483760" r:id="rId5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05037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777" indent="-303777" algn="l" defTabSz="405037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184" indent="-253147" algn="l" defTabSz="405037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591" indent="-202518" algn="l" defTabSz="40503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7626" indent="-202518" algn="l" defTabSz="405037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662" indent="-202518" algn="l" defTabSz="405037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7698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2735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7771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2807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37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7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10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144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18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0216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5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028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Project: Bookstore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660900" y="3143199"/>
            <a:ext cx="3556000" cy="717686"/>
          </a:xfrm>
        </p:spPr>
        <p:txBody>
          <a:bodyPr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6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463040" y="1539666"/>
            <a:ext cx="5791200" cy="1742014"/>
          </a:xfrm>
        </p:spPr>
        <p:txBody>
          <a:bodyPr/>
          <a:lstStyle/>
          <a:p>
            <a:r>
              <a:rPr lang="en-US" sz="540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3120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62037" y="2006930"/>
            <a:ext cx="5464148" cy="1068779"/>
          </a:xfrm>
        </p:spPr>
        <p:txBody>
          <a:bodyPr/>
          <a:lstStyle/>
          <a:p>
            <a:pPr fontAlgn="base"/>
            <a:r>
              <a:rPr lang="en-US" dirty="0" err="1" smtClean="0">
                <a:solidFill>
                  <a:srgbClr val="002060"/>
                </a:solidFill>
              </a:rPr>
              <a:t>Thành</a:t>
            </a:r>
            <a:r>
              <a:rPr lang="en-US" dirty="0" smtClean="0">
                <a:solidFill>
                  <a:srgbClr val="002060"/>
                </a:solidFill>
              </a:rPr>
              <a:t> </a:t>
            </a:r>
            <a:r>
              <a:rPr lang="en-US" dirty="0" err="1" smtClean="0">
                <a:solidFill>
                  <a:srgbClr val="002060"/>
                </a:solidFill>
              </a:rPr>
              <a:t>Viên</a:t>
            </a:r>
            <a:r>
              <a:rPr lang="en-US" dirty="0" smtClean="0">
                <a:solidFill>
                  <a:srgbClr val="002060"/>
                </a:solidFill>
              </a:rPr>
              <a:t> </a:t>
            </a:r>
            <a:r>
              <a:rPr lang="en-US" dirty="0" err="1" smtClean="0">
                <a:solidFill>
                  <a:srgbClr val="002060"/>
                </a:solidFill>
              </a:rPr>
              <a:t>Nhóm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r>
              <a:rPr lang="en-US" b="0" dirty="0" smtClean="0">
                <a:solidFill>
                  <a:srgbClr val="002060"/>
                </a:solidFill>
              </a:rPr>
              <a:t>​</a:t>
            </a:r>
          </a:p>
          <a:p>
            <a:pPr fontAlgn="base"/>
            <a:r>
              <a:rPr lang="en-US" b="0" dirty="0" err="1" smtClean="0">
                <a:solidFill>
                  <a:schemeClr val="tx1"/>
                </a:solidFill>
              </a:rPr>
              <a:t>Dương</a:t>
            </a:r>
            <a:r>
              <a:rPr lang="en-US" b="0" dirty="0" smtClean="0">
                <a:solidFill>
                  <a:schemeClr val="tx1"/>
                </a:solidFill>
              </a:rPr>
              <a:t> </a:t>
            </a:r>
            <a:r>
              <a:rPr lang="en-US" b="0" dirty="0" err="1" smtClean="0">
                <a:solidFill>
                  <a:schemeClr val="tx1"/>
                </a:solidFill>
              </a:rPr>
              <a:t>Ngọc</a:t>
            </a:r>
            <a:r>
              <a:rPr lang="en-US" b="0" dirty="0" smtClean="0">
                <a:solidFill>
                  <a:schemeClr val="tx1"/>
                </a:solidFill>
              </a:rPr>
              <a:t> </a:t>
            </a:r>
            <a:r>
              <a:rPr lang="en-US" b="0" dirty="0" err="1" smtClean="0">
                <a:solidFill>
                  <a:schemeClr val="tx1"/>
                </a:solidFill>
              </a:rPr>
              <a:t>Sơn</a:t>
            </a:r>
            <a:r>
              <a:rPr lang="en-US" b="0" dirty="0" smtClean="0">
                <a:solidFill>
                  <a:schemeClr val="tx1"/>
                </a:solidFill>
              </a:rPr>
              <a:t>​</a:t>
            </a:r>
          </a:p>
          <a:p>
            <a:pPr fontAlgn="base"/>
            <a:r>
              <a:rPr lang="en-US" b="0" dirty="0" err="1" smtClean="0">
                <a:solidFill>
                  <a:schemeClr val="tx1"/>
                </a:solidFill>
              </a:rPr>
              <a:t>Đỗ</a:t>
            </a:r>
            <a:r>
              <a:rPr lang="en-US" b="0" dirty="0" smtClean="0">
                <a:solidFill>
                  <a:schemeClr val="tx1"/>
                </a:solidFill>
              </a:rPr>
              <a:t> </a:t>
            </a:r>
            <a:r>
              <a:rPr lang="en-US" b="0" dirty="0" err="1" smtClean="0">
                <a:solidFill>
                  <a:schemeClr val="tx1"/>
                </a:solidFill>
              </a:rPr>
              <a:t>Thị</a:t>
            </a:r>
            <a:r>
              <a:rPr lang="en-US" b="0" dirty="0" smtClean="0">
                <a:solidFill>
                  <a:schemeClr val="tx1"/>
                </a:solidFill>
              </a:rPr>
              <a:t> </a:t>
            </a:r>
            <a:r>
              <a:rPr lang="en-US" b="0" dirty="0" err="1" smtClean="0">
                <a:solidFill>
                  <a:schemeClr val="tx1"/>
                </a:solidFill>
              </a:rPr>
              <a:t>Hải</a:t>
            </a:r>
            <a:r>
              <a:rPr lang="en-US" b="0" dirty="0" smtClean="0">
                <a:solidFill>
                  <a:schemeClr val="tx1"/>
                </a:solidFill>
              </a:rPr>
              <a:t>​</a:t>
            </a:r>
          </a:p>
          <a:p>
            <a:pPr fontAlgn="base"/>
            <a:r>
              <a:rPr lang="en-US" b="0" dirty="0" err="1" smtClean="0">
                <a:solidFill>
                  <a:schemeClr val="tx1"/>
                </a:solidFill>
              </a:rPr>
              <a:t>Trần</a:t>
            </a:r>
            <a:r>
              <a:rPr lang="en-US" b="0" dirty="0" smtClean="0">
                <a:solidFill>
                  <a:schemeClr val="tx1"/>
                </a:solidFill>
              </a:rPr>
              <a:t> </a:t>
            </a:r>
            <a:r>
              <a:rPr lang="en-US" b="0" dirty="0" err="1" smtClean="0">
                <a:solidFill>
                  <a:schemeClr val="tx1"/>
                </a:solidFill>
              </a:rPr>
              <a:t>Thương</a:t>
            </a:r>
            <a:r>
              <a:rPr lang="en-US" b="0" dirty="0" smtClean="0">
                <a:solidFill>
                  <a:schemeClr val="tx1"/>
                </a:solidFill>
              </a:rPr>
              <a:t>​</a:t>
            </a:r>
          </a:p>
          <a:p>
            <a:pPr fontAlgn="base"/>
            <a:r>
              <a:rPr lang="en-US" b="0" dirty="0" err="1" smtClean="0">
                <a:solidFill>
                  <a:schemeClr val="tx1"/>
                </a:solidFill>
              </a:rPr>
              <a:t>Phạm</a:t>
            </a:r>
            <a:r>
              <a:rPr lang="en-US" b="0" dirty="0" smtClean="0">
                <a:solidFill>
                  <a:schemeClr val="tx1"/>
                </a:solidFill>
              </a:rPr>
              <a:t> </a:t>
            </a:r>
            <a:r>
              <a:rPr lang="en-US" b="0" dirty="0" err="1" smtClean="0">
                <a:solidFill>
                  <a:schemeClr val="tx1"/>
                </a:solidFill>
              </a:rPr>
              <a:t>Văn</a:t>
            </a:r>
            <a:r>
              <a:rPr lang="en-US" b="0" dirty="0" smtClean="0">
                <a:solidFill>
                  <a:schemeClr val="tx1"/>
                </a:solidFill>
              </a:rPr>
              <a:t> </a:t>
            </a:r>
            <a:r>
              <a:rPr lang="en-US" b="0" dirty="0" err="1" smtClean="0">
                <a:solidFill>
                  <a:schemeClr val="tx1"/>
                </a:solidFill>
              </a:rPr>
              <a:t>Hưng</a:t>
            </a:r>
            <a:r>
              <a:rPr lang="en-US" b="0" dirty="0" smtClean="0">
                <a:solidFill>
                  <a:schemeClr val="tx1"/>
                </a:solidFill>
              </a:rPr>
              <a:t>​</a:t>
            </a:r>
          </a:p>
          <a:p>
            <a:pPr fontAlgn="base"/>
            <a:r>
              <a:rPr lang="en-US" b="0" dirty="0" smtClean="0">
                <a:solidFill>
                  <a:schemeClr val="tx1"/>
                </a:solidFill>
              </a:rPr>
              <a:t>​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6"/>
          </p:nvPr>
        </p:nvSpPr>
        <p:spPr>
          <a:xfrm>
            <a:off x="2423234" y="3384468"/>
            <a:ext cx="5444067" cy="736270"/>
          </a:xfrm>
        </p:spPr>
        <p:txBody>
          <a:bodyPr/>
          <a:lstStyle/>
          <a:p>
            <a:pPr algn="ctr" fontAlgn="base"/>
            <a:r>
              <a:rPr lang="en-US" sz="1800" b="1" dirty="0" smtClean="0">
                <a:solidFill>
                  <a:srgbClr val="FF0000"/>
                </a:solidFill>
              </a:rPr>
              <a:t>Project:</a:t>
            </a:r>
            <a:r>
              <a:rPr lang="en-US" sz="1800" dirty="0" smtClean="0"/>
              <a:t>​ </a:t>
            </a:r>
            <a:r>
              <a:rPr lang="en-US" sz="1800" b="1" dirty="0" smtClean="0">
                <a:solidFill>
                  <a:schemeClr val="tx1"/>
                </a:solidFill>
              </a:rPr>
              <a:t>Website </a:t>
            </a:r>
            <a:r>
              <a:rPr lang="en-US" sz="1800" b="1" dirty="0" err="1" smtClean="0">
                <a:solidFill>
                  <a:schemeClr val="tx1"/>
                </a:solidFill>
              </a:rPr>
              <a:t>bán</a:t>
            </a:r>
            <a:r>
              <a:rPr lang="en-US" sz="1800" b="1" dirty="0" smtClean="0">
                <a:solidFill>
                  <a:schemeClr val="tx1"/>
                </a:solidFill>
              </a:rPr>
              <a:t> </a:t>
            </a:r>
            <a:r>
              <a:rPr lang="en-US" sz="1800" b="1" dirty="0" err="1" smtClean="0">
                <a:solidFill>
                  <a:schemeClr val="tx1"/>
                </a:solidFill>
              </a:rPr>
              <a:t>sách</a:t>
            </a:r>
            <a:endParaRPr lang="vi-VN" sz="1800" dirty="0">
              <a:solidFill>
                <a:schemeClr val="tx1"/>
              </a:solidFill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062037" y="1062176"/>
            <a:ext cx="751194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 smtClean="0">
                <a:solidFill>
                  <a:srgbClr val="FF0000"/>
                </a:solidFill>
                <a:ea typeface="Gungsuh" pitchFamily="18" charset="-127"/>
              </a:rPr>
              <a:t>Giảng viên hướng dẫn:</a:t>
            </a:r>
            <a:r>
              <a:rPr lang="vi-VN" sz="2400" dirty="0" smtClean="0">
                <a:solidFill>
                  <a:srgbClr val="002060"/>
                </a:solidFill>
                <a:ea typeface="Gungsuh" pitchFamily="18" charset="-127"/>
              </a:rPr>
              <a:t> TS Nguyễn Hồng Phương</a:t>
            </a:r>
            <a:r>
              <a:rPr lang="vi-VN" sz="2400" b="0" dirty="0" smtClean="0">
                <a:solidFill>
                  <a:srgbClr val="002060"/>
                </a:solidFill>
                <a:ea typeface="Gungsuh" pitchFamily="18" charset="-127"/>
              </a:rPr>
              <a:t>​</a:t>
            </a:r>
            <a:r>
              <a:rPr lang="vi-VN" b="0" dirty="0" smtClean="0">
                <a:solidFill>
                  <a:srgbClr val="002060"/>
                </a:solidFill>
                <a:ea typeface="Gungsuh" pitchFamily="18" charset="-127"/>
              </a:rPr>
              <a:t/>
            </a:r>
            <a:br>
              <a:rPr lang="vi-VN" b="0" dirty="0" smtClean="0">
                <a:solidFill>
                  <a:srgbClr val="002060"/>
                </a:solidFill>
                <a:ea typeface="Gungsuh" pitchFamily="18" charset="-127"/>
              </a:rPr>
            </a:br>
            <a:r>
              <a:rPr lang="vi-VN" b="0" dirty="0" smtClean="0">
                <a:solidFill>
                  <a:srgbClr val="002060"/>
                </a:solidFill>
                <a:ea typeface="Gungsuh" pitchFamily="18" charset="-127"/>
              </a:rPr>
              <a:t>​</a:t>
            </a:r>
            <a:endParaRPr lang="en-US" dirty="0">
              <a:solidFill>
                <a:srgbClr val="002060"/>
              </a:solidFill>
              <a:latin typeface="Gungsuh" pitchFamily="18" charset="-127"/>
              <a:ea typeface="Gungsu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5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1489776" y="1190611"/>
            <a:ext cx="7060458" cy="359817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2060"/>
                </a:solidFill>
                <a:latin typeface="Arial Black" pitchFamily="34" charset="0"/>
              </a:rPr>
              <a:t>NỘI DUNG TRÌNH BÀY</a:t>
            </a:r>
            <a:r>
              <a:rPr lang="en-US" sz="2000" dirty="0" smtClean="0">
                <a:solidFill>
                  <a:srgbClr val="002060"/>
                </a:solidFill>
                <a:latin typeface="Arial Black" pitchFamily="34" charset="0"/>
              </a:rPr>
              <a:t>​</a:t>
            </a:r>
            <a:endParaRPr lang="en-US"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Giới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thiệu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đề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tài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Qui </a:t>
            </a:r>
            <a:r>
              <a:rPr lang="en-US" b="1" dirty="0" err="1" smtClean="0">
                <a:solidFill>
                  <a:srgbClr val="002060"/>
                </a:solidFill>
              </a:rPr>
              <a:t>trình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thực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hiện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Mô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tả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trang</a:t>
            </a:r>
            <a:r>
              <a:rPr lang="en-US" b="1" dirty="0" smtClean="0">
                <a:solidFill>
                  <a:srgbClr val="002060"/>
                </a:solidFill>
              </a:rPr>
              <a:t> web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2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Kết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luận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3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062036" y="1646602"/>
            <a:ext cx="6911361" cy="271790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A. </a:t>
            </a:r>
            <a:r>
              <a:rPr lang="en-US" sz="2000" dirty="0" err="1" smtClean="0">
                <a:solidFill>
                  <a:srgbClr val="0070C0"/>
                </a:solidFill>
              </a:rPr>
              <a:t>Chủ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đề</a:t>
            </a:r>
            <a:r>
              <a:rPr lang="en-US" sz="2000" dirty="0" smtClean="0">
                <a:solidFill>
                  <a:srgbClr val="0070C0"/>
                </a:solidFill>
              </a:rPr>
              <a:t> : Trang web </a:t>
            </a:r>
            <a:r>
              <a:rPr lang="en-US" sz="2000" dirty="0" err="1" smtClean="0">
                <a:solidFill>
                  <a:srgbClr val="0070C0"/>
                </a:solidFill>
              </a:rPr>
              <a:t>mua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sách</a:t>
            </a:r>
            <a:r>
              <a:rPr lang="en-US" sz="2000" dirty="0" smtClean="0">
                <a:solidFill>
                  <a:srgbClr val="0070C0"/>
                </a:solidFill>
              </a:rPr>
              <a:t> online</a:t>
            </a: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	B. </a:t>
            </a:r>
            <a:r>
              <a:rPr lang="en-US" sz="2000" dirty="0" err="1" smtClean="0">
                <a:solidFill>
                  <a:srgbClr val="0070C0"/>
                </a:solidFill>
              </a:rPr>
              <a:t>Đối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tượng</a:t>
            </a:r>
            <a:r>
              <a:rPr lang="en-US" sz="2000" dirty="0" smtClean="0">
                <a:solidFill>
                  <a:srgbClr val="0070C0"/>
                </a:solidFill>
              </a:rPr>
              <a:t> : </a:t>
            </a:r>
            <a:r>
              <a:rPr lang="en-US" sz="2000" dirty="0" err="1" smtClean="0">
                <a:solidFill>
                  <a:srgbClr val="0070C0"/>
                </a:solidFill>
              </a:rPr>
              <a:t>Tất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cả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mọi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người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	C. </a:t>
            </a:r>
            <a:r>
              <a:rPr lang="en-US" sz="2000" dirty="0" err="1" smtClean="0">
                <a:solidFill>
                  <a:srgbClr val="0070C0"/>
                </a:solidFill>
              </a:rPr>
              <a:t>Môi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trường</a:t>
            </a:r>
            <a:r>
              <a:rPr lang="en-US" sz="2000" dirty="0" smtClean="0">
                <a:solidFill>
                  <a:srgbClr val="0070C0"/>
                </a:solidFill>
              </a:rPr>
              <a:t> : </a:t>
            </a:r>
            <a:r>
              <a:rPr lang="en-US" sz="2000" dirty="0" err="1" smtClean="0">
                <a:solidFill>
                  <a:srgbClr val="0070C0"/>
                </a:solidFill>
              </a:rPr>
              <a:t>Chạy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trên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Xampp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+mn-lt"/>
              </a:rPr>
              <a:t>1. </a:t>
            </a:r>
            <a:r>
              <a:rPr lang="en-US" sz="3600" dirty="0" err="1">
                <a:solidFill>
                  <a:srgbClr val="002060"/>
                </a:solidFill>
                <a:latin typeface="+mn-lt"/>
              </a:rPr>
              <a:t>Giới</a:t>
            </a:r>
            <a:r>
              <a:rPr lang="en-US" sz="36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+mn-lt"/>
              </a:rPr>
              <a:t>thiệu</a:t>
            </a:r>
            <a:r>
              <a:rPr lang="en-US" sz="36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+mn-lt"/>
              </a:rPr>
              <a:t>đề</a:t>
            </a:r>
            <a:r>
              <a:rPr lang="en-US" sz="36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+mn-lt"/>
              </a:rPr>
              <a:t>tài</a:t>
            </a:r>
            <a:endParaRPr lang="en-US" sz="36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245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844249" y="2063051"/>
            <a:ext cx="3307149" cy="2639508"/>
            <a:chOff x="2933643" y="1510897"/>
            <a:chExt cx="3268315" cy="2608514"/>
          </a:xfrm>
        </p:grpSpPr>
        <p:sp>
          <p:nvSpPr>
            <p:cNvPr id="54" name="Shape 804"/>
            <p:cNvSpPr/>
            <p:nvPr/>
          </p:nvSpPr>
          <p:spPr>
            <a:xfrm>
              <a:off x="4094732" y="2637059"/>
              <a:ext cx="713037" cy="782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6302"/>
                  </a:lnTo>
                  <a:lnTo>
                    <a:pt x="9494" y="21358"/>
                  </a:lnTo>
                  <a:cubicBezTo>
                    <a:pt x="9594" y="21327"/>
                    <a:pt x="9697" y="21307"/>
                    <a:pt x="9796" y="21274"/>
                  </a:cubicBezTo>
                  <a:cubicBezTo>
                    <a:pt x="9853" y="21387"/>
                    <a:pt x="9929" y="21489"/>
                    <a:pt x="999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5" name="Shape 805"/>
            <p:cNvSpPr/>
            <p:nvPr/>
          </p:nvSpPr>
          <p:spPr>
            <a:xfrm>
              <a:off x="3434941" y="1833080"/>
              <a:ext cx="658935" cy="1035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070"/>
                  </a:moveTo>
                  <a:lnTo>
                    <a:pt x="5757" y="0"/>
                  </a:lnTo>
                  <a:lnTo>
                    <a:pt x="21600" y="21600"/>
                  </a:lnTo>
                  <a:lnTo>
                    <a:pt x="0" y="1707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6" name="Shape 806"/>
            <p:cNvSpPr/>
            <p:nvPr/>
          </p:nvSpPr>
          <p:spPr>
            <a:xfrm>
              <a:off x="3428609" y="2649778"/>
              <a:ext cx="660802" cy="536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90" y="21600"/>
                  </a:moveTo>
                  <a:lnTo>
                    <a:pt x="21600" y="8774"/>
                  </a:lnTo>
                  <a:lnTo>
                    <a:pt x="0" y="0"/>
                  </a:lnTo>
                  <a:lnTo>
                    <a:pt x="10290" y="21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7" name="Shape 807"/>
            <p:cNvSpPr/>
            <p:nvPr/>
          </p:nvSpPr>
          <p:spPr>
            <a:xfrm>
              <a:off x="3606417" y="1834923"/>
              <a:ext cx="812613" cy="103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635"/>
                  </a:moveTo>
                  <a:lnTo>
                    <a:pt x="12979" y="21600"/>
                  </a:lnTo>
                  <a:lnTo>
                    <a:pt x="0" y="0"/>
                  </a:lnTo>
                  <a:lnTo>
                    <a:pt x="21600" y="663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8" name="Shape 808"/>
            <p:cNvSpPr/>
            <p:nvPr/>
          </p:nvSpPr>
          <p:spPr>
            <a:xfrm>
              <a:off x="4414015" y="2151537"/>
              <a:ext cx="569669" cy="487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070" y="21600"/>
                  </a:lnTo>
                  <a:lnTo>
                    <a:pt x="21600" y="5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9" name="Shape 809"/>
            <p:cNvSpPr/>
            <p:nvPr/>
          </p:nvSpPr>
          <p:spPr>
            <a:xfrm>
              <a:off x="4413183" y="1594110"/>
              <a:ext cx="562722" cy="694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779" y="0"/>
                  </a:lnTo>
                  <a:lnTo>
                    <a:pt x="0" y="17347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0" name="Shape 810"/>
            <p:cNvSpPr/>
            <p:nvPr/>
          </p:nvSpPr>
          <p:spPr>
            <a:xfrm>
              <a:off x="4806334" y="2282006"/>
              <a:ext cx="945051" cy="488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893"/>
                  </a:moveTo>
                  <a:lnTo>
                    <a:pt x="21600" y="21600"/>
                  </a:lnTo>
                  <a:lnTo>
                    <a:pt x="3830" y="0"/>
                  </a:lnTo>
                  <a:lnTo>
                    <a:pt x="0" y="1589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1" name="Shape 811"/>
            <p:cNvSpPr/>
            <p:nvPr/>
          </p:nvSpPr>
          <p:spPr>
            <a:xfrm>
              <a:off x="4969989" y="2278117"/>
              <a:ext cx="951759" cy="443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30" y="21600"/>
                  </a:moveTo>
                  <a:lnTo>
                    <a:pt x="21600" y="0"/>
                  </a:lnTo>
                  <a:lnTo>
                    <a:pt x="0" y="160"/>
                  </a:lnTo>
                  <a:lnTo>
                    <a:pt x="15830" y="2160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2" name="Shape 812"/>
            <p:cNvSpPr/>
            <p:nvPr/>
          </p:nvSpPr>
          <p:spPr>
            <a:xfrm>
              <a:off x="4802700" y="2636830"/>
              <a:ext cx="869060" cy="83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271"/>
                  </a:lnTo>
                  <a:lnTo>
                    <a:pt x="12579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3" name="Shape 813"/>
            <p:cNvSpPr/>
            <p:nvPr/>
          </p:nvSpPr>
          <p:spPr>
            <a:xfrm>
              <a:off x="5258172" y="2721909"/>
              <a:ext cx="635353" cy="814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3726"/>
                  </a:lnTo>
                  <a:lnTo>
                    <a:pt x="13988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4" name="Shape 814"/>
            <p:cNvSpPr/>
            <p:nvPr/>
          </p:nvSpPr>
          <p:spPr>
            <a:xfrm>
              <a:off x="4802700" y="2634772"/>
              <a:ext cx="522927" cy="101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7546"/>
                  </a:lnTo>
                  <a:lnTo>
                    <a:pt x="61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5" name="Shape 815"/>
            <p:cNvSpPr/>
            <p:nvPr/>
          </p:nvSpPr>
          <p:spPr>
            <a:xfrm>
              <a:off x="4820171" y="3435735"/>
              <a:ext cx="489639" cy="380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56"/>
                  </a:moveTo>
                  <a:lnTo>
                    <a:pt x="21600" y="0"/>
                  </a:lnTo>
                  <a:lnTo>
                    <a:pt x="18208" y="21600"/>
                  </a:lnTo>
                  <a:lnTo>
                    <a:pt x="0" y="1205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6" name="Shape 816"/>
            <p:cNvSpPr/>
            <p:nvPr/>
          </p:nvSpPr>
          <p:spPr>
            <a:xfrm>
              <a:off x="4092581" y="2150222"/>
              <a:ext cx="718401" cy="717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4661"/>
                  </a:lnTo>
                  <a:lnTo>
                    <a:pt x="9707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7" name="Shape 817"/>
            <p:cNvSpPr/>
            <p:nvPr/>
          </p:nvSpPr>
          <p:spPr>
            <a:xfrm>
              <a:off x="4421983" y="2628962"/>
              <a:ext cx="398775" cy="1020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6" extrusionOk="0">
                  <a:moveTo>
                    <a:pt x="21052" y="0"/>
                  </a:moveTo>
                  <a:lnTo>
                    <a:pt x="0" y="16662"/>
                  </a:lnTo>
                  <a:cubicBezTo>
                    <a:pt x="1830" y="18103"/>
                    <a:pt x="4623" y="19327"/>
                    <a:pt x="8132" y="20179"/>
                  </a:cubicBezTo>
                  <a:cubicBezTo>
                    <a:pt x="12121" y="21149"/>
                    <a:pt x="16792" y="21600"/>
                    <a:pt x="21481" y="21472"/>
                  </a:cubicBezTo>
                  <a:cubicBezTo>
                    <a:pt x="21520" y="21493"/>
                    <a:pt x="21561" y="21514"/>
                    <a:pt x="21600" y="21536"/>
                  </a:cubicBezTo>
                  <a:lnTo>
                    <a:pt x="21052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8" name="Shape 818"/>
            <p:cNvSpPr/>
            <p:nvPr/>
          </p:nvSpPr>
          <p:spPr>
            <a:xfrm>
              <a:off x="5231846" y="3238257"/>
              <a:ext cx="658045" cy="585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464" y="7252"/>
                  </a:lnTo>
                  <a:lnTo>
                    <a:pt x="111" y="20642"/>
                  </a:lnTo>
                  <a:cubicBezTo>
                    <a:pt x="5506" y="20781"/>
                    <a:pt x="10749" y="18609"/>
                    <a:pt x="14767" y="14560"/>
                  </a:cubicBezTo>
                  <a:cubicBezTo>
                    <a:pt x="18523" y="10774"/>
                    <a:pt x="20934" y="5606"/>
                    <a:pt x="21600" y="0"/>
                  </a:cubicBezTo>
                  <a:close/>
                  <a:moveTo>
                    <a:pt x="94" y="20748"/>
                  </a:moveTo>
                  <a:lnTo>
                    <a:pt x="0" y="21277"/>
                  </a:lnTo>
                  <a:cubicBezTo>
                    <a:pt x="189" y="21393"/>
                    <a:pt x="384" y="21493"/>
                    <a:pt x="576" y="21600"/>
                  </a:cubicBezTo>
                  <a:cubicBezTo>
                    <a:pt x="412" y="21319"/>
                    <a:pt x="247" y="21037"/>
                    <a:pt x="94" y="20748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9" name="Shape 819"/>
            <p:cNvSpPr/>
            <p:nvPr/>
          </p:nvSpPr>
          <p:spPr>
            <a:xfrm>
              <a:off x="5664189" y="2280962"/>
              <a:ext cx="537769" cy="954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1600" extrusionOk="0">
                  <a:moveTo>
                    <a:pt x="10496" y="0"/>
                  </a:moveTo>
                  <a:cubicBezTo>
                    <a:pt x="10329" y="19"/>
                    <a:pt x="10166" y="28"/>
                    <a:pt x="9999" y="50"/>
                  </a:cubicBezTo>
                  <a:lnTo>
                    <a:pt x="0" y="10086"/>
                  </a:lnTo>
                  <a:lnTo>
                    <a:pt x="8897" y="21600"/>
                  </a:lnTo>
                  <a:cubicBezTo>
                    <a:pt x="8916" y="21516"/>
                    <a:pt x="8947" y="21433"/>
                    <a:pt x="8964" y="21348"/>
                  </a:cubicBezTo>
                  <a:cubicBezTo>
                    <a:pt x="16783" y="19275"/>
                    <a:pt x="21600" y="14662"/>
                    <a:pt x="21118" y="9716"/>
                  </a:cubicBezTo>
                  <a:cubicBezTo>
                    <a:pt x="20721" y="5632"/>
                    <a:pt x="16690" y="1975"/>
                    <a:pt x="10496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0" name="Shape 820"/>
            <p:cNvSpPr/>
            <p:nvPr/>
          </p:nvSpPr>
          <p:spPr>
            <a:xfrm>
              <a:off x="4693062" y="1520854"/>
              <a:ext cx="703422" cy="761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8024" y="5"/>
                  </a:moveTo>
                  <a:cubicBezTo>
                    <a:pt x="5222" y="69"/>
                    <a:pt x="2464" y="773"/>
                    <a:pt x="5" y="2070"/>
                  </a:cubicBezTo>
                  <a:cubicBezTo>
                    <a:pt x="3" y="2068"/>
                    <a:pt x="2" y="2066"/>
                    <a:pt x="0" y="2065"/>
                  </a:cubicBezTo>
                  <a:lnTo>
                    <a:pt x="8562" y="21583"/>
                  </a:lnTo>
                  <a:lnTo>
                    <a:pt x="21600" y="5712"/>
                  </a:lnTo>
                  <a:cubicBezTo>
                    <a:pt x="18884" y="2687"/>
                    <a:pt x="15048" y="703"/>
                    <a:pt x="10831" y="153"/>
                  </a:cubicBezTo>
                  <a:cubicBezTo>
                    <a:pt x="9897" y="31"/>
                    <a:pt x="8957" y="-17"/>
                    <a:pt x="8024" y="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1" name="Shape 821"/>
            <p:cNvSpPr/>
            <p:nvPr/>
          </p:nvSpPr>
          <p:spPr>
            <a:xfrm>
              <a:off x="4967684" y="1721093"/>
              <a:ext cx="950379" cy="562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19" y="0"/>
                  </a:moveTo>
                  <a:lnTo>
                    <a:pt x="0" y="21529"/>
                  </a:lnTo>
                  <a:lnTo>
                    <a:pt x="21577" y="21600"/>
                  </a:lnTo>
                  <a:lnTo>
                    <a:pt x="21600" y="21542"/>
                  </a:lnTo>
                  <a:cubicBezTo>
                    <a:pt x="21331" y="16110"/>
                    <a:pt x="19966" y="11003"/>
                    <a:pt x="17724" y="7077"/>
                  </a:cubicBezTo>
                  <a:cubicBezTo>
                    <a:pt x="15600" y="3357"/>
                    <a:pt x="12808" y="911"/>
                    <a:pt x="9784" y="123"/>
                  </a:cubicBezTo>
                  <a:cubicBezTo>
                    <a:pt x="9763" y="80"/>
                    <a:pt x="9740" y="42"/>
                    <a:pt x="971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2" name="Shape 822"/>
            <p:cNvSpPr/>
            <p:nvPr/>
          </p:nvSpPr>
          <p:spPr>
            <a:xfrm>
              <a:off x="4090515" y="1510897"/>
              <a:ext cx="604403" cy="642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7" extrusionOk="0">
                  <a:moveTo>
                    <a:pt x="11768" y="0"/>
                  </a:moveTo>
                  <a:cubicBezTo>
                    <a:pt x="11272" y="-3"/>
                    <a:pt x="10775" y="10"/>
                    <a:pt x="10279" y="45"/>
                  </a:cubicBezTo>
                  <a:cubicBezTo>
                    <a:pt x="6489" y="318"/>
                    <a:pt x="2891" y="1718"/>
                    <a:pt x="0" y="4040"/>
                  </a:cubicBezTo>
                  <a:lnTo>
                    <a:pt x="11532" y="21597"/>
                  </a:lnTo>
                  <a:lnTo>
                    <a:pt x="21600" y="2763"/>
                  </a:lnTo>
                  <a:cubicBezTo>
                    <a:pt x="21580" y="2774"/>
                    <a:pt x="21559" y="2781"/>
                    <a:pt x="21540" y="2792"/>
                  </a:cubicBezTo>
                  <a:cubicBezTo>
                    <a:pt x="18629" y="985"/>
                    <a:pt x="15233" y="21"/>
                    <a:pt x="11768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3" name="Shape 823"/>
            <p:cNvSpPr/>
            <p:nvPr/>
          </p:nvSpPr>
          <p:spPr>
            <a:xfrm>
              <a:off x="3604699" y="1629978"/>
              <a:ext cx="808514" cy="522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5" extrusionOk="0">
                  <a:moveTo>
                    <a:pt x="12988" y="29"/>
                  </a:moveTo>
                  <a:cubicBezTo>
                    <a:pt x="12985" y="33"/>
                    <a:pt x="12982" y="39"/>
                    <a:pt x="12979" y="43"/>
                  </a:cubicBezTo>
                  <a:cubicBezTo>
                    <a:pt x="10473" y="-185"/>
                    <a:pt x="7966" y="507"/>
                    <a:pt x="5669" y="2060"/>
                  </a:cubicBezTo>
                  <a:cubicBezTo>
                    <a:pt x="3538" y="3501"/>
                    <a:pt x="1639" y="5648"/>
                    <a:pt x="113" y="8346"/>
                  </a:cubicBezTo>
                  <a:cubicBezTo>
                    <a:pt x="75" y="8353"/>
                    <a:pt x="38" y="8366"/>
                    <a:pt x="0" y="8373"/>
                  </a:cubicBezTo>
                  <a:lnTo>
                    <a:pt x="21600" y="21415"/>
                  </a:lnTo>
                  <a:lnTo>
                    <a:pt x="12988" y="29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4" name="Shape 824"/>
            <p:cNvSpPr/>
            <p:nvPr/>
          </p:nvSpPr>
          <p:spPr>
            <a:xfrm>
              <a:off x="3019863" y="1832932"/>
              <a:ext cx="589896" cy="820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590" y="8"/>
                    <a:pt x="21579" y="14"/>
                    <a:pt x="21569" y="22"/>
                  </a:cubicBezTo>
                  <a:cubicBezTo>
                    <a:pt x="9364" y="1118"/>
                    <a:pt x="237" y="8497"/>
                    <a:pt x="0" y="17258"/>
                  </a:cubicBezTo>
                  <a:lnTo>
                    <a:pt x="15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5" name="Shape 825"/>
            <p:cNvSpPr/>
            <p:nvPr/>
          </p:nvSpPr>
          <p:spPr>
            <a:xfrm>
              <a:off x="3748756" y="2866472"/>
              <a:ext cx="658551" cy="574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3" extrusionOk="0">
                  <a:moveTo>
                    <a:pt x="11320" y="0"/>
                  </a:moveTo>
                  <a:lnTo>
                    <a:pt x="0" y="11590"/>
                  </a:lnTo>
                  <a:cubicBezTo>
                    <a:pt x="2218" y="15474"/>
                    <a:pt x="5508" y="18439"/>
                    <a:pt x="9378" y="19993"/>
                  </a:cubicBezTo>
                  <a:cubicBezTo>
                    <a:pt x="13329" y="21580"/>
                    <a:pt x="17633" y="21600"/>
                    <a:pt x="21600" y="20086"/>
                  </a:cubicBezTo>
                  <a:lnTo>
                    <a:pt x="1132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6" name="Shape 826"/>
            <p:cNvSpPr/>
            <p:nvPr/>
          </p:nvSpPr>
          <p:spPr>
            <a:xfrm>
              <a:off x="2933643" y="2489868"/>
              <a:ext cx="508535" cy="642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0" h="21600" extrusionOk="0">
                  <a:moveTo>
                    <a:pt x="3585" y="0"/>
                  </a:moveTo>
                  <a:lnTo>
                    <a:pt x="20400" y="5517"/>
                  </a:lnTo>
                  <a:lnTo>
                    <a:pt x="13510" y="21600"/>
                  </a:lnTo>
                  <a:cubicBezTo>
                    <a:pt x="9548" y="21176"/>
                    <a:pt x="5942" y="19468"/>
                    <a:pt x="3465" y="16842"/>
                  </a:cubicBezTo>
                  <a:cubicBezTo>
                    <a:pt x="-1200" y="11896"/>
                    <a:pt x="-1150" y="4900"/>
                    <a:pt x="3585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7" name="Shape 827"/>
            <p:cNvSpPr/>
            <p:nvPr/>
          </p:nvSpPr>
          <p:spPr>
            <a:xfrm>
              <a:off x="4822303" y="3647605"/>
              <a:ext cx="696443" cy="471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2743" y="7679"/>
                  </a:lnTo>
                  <a:cubicBezTo>
                    <a:pt x="13941" y="9961"/>
                    <a:pt x="15320" y="12023"/>
                    <a:pt x="16851" y="13819"/>
                  </a:cubicBezTo>
                  <a:cubicBezTo>
                    <a:pt x="18315" y="15538"/>
                    <a:pt x="19909" y="17002"/>
                    <a:pt x="21600" y="18183"/>
                  </a:cubicBezTo>
                  <a:lnTo>
                    <a:pt x="17430" y="21600"/>
                  </a:lnTo>
                  <a:cubicBezTo>
                    <a:pt x="13999" y="19071"/>
                    <a:pt x="10783" y="15954"/>
                    <a:pt x="7846" y="12314"/>
                  </a:cubicBezTo>
                  <a:cubicBezTo>
                    <a:pt x="4913" y="8677"/>
                    <a:pt x="2279" y="4545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8" name="Shape 828"/>
            <p:cNvSpPr/>
            <p:nvPr/>
          </p:nvSpPr>
          <p:spPr>
            <a:xfrm>
              <a:off x="3259676" y="2658293"/>
              <a:ext cx="482271" cy="636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5" extrusionOk="0">
                  <a:moveTo>
                    <a:pt x="0" y="15921"/>
                  </a:moveTo>
                  <a:lnTo>
                    <a:pt x="7669" y="0"/>
                  </a:lnTo>
                  <a:lnTo>
                    <a:pt x="21600" y="17825"/>
                  </a:lnTo>
                  <a:cubicBezTo>
                    <a:pt x="18969" y="20272"/>
                    <a:pt x="14913" y="21600"/>
                    <a:pt x="10736" y="21381"/>
                  </a:cubicBezTo>
                  <a:cubicBezTo>
                    <a:pt x="6113" y="21140"/>
                    <a:pt x="2016" y="19056"/>
                    <a:pt x="0" y="1592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40"/>
          </p:nvPr>
        </p:nvSpPr>
        <p:spPr>
          <a:xfrm>
            <a:off x="593894" y="2183547"/>
            <a:ext cx="1499681" cy="359817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2000" b="1" dirty="0" smtClean="0">
                <a:solidFill>
                  <a:schemeClr val="tx1"/>
                </a:solidFill>
                <a:latin typeface="+mn-lt"/>
                <a:cs typeface="Miriam" pitchFamily="34" charset="-79"/>
              </a:rPr>
              <a:t>Idea</a:t>
            </a:r>
            <a:br>
              <a:rPr lang="en-US" sz="2000" b="1" dirty="0" smtClean="0">
                <a:solidFill>
                  <a:schemeClr val="tx1"/>
                </a:solidFill>
                <a:latin typeface="+mn-lt"/>
                <a:cs typeface="Miriam" pitchFamily="34" charset="-79"/>
              </a:rPr>
            </a:br>
            <a:endParaRPr lang="en-US" sz="2000" b="1" dirty="0" smtClean="0">
              <a:solidFill>
                <a:schemeClr val="tx1"/>
              </a:solidFill>
              <a:latin typeface="+mn-lt"/>
              <a:cs typeface="Miriam" pitchFamily="34" charset="-79"/>
            </a:endParaRP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"/>
          </p:nvPr>
        </p:nvSpPr>
        <p:spPr>
          <a:xfrm>
            <a:off x="593894" y="3219322"/>
            <a:ext cx="1499681" cy="359817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rPr>
              <a:t>Front End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rPr>
              <a:t>Thương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rPr>
              <a:t> + 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rPr>
              <a:t>Hải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+mn-lt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 smtClean="0">
                <a:latin typeface="FontAwesome"/>
                <a:sym typeface="FontAwesome"/>
              </a:rPr>
              <a:t>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>
                <a:latin typeface="FontAwesome"/>
                <a:sym typeface="FontAwesome"/>
              </a:rPr>
              <a:t>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6"/>
          </p:nvPr>
        </p:nvSpPr>
        <p:spPr>
          <a:xfrm>
            <a:off x="6895213" y="2095836"/>
            <a:ext cx="1499681" cy="359817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experiment</a:t>
            </a: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8"/>
          </p:nvPr>
        </p:nvSpPr>
        <p:spPr>
          <a:xfrm>
            <a:off x="6895213" y="3219322"/>
            <a:ext cx="1499681" cy="359817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Finish</a:t>
            </a: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>
                <a:latin typeface="FontAwesome"/>
                <a:sym typeface="FontAwesome"/>
              </a:rPr>
              <a:t>4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>
                <a:latin typeface="FontAwesome"/>
                <a:sym typeface="FontAwesome"/>
              </a:rPr>
              <a:t>5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all" dirty="0" smtClean="0">
                <a:solidFill>
                  <a:srgbClr val="002060"/>
                </a:solidFill>
                <a:latin typeface="+mn-lt"/>
              </a:rPr>
              <a:t>2.QUY TRÌNH THỰC HIỆN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93894" y="4215534"/>
            <a:ext cx="1499681" cy="359817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rPr>
              <a:t>Back End (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rPr>
              <a:t>Sơn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rPr>
              <a:t> + 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rPr>
              <a:t>Hưng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+mn-lt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 dirty="0">
                <a:latin typeface="FontAwesome"/>
                <a:sym typeface="FontAwesome"/>
              </a:rPr>
              <a:t>3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5"/>
          </p:nvPr>
        </p:nvSpPr>
        <p:spPr>
          <a:xfrm>
            <a:off x="6895213" y="4138339"/>
            <a:ext cx="1499681" cy="359817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+mn-lt"/>
              </a:rPr>
              <a:t>Web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 smtClean="0">
                <a:latin typeface="FontAwesome"/>
                <a:ea typeface="FontAwesome"/>
                <a:cs typeface="FontAwesome"/>
                <a:sym typeface="FontAwesome"/>
              </a:rPr>
              <a:t>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6899" y="762651"/>
            <a:ext cx="5768275" cy="359817"/>
          </a:xfrm>
        </p:spPr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  <a:latin typeface="+mn-lt"/>
              </a:rPr>
              <a:t>Ngôn</a:t>
            </a:r>
            <a:r>
              <a:rPr lang="en-US" dirty="0" smtClean="0">
                <a:solidFill>
                  <a:srgbClr val="002060"/>
                </a:solidFill>
                <a:latin typeface="+mn-lt"/>
              </a:rPr>
              <a:t> </a:t>
            </a:r>
            <a:r>
              <a:rPr lang="en-US" dirty="0" err="1" smtClean="0">
                <a:solidFill>
                  <a:srgbClr val="002060"/>
                </a:solidFill>
                <a:latin typeface="+mn-lt"/>
              </a:rPr>
              <a:t>ngữ</a:t>
            </a:r>
            <a:r>
              <a:rPr lang="en-US" dirty="0" smtClean="0">
                <a:solidFill>
                  <a:srgbClr val="002060"/>
                </a:solidFill>
                <a:latin typeface="+mn-lt"/>
              </a:rPr>
              <a:t> </a:t>
            </a:r>
            <a:r>
              <a:rPr lang="en-US" dirty="0" err="1" smtClean="0">
                <a:solidFill>
                  <a:srgbClr val="002060"/>
                </a:solidFill>
                <a:latin typeface="+mn-lt"/>
              </a:rPr>
              <a:t>và</a:t>
            </a:r>
            <a:r>
              <a:rPr lang="en-US" dirty="0" smtClean="0">
                <a:solidFill>
                  <a:srgbClr val="002060"/>
                </a:solidFill>
                <a:latin typeface="+mn-lt"/>
              </a:rPr>
              <a:t> </a:t>
            </a:r>
            <a:r>
              <a:rPr lang="en-US" dirty="0" err="1" smtClean="0">
                <a:solidFill>
                  <a:srgbClr val="002060"/>
                </a:solidFill>
                <a:latin typeface="+mn-lt"/>
              </a:rPr>
              <a:t>công</a:t>
            </a:r>
            <a:r>
              <a:rPr lang="en-US" dirty="0" smtClean="0">
                <a:solidFill>
                  <a:srgbClr val="002060"/>
                </a:solidFill>
                <a:latin typeface="+mn-lt"/>
              </a:rPr>
              <a:t> </a:t>
            </a:r>
            <a:r>
              <a:rPr lang="en-US" dirty="0" err="1" smtClean="0">
                <a:solidFill>
                  <a:srgbClr val="002060"/>
                </a:solidFill>
                <a:latin typeface="+mn-lt"/>
              </a:rPr>
              <a:t>cụ</a:t>
            </a:r>
            <a:r>
              <a:rPr lang="en-US" dirty="0" smtClean="0">
                <a:solidFill>
                  <a:srgbClr val="002060"/>
                </a:solidFill>
                <a:latin typeface="+mn-lt"/>
              </a:rPr>
              <a:t> </a:t>
            </a:r>
            <a:r>
              <a:rPr lang="en-US" dirty="0" err="1" smtClean="0">
                <a:solidFill>
                  <a:srgbClr val="002060"/>
                </a:solidFill>
                <a:latin typeface="+mn-lt"/>
              </a:rPr>
              <a:t>sử</a:t>
            </a:r>
            <a:r>
              <a:rPr lang="en-US" dirty="0" smtClean="0">
                <a:solidFill>
                  <a:srgbClr val="002060"/>
                </a:solidFill>
                <a:latin typeface="+mn-lt"/>
              </a:rPr>
              <a:t> </a:t>
            </a:r>
            <a:r>
              <a:rPr lang="en-US" dirty="0" err="1" smtClean="0">
                <a:solidFill>
                  <a:srgbClr val="002060"/>
                </a:solidFill>
                <a:latin typeface="+mn-lt"/>
              </a:rPr>
              <a:t>dụng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6"/>
          </p:nvPr>
        </p:nvSpPr>
        <p:spPr>
          <a:xfrm>
            <a:off x="1996115" y="1875194"/>
            <a:ext cx="2445181" cy="12860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quản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cơ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sở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liệu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8"/>
          </p:nvPr>
        </p:nvSpPr>
        <p:spPr>
          <a:xfrm>
            <a:off x="4713915" y="1875194"/>
            <a:ext cx="2445181" cy="1286002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Ngôn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ngữ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lập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trình</a:t>
            </a:r>
            <a:r>
              <a:rPr lang="en-US" b="0" dirty="0" smtClean="0"/>
              <a:t>​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0" dirty="0" smtClean="0"/>
              <a:t>PHP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20"/>
          </p:nvPr>
        </p:nvSpPr>
        <p:spPr>
          <a:xfrm>
            <a:off x="1996115" y="3565035"/>
            <a:ext cx="2445181" cy="1327599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cụ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lập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trình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sử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dụng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Sublime Text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Xampp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22"/>
          </p:nvPr>
        </p:nvSpPr>
        <p:spPr>
          <a:xfrm>
            <a:off x="4713915" y="3565035"/>
            <a:ext cx="2445181" cy="1327599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Tài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liệu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tham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khảo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Vietjack.com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W3schools.com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Code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chị</a:t>
            </a:r>
            <a:r>
              <a:rPr lang="en-US" dirty="0" smtClean="0"/>
              <a:t> </a:t>
            </a:r>
            <a:r>
              <a:rPr lang="en-US" dirty="0" err="1" smtClean="0"/>
              <a:t>khoá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079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US" dirty="0" err="1" smtClean="0">
                <a:solidFill>
                  <a:srgbClr val="002060"/>
                </a:solidFill>
                <a:latin typeface="+mn-lt"/>
              </a:rPr>
              <a:t>Thiết</a:t>
            </a:r>
            <a:r>
              <a:rPr lang="en-US" dirty="0" smtClean="0">
                <a:solidFill>
                  <a:srgbClr val="002060"/>
                </a:solidFill>
                <a:latin typeface="+mn-lt"/>
              </a:rPr>
              <a:t> </a:t>
            </a:r>
            <a:r>
              <a:rPr lang="en-US" dirty="0" err="1" smtClean="0">
                <a:solidFill>
                  <a:srgbClr val="002060"/>
                </a:solidFill>
                <a:latin typeface="+mn-lt"/>
              </a:rPr>
              <a:t>kế</a:t>
            </a:r>
            <a:r>
              <a:rPr lang="en-US" dirty="0" smtClean="0">
                <a:solidFill>
                  <a:srgbClr val="002060"/>
                </a:solidFill>
                <a:latin typeface="+mn-lt"/>
              </a:rPr>
              <a:t> </a:t>
            </a:r>
            <a:r>
              <a:rPr lang="en-US" dirty="0" err="1" smtClean="0">
                <a:solidFill>
                  <a:srgbClr val="002060"/>
                </a:solidFill>
                <a:latin typeface="+mn-lt"/>
              </a:rPr>
              <a:t>cơ</a:t>
            </a:r>
            <a:r>
              <a:rPr lang="en-US" dirty="0" smtClean="0">
                <a:solidFill>
                  <a:srgbClr val="002060"/>
                </a:solidFill>
                <a:latin typeface="+mn-lt"/>
              </a:rPr>
              <a:t> </a:t>
            </a:r>
            <a:r>
              <a:rPr lang="en-US" dirty="0" err="1" smtClean="0">
                <a:solidFill>
                  <a:srgbClr val="002060"/>
                </a:solidFill>
                <a:latin typeface="+mn-lt"/>
              </a:rPr>
              <a:t>sở</a:t>
            </a:r>
            <a:r>
              <a:rPr lang="en-US" dirty="0" smtClean="0">
                <a:solidFill>
                  <a:srgbClr val="002060"/>
                </a:solidFill>
                <a:latin typeface="+mn-lt"/>
              </a:rPr>
              <a:t> </a:t>
            </a:r>
            <a:r>
              <a:rPr lang="en-US" dirty="0" err="1" smtClean="0">
                <a:solidFill>
                  <a:srgbClr val="002060"/>
                </a:solidFill>
                <a:latin typeface="+mn-lt"/>
              </a:rPr>
              <a:t>dữ</a:t>
            </a:r>
            <a:r>
              <a:rPr lang="en-US" dirty="0" smtClean="0">
                <a:solidFill>
                  <a:srgbClr val="002060"/>
                </a:solidFill>
                <a:latin typeface="+mn-lt"/>
              </a:rPr>
              <a:t> </a:t>
            </a:r>
            <a:r>
              <a:rPr lang="en-US" dirty="0" err="1" smtClean="0">
                <a:solidFill>
                  <a:srgbClr val="002060"/>
                </a:solidFill>
                <a:latin typeface="+mn-lt"/>
              </a:rPr>
              <a:t>liệu</a:t>
            </a:r>
            <a:r>
              <a:rPr lang="en-US" b="0" dirty="0" smtClean="0">
                <a:solidFill>
                  <a:srgbClr val="002060"/>
                </a:solidFill>
                <a:latin typeface="+mn-lt"/>
              </a:rPr>
              <a:t>​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1" b="4761"/>
          <a:stretch>
            <a:fillRect/>
          </a:stretch>
        </p:blipFill>
        <p:spPr>
          <a:xfrm>
            <a:off x="1062038" y="1544638"/>
            <a:ext cx="6886575" cy="3433762"/>
          </a:xfrm>
        </p:spPr>
      </p:pic>
    </p:spTree>
    <p:extLst>
      <p:ext uri="{BB962C8B-B14F-4D97-AF65-F5344CB8AC3E}">
        <p14:creationId xmlns:p14="http://schemas.microsoft.com/office/powerpoint/2010/main" val="37328963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2060"/>
                </a:solidFill>
                <a:latin typeface="+mn-lt"/>
              </a:rPr>
              <a:t>3. </a:t>
            </a:r>
            <a:r>
              <a:rPr lang="en-US" sz="3600" dirty="0" err="1" smtClean="0">
                <a:solidFill>
                  <a:srgbClr val="002060"/>
                </a:solidFill>
                <a:latin typeface="+mn-lt"/>
              </a:rPr>
              <a:t>Mô</a:t>
            </a:r>
            <a:r>
              <a:rPr lang="en-US" sz="3600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+mn-lt"/>
              </a:rPr>
              <a:t>tả</a:t>
            </a:r>
            <a:r>
              <a:rPr lang="en-US" sz="3600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+mn-lt"/>
              </a:rPr>
              <a:t>trang</a:t>
            </a:r>
            <a:r>
              <a:rPr lang="en-US" sz="3600" dirty="0" smtClean="0">
                <a:solidFill>
                  <a:srgbClr val="002060"/>
                </a:solidFill>
                <a:latin typeface="+mn-lt"/>
              </a:rPr>
              <a:t> web</a:t>
            </a:r>
            <a:endParaRPr lang="en-US" sz="36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062037" y="1646602"/>
            <a:ext cx="2976564" cy="2717904"/>
          </a:xfrm>
        </p:spPr>
        <p:txBody>
          <a:bodyPr/>
          <a:lstStyle/>
          <a:p>
            <a:r>
              <a:rPr lang="en-US" sz="24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Quản</a:t>
            </a:r>
            <a:r>
              <a:rPr lang="en-US" sz="24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en-US" sz="24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trị</a:t>
            </a:r>
            <a:r>
              <a:rPr lang="en-US" sz="24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en-US" sz="24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viên</a:t>
            </a:r>
            <a:r>
              <a:rPr lang="en-US" sz="24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Xem</a:t>
            </a:r>
            <a:r>
              <a:rPr 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,</a:t>
            </a:r>
            <a:r>
              <a:rPr 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sửa</a:t>
            </a:r>
            <a:r>
              <a:rPr 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, </a:t>
            </a: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thêm</a:t>
            </a:r>
            <a:r>
              <a:rPr 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sách</a:t>
            </a:r>
            <a:endParaRPr lang="en-US" sz="2000" b="1" dirty="0" smtClean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Xem</a:t>
            </a:r>
            <a:r>
              <a:rPr 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và</a:t>
            </a:r>
            <a:r>
              <a:rPr 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sửa</a:t>
            </a:r>
            <a:r>
              <a:rPr 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trạng</a:t>
            </a:r>
            <a:r>
              <a:rPr 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thái</a:t>
            </a:r>
            <a:r>
              <a:rPr 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đơn</a:t>
            </a:r>
            <a:r>
              <a:rPr 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hàng</a:t>
            </a:r>
            <a:endParaRPr lang="en-US" sz="2000" b="1" dirty="0" smtClean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Xem</a:t>
            </a:r>
            <a:r>
              <a:rPr 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và</a:t>
            </a:r>
            <a:r>
              <a:rPr 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xoá</a:t>
            </a:r>
            <a:r>
              <a:rPr 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tài</a:t>
            </a:r>
            <a:r>
              <a:rPr 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khoản</a:t>
            </a:r>
            <a:r>
              <a:rPr 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người</a:t>
            </a:r>
            <a:r>
              <a:rPr 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dùng</a:t>
            </a:r>
            <a:endParaRPr lang="en-US" sz="2000" b="1" dirty="0" smtClean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126037" y="1646602"/>
            <a:ext cx="2976564" cy="2717904"/>
          </a:xfrm>
        </p:spPr>
        <p:txBody>
          <a:bodyPr/>
          <a:lstStyle/>
          <a:p>
            <a:r>
              <a:rPr lang="en-US" sz="24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Khách</a:t>
            </a:r>
            <a:r>
              <a:rPr lang="en-US" sz="24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hàng</a:t>
            </a:r>
            <a:r>
              <a:rPr lang="en-US" sz="24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Đăng</a:t>
            </a:r>
            <a:r>
              <a:rPr 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nhập</a:t>
            </a:r>
            <a:r>
              <a:rPr 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, </a:t>
            </a: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đăng</a:t>
            </a:r>
            <a:r>
              <a:rPr 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kí</a:t>
            </a:r>
            <a:endParaRPr lang="en-US" sz="2000" b="1" dirty="0" smtClean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Xem</a:t>
            </a:r>
            <a:r>
              <a:rPr 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thông</a:t>
            </a:r>
            <a:r>
              <a:rPr 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tin </a:t>
            </a: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sách</a:t>
            </a:r>
            <a:endParaRPr lang="en-US" sz="2000" b="1" dirty="0" smtClean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Mua</a:t>
            </a:r>
            <a:r>
              <a:rPr 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sách</a:t>
            </a:r>
            <a:endParaRPr lang="en-US" sz="2000" b="1" dirty="0" smtClean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179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"/>
          <p:cNvSpPr>
            <a:spLocks noChangeArrowheads="1"/>
          </p:cNvSpPr>
          <p:nvPr/>
        </p:nvSpPr>
        <p:spPr bwMode="auto">
          <a:xfrm>
            <a:off x="3197274" y="1468093"/>
            <a:ext cx="1350651" cy="1732912"/>
          </a:xfrm>
          <a:custGeom>
            <a:avLst/>
            <a:gdLst>
              <a:gd name="T0" fmla="*/ 13311 w 13312"/>
              <a:gd name="T1" fmla="*/ 11531 h 15376"/>
              <a:gd name="T2" fmla="*/ 6656 w 13312"/>
              <a:gd name="T3" fmla="*/ 15375 h 15376"/>
              <a:gd name="T4" fmla="*/ 0 w 13312"/>
              <a:gd name="T5" fmla="*/ 11531 h 15376"/>
              <a:gd name="T6" fmla="*/ 0 w 13312"/>
              <a:gd name="T7" fmla="*/ 3844 h 15376"/>
              <a:gd name="T8" fmla="*/ 6656 w 13312"/>
              <a:gd name="T9" fmla="*/ 0 h 15376"/>
              <a:gd name="T10" fmla="*/ 13311 w 13312"/>
              <a:gd name="T11" fmla="*/ 3844 h 15376"/>
              <a:gd name="T12" fmla="*/ 13311 w 13312"/>
              <a:gd name="T13" fmla="*/ 11531 h 15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12" h="15376">
                <a:moveTo>
                  <a:pt x="13311" y="11531"/>
                </a:moveTo>
                <a:lnTo>
                  <a:pt x="6656" y="15375"/>
                </a:lnTo>
                <a:lnTo>
                  <a:pt x="0" y="11531"/>
                </a:lnTo>
                <a:lnTo>
                  <a:pt x="0" y="3844"/>
                </a:lnTo>
                <a:lnTo>
                  <a:pt x="6656" y="0"/>
                </a:lnTo>
                <a:lnTo>
                  <a:pt x="13311" y="3844"/>
                </a:lnTo>
                <a:lnTo>
                  <a:pt x="13311" y="115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35662" tIns="17831" rIns="35662" bIns="17831" anchor="ctr"/>
          <a:lstStyle/>
          <a:p>
            <a:pPr algn="ctr"/>
            <a:r>
              <a:rPr lang="en-US" sz="6000" dirty="0" smtClean="0">
                <a:solidFill>
                  <a:srgbClr val="F5F5F5"/>
                </a:solidFill>
                <a:latin typeface="Calibri Light"/>
              </a:rPr>
              <a:t>A</a:t>
            </a:r>
            <a:endParaRPr lang="en-US" sz="6000" dirty="0">
              <a:solidFill>
                <a:srgbClr val="F5F5F5"/>
              </a:solidFill>
              <a:latin typeface="Calibri Light"/>
            </a:endParaRPr>
          </a:p>
        </p:txBody>
      </p:sp>
      <p:sp>
        <p:nvSpPr>
          <p:cNvPr id="18" name="Freeform 1"/>
          <p:cNvSpPr>
            <a:spLocks noChangeArrowheads="1"/>
          </p:cNvSpPr>
          <p:nvPr/>
        </p:nvSpPr>
        <p:spPr bwMode="auto">
          <a:xfrm>
            <a:off x="4603042" y="1468093"/>
            <a:ext cx="1350651" cy="1732912"/>
          </a:xfrm>
          <a:custGeom>
            <a:avLst/>
            <a:gdLst>
              <a:gd name="T0" fmla="*/ 13311 w 13312"/>
              <a:gd name="T1" fmla="*/ 11531 h 15376"/>
              <a:gd name="T2" fmla="*/ 6656 w 13312"/>
              <a:gd name="T3" fmla="*/ 15375 h 15376"/>
              <a:gd name="T4" fmla="*/ 0 w 13312"/>
              <a:gd name="T5" fmla="*/ 11531 h 15376"/>
              <a:gd name="T6" fmla="*/ 0 w 13312"/>
              <a:gd name="T7" fmla="*/ 3844 h 15376"/>
              <a:gd name="T8" fmla="*/ 6656 w 13312"/>
              <a:gd name="T9" fmla="*/ 0 h 15376"/>
              <a:gd name="T10" fmla="*/ 13311 w 13312"/>
              <a:gd name="T11" fmla="*/ 3844 h 15376"/>
              <a:gd name="T12" fmla="*/ 13311 w 13312"/>
              <a:gd name="T13" fmla="*/ 11531 h 15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12" h="15376">
                <a:moveTo>
                  <a:pt x="13311" y="11531"/>
                </a:moveTo>
                <a:lnTo>
                  <a:pt x="6656" y="15375"/>
                </a:lnTo>
                <a:lnTo>
                  <a:pt x="0" y="11531"/>
                </a:lnTo>
                <a:lnTo>
                  <a:pt x="0" y="3844"/>
                </a:lnTo>
                <a:lnTo>
                  <a:pt x="6656" y="0"/>
                </a:lnTo>
                <a:lnTo>
                  <a:pt x="13311" y="3844"/>
                </a:lnTo>
                <a:lnTo>
                  <a:pt x="13311" y="1153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lIns="35662" tIns="17831" rIns="35662" bIns="17831" anchor="ctr"/>
          <a:lstStyle/>
          <a:p>
            <a:pPr algn="ctr"/>
            <a:r>
              <a:rPr lang="en-US" sz="6000" dirty="0" smtClean="0">
                <a:solidFill>
                  <a:srgbClr val="F5F5F5"/>
                </a:solidFill>
                <a:latin typeface="Calibri Light"/>
              </a:rPr>
              <a:t>B</a:t>
            </a:r>
            <a:endParaRPr lang="en-US" sz="6000" dirty="0">
              <a:solidFill>
                <a:srgbClr val="F5F5F5"/>
              </a:solidFill>
              <a:latin typeface="Calibri Light"/>
            </a:endParaRPr>
          </a:p>
        </p:txBody>
      </p:sp>
      <p:sp>
        <p:nvSpPr>
          <p:cNvPr id="19" name="Freeform 1"/>
          <p:cNvSpPr>
            <a:spLocks noChangeArrowheads="1"/>
          </p:cNvSpPr>
          <p:nvPr/>
        </p:nvSpPr>
        <p:spPr bwMode="auto">
          <a:xfrm>
            <a:off x="3197274" y="3201005"/>
            <a:ext cx="1350651" cy="1732912"/>
          </a:xfrm>
          <a:custGeom>
            <a:avLst/>
            <a:gdLst>
              <a:gd name="T0" fmla="*/ 13311 w 13312"/>
              <a:gd name="T1" fmla="*/ 11531 h 15376"/>
              <a:gd name="T2" fmla="*/ 6656 w 13312"/>
              <a:gd name="T3" fmla="*/ 15375 h 15376"/>
              <a:gd name="T4" fmla="*/ 0 w 13312"/>
              <a:gd name="T5" fmla="*/ 11531 h 15376"/>
              <a:gd name="T6" fmla="*/ 0 w 13312"/>
              <a:gd name="T7" fmla="*/ 3844 h 15376"/>
              <a:gd name="T8" fmla="*/ 6656 w 13312"/>
              <a:gd name="T9" fmla="*/ 0 h 15376"/>
              <a:gd name="T10" fmla="*/ 13311 w 13312"/>
              <a:gd name="T11" fmla="*/ 3844 h 15376"/>
              <a:gd name="T12" fmla="*/ 13311 w 13312"/>
              <a:gd name="T13" fmla="*/ 11531 h 15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12" h="15376">
                <a:moveTo>
                  <a:pt x="13311" y="11531"/>
                </a:moveTo>
                <a:lnTo>
                  <a:pt x="6656" y="15375"/>
                </a:lnTo>
                <a:lnTo>
                  <a:pt x="0" y="11531"/>
                </a:lnTo>
                <a:lnTo>
                  <a:pt x="0" y="3844"/>
                </a:lnTo>
                <a:lnTo>
                  <a:pt x="6656" y="0"/>
                </a:lnTo>
                <a:lnTo>
                  <a:pt x="13311" y="3844"/>
                </a:lnTo>
                <a:lnTo>
                  <a:pt x="13311" y="1153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lIns="35662" tIns="17831" rIns="35662" bIns="17831" anchor="ctr"/>
          <a:lstStyle/>
          <a:p>
            <a:pPr algn="ctr"/>
            <a:r>
              <a:rPr lang="en-US" sz="6600" dirty="0" smtClean="0">
                <a:solidFill>
                  <a:srgbClr val="F5F5F5"/>
                </a:solidFill>
                <a:latin typeface="Calibri Light"/>
              </a:rPr>
              <a:t>C</a:t>
            </a:r>
            <a:endParaRPr lang="en-US" sz="6600" dirty="0">
              <a:solidFill>
                <a:srgbClr val="F5F5F5"/>
              </a:solidFill>
              <a:latin typeface="Calibri Light"/>
            </a:endParaRPr>
          </a:p>
        </p:txBody>
      </p:sp>
      <p:sp>
        <p:nvSpPr>
          <p:cNvPr id="20" name="Freeform 1"/>
          <p:cNvSpPr>
            <a:spLocks noChangeArrowheads="1"/>
          </p:cNvSpPr>
          <p:nvPr/>
        </p:nvSpPr>
        <p:spPr bwMode="auto">
          <a:xfrm>
            <a:off x="4603042" y="3201005"/>
            <a:ext cx="1350651" cy="1732912"/>
          </a:xfrm>
          <a:custGeom>
            <a:avLst/>
            <a:gdLst>
              <a:gd name="T0" fmla="*/ 13311 w 13312"/>
              <a:gd name="T1" fmla="*/ 11531 h 15376"/>
              <a:gd name="T2" fmla="*/ 6656 w 13312"/>
              <a:gd name="T3" fmla="*/ 15375 h 15376"/>
              <a:gd name="T4" fmla="*/ 0 w 13312"/>
              <a:gd name="T5" fmla="*/ 11531 h 15376"/>
              <a:gd name="T6" fmla="*/ 0 w 13312"/>
              <a:gd name="T7" fmla="*/ 3844 h 15376"/>
              <a:gd name="T8" fmla="*/ 6656 w 13312"/>
              <a:gd name="T9" fmla="*/ 0 h 15376"/>
              <a:gd name="T10" fmla="*/ 13311 w 13312"/>
              <a:gd name="T11" fmla="*/ 3844 h 15376"/>
              <a:gd name="T12" fmla="*/ 13311 w 13312"/>
              <a:gd name="T13" fmla="*/ 11531 h 15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12" h="15376">
                <a:moveTo>
                  <a:pt x="13311" y="11531"/>
                </a:moveTo>
                <a:lnTo>
                  <a:pt x="6656" y="15375"/>
                </a:lnTo>
                <a:lnTo>
                  <a:pt x="0" y="11531"/>
                </a:lnTo>
                <a:lnTo>
                  <a:pt x="0" y="3844"/>
                </a:lnTo>
                <a:lnTo>
                  <a:pt x="6656" y="0"/>
                </a:lnTo>
                <a:lnTo>
                  <a:pt x="13311" y="3844"/>
                </a:lnTo>
                <a:lnTo>
                  <a:pt x="13311" y="1153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lIns="35662" tIns="17831" rIns="35662" bIns="17831" anchor="ctr"/>
          <a:lstStyle/>
          <a:p>
            <a:pPr algn="ctr"/>
            <a:r>
              <a:rPr lang="en-US" sz="6000" dirty="0" smtClean="0">
                <a:solidFill>
                  <a:srgbClr val="F5F5F5"/>
                </a:solidFill>
                <a:latin typeface="Calibri Light"/>
              </a:rPr>
              <a:t>C</a:t>
            </a:r>
            <a:endParaRPr lang="en-US" sz="6000" dirty="0">
              <a:solidFill>
                <a:srgbClr val="F5F5F5"/>
              </a:solidFill>
              <a:latin typeface="Calibri Light"/>
            </a:endParaRPr>
          </a:p>
        </p:txBody>
      </p:sp>
      <p:sp>
        <p:nvSpPr>
          <p:cNvPr id="27" name="Freeform 1"/>
          <p:cNvSpPr>
            <a:spLocks noChangeArrowheads="1"/>
          </p:cNvSpPr>
          <p:nvPr/>
        </p:nvSpPr>
        <p:spPr bwMode="auto">
          <a:xfrm>
            <a:off x="834186" y="1950632"/>
            <a:ext cx="520734" cy="668113"/>
          </a:xfrm>
          <a:custGeom>
            <a:avLst/>
            <a:gdLst>
              <a:gd name="T0" fmla="*/ 13311 w 13312"/>
              <a:gd name="T1" fmla="*/ 11531 h 15376"/>
              <a:gd name="T2" fmla="*/ 6656 w 13312"/>
              <a:gd name="T3" fmla="*/ 15375 h 15376"/>
              <a:gd name="T4" fmla="*/ 0 w 13312"/>
              <a:gd name="T5" fmla="*/ 11531 h 15376"/>
              <a:gd name="T6" fmla="*/ 0 w 13312"/>
              <a:gd name="T7" fmla="*/ 3844 h 15376"/>
              <a:gd name="T8" fmla="*/ 6656 w 13312"/>
              <a:gd name="T9" fmla="*/ 0 h 15376"/>
              <a:gd name="T10" fmla="*/ 13311 w 13312"/>
              <a:gd name="T11" fmla="*/ 3844 h 15376"/>
              <a:gd name="T12" fmla="*/ 13311 w 13312"/>
              <a:gd name="T13" fmla="*/ 11531 h 15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12" h="15376">
                <a:moveTo>
                  <a:pt x="13311" y="11531"/>
                </a:moveTo>
                <a:lnTo>
                  <a:pt x="6656" y="15375"/>
                </a:lnTo>
                <a:lnTo>
                  <a:pt x="0" y="11531"/>
                </a:lnTo>
                <a:lnTo>
                  <a:pt x="0" y="3844"/>
                </a:lnTo>
                <a:lnTo>
                  <a:pt x="6656" y="0"/>
                </a:lnTo>
                <a:lnTo>
                  <a:pt x="13311" y="3844"/>
                </a:lnTo>
                <a:lnTo>
                  <a:pt x="13311" y="11531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lIns="35662" tIns="17831" rIns="35662" bIns="17831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28" name="Freeform 1"/>
          <p:cNvSpPr>
            <a:spLocks noChangeArrowheads="1"/>
          </p:cNvSpPr>
          <p:nvPr/>
        </p:nvSpPr>
        <p:spPr bwMode="auto">
          <a:xfrm>
            <a:off x="834186" y="3802973"/>
            <a:ext cx="520734" cy="668113"/>
          </a:xfrm>
          <a:custGeom>
            <a:avLst/>
            <a:gdLst>
              <a:gd name="T0" fmla="*/ 13311 w 13312"/>
              <a:gd name="T1" fmla="*/ 11531 h 15376"/>
              <a:gd name="T2" fmla="*/ 6656 w 13312"/>
              <a:gd name="T3" fmla="*/ 15375 h 15376"/>
              <a:gd name="T4" fmla="*/ 0 w 13312"/>
              <a:gd name="T5" fmla="*/ 11531 h 15376"/>
              <a:gd name="T6" fmla="*/ 0 w 13312"/>
              <a:gd name="T7" fmla="*/ 3844 h 15376"/>
              <a:gd name="T8" fmla="*/ 6656 w 13312"/>
              <a:gd name="T9" fmla="*/ 0 h 15376"/>
              <a:gd name="T10" fmla="*/ 13311 w 13312"/>
              <a:gd name="T11" fmla="*/ 3844 h 15376"/>
              <a:gd name="T12" fmla="*/ 13311 w 13312"/>
              <a:gd name="T13" fmla="*/ 11531 h 15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12" h="15376">
                <a:moveTo>
                  <a:pt x="13311" y="11531"/>
                </a:moveTo>
                <a:lnTo>
                  <a:pt x="6656" y="15375"/>
                </a:lnTo>
                <a:lnTo>
                  <a:pt x="0" y="11531"/>
                </a:lnTo>
                <a:lnTo>
                  <a:pt x="0" y="3844"/>
                </a:lnTo>
                <a:lnTo>
                  <a:pt x="6656" y="0"/>
                </a:lnTo>
                <a:lnTo>
                  <a:pt x="13311" y="3844"/>
                </a:lnTo>
                <a:lnTo>
                  <a:pt x="13311" y="11531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lIns="35662" tIns="17831" rIns="35662" bIns="17831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7889631" y="1950632"/>
            <a:ext cx="520734" cy="668113"/>
          </a:xfrm>
          <a:custGeom>
            <a:avLst/>
            <a:gdLst>
              <a:gd name="T0" fmla="*/ 13311 w 13312"/>
              <a:gd name="T1" fmla="*/ 11531 h 15376"/>
              <a:gd name="T2" fmla="*/ 6656 w 13312"/>
              <a:gd name="T3" fmla="*/ 15375 h 15376"/>
              <a:gd name="T4" fmla="*/ 0 w 13312"/>
              <a:gd name="T5" fmla="*/ 11531 h 15376"/>
              <a:gd name="T6" fmla="*/ 0 w 13312"/>
              <a:gd name="T7" fmla="*/ 3844 h 15376"/>
              <a:gd name="T8" fmla="*/ 6656 w 13312"/>
              <a:gd name="T9" fmla="*/ 0 h 15376"/>
              <a:gd name="T10" fmla="*/ 13311 w 13312"/>
              <a:gd name="T11" fmla="*/ 3844 h 15376"/>
              <a:gd name="T12" fmla="*/ 13311 w 13312"/>
              <a:gd name="T13" fmla="*/ 11531 h 15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12" h="15376">
                <a:moveTo>
                  <a:pt x="13311" y="11531"/>
                </a:moveTo>
                <a:lnTo>
                  <a:pt x="6656" y="15375"/>
                </a:lnTo>
                <a:lnTo>
                  <a:pt x="0" y="11531"/>
                </a:lnTo>
                <a:lnTo>
                  <a:pt x="0" y="3844"/>
                </a:lnTo>
                <a:lnTo>
                  <a:pt x="6656" y="0"/>
                </a:lnTo>
                <a:lnTo>
                  <a:pt x="13311" y="3844"/>
                </a:lnTo>
                <a:lnTo>
                  <a:pt x="13311" y="11531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lIns="35662" tIns="17831" rIns="35662" bIns="17831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30" name="Freeform 1"/>
          <p:cNvSpPr>
            <a:spLocks noChangeArrowheads="1"/>
          </p:cNvSpPr>
          <p:nvPr/>
        </p:nvSpPr>
        <p:spPr bwMode="auto">
          <a:xfrm>
            <a:off x="7889631" y="3802973"/>
            <a:ext cx="520734" cy="668113"/>
          </a:xfrm>
          <a:custGeom>
            <a:avLst/>
            <a:gdLst>
              <a:gd name="T0" fmla="*/ 13311 w 13312"/>
              <a:gd name="T1" fmla="*/ 11531 h 15376"/>
              <a:gd name="T2" fmla="*/ 6656 w 13312"/>
              <a:gd name="T3" fmla="*/ 15375 h 15376"/>
              <a:gd name="T4" fmla="*/ 0 w 13312"/>
              <a:gd name="T5" fmla="*/ 11531 h 15376"/>
              <a:gd name="T6" fmla="*/ 0 w 13312"/>
              <a:gd name="T7" fmla="*/ 3844 h 15376"/>
              <a:gd name="T8" fmla="*/ 6656 w 13312"/>
              <a:gd name="T9" fmla="*/ 0 h 15376"/>
              <a:gd name="T10" fmla="*/ 13311 w 13312"/>
              <a:gd name="T11" fmla="*/ 3844 h 15376"/>
              <a:gd name="T12" fmla="*/ 13311 w 13312"/>
              <a:gd name="T13" fmla="*/ 11531 h 15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12" h="15376">
                <a:moveTo>
                  <a:pt x="13311" y="11531"/>
                </a:moveTo>
                <a:lnTo>
                  <a:pt x="6656" y="15375"/>
                </a:lnTo>
                <a:lnTo>
                  <a:pt x="0" y="11531"/>
                </a:lnTo>
                <a:lnTo>
                  <a:pt x="0" y="3844"/>
                </a:lnTo>
                <a:lnTo>
                  <a:pt x="6656" y="0"/>
                </a:lnTo>
                <a:lnTo>
                  <a:pt x="13311" y="3844"/>
                </a:lnTo>
                <a:lnTo>
                  <a:pt x="13311" y="11531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lIns="35662" tIns="17831" rIns="35662" bIns="17831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784" y="1777280"/>
            <a:ext cx="1970297" cy="251454"/>
          </a:xfrm>
          <a:prstGeom prst="rect">
            <a:avLst/>
          </a:prstGeom>
          <a:noFill/>
        </p:spPr>
        <p:txBody>
          <a:bodyPr wrap="none" lIns="35662" tIns="17831" rIns="35662" bIns="17831" rtlCol="0">
            <a:spAutoFit/>
          </a:bodyPr>
          <a:lstStyle/>
          <a:p>
            <a:pPr lvl="1"/>
            <a:r>
              <a:rPr lang="vi-VN" sz="1400" b="1" dirty="0" smtClean="0"/>
              <a:t>Kết quả đạt được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93117" y="2046584"/>
            <a:ext cx="1676935" cy="1220950"/>
          </a:xfrm>
          <a:prstGeom prst="rect">
            <a:avLst/>
          </a:prstGeom>
          <a:noFill/>
        </p:spPr>
        <p:txBody>
          <a:bodyPr wrap="square" lIns="35662" tIns="17831" rIns="35662" bIns="17831" rtlCol="0">
            <a:spAutoFit/>
          </a:bodyPr>
          <a:lstStyle/>
          <a:p>
            <a:pPr lvl="0"/>
            <a:r>
              <a:rPr lang="en-US" sz="1100" dirty="0" smtClean="0"/>
              <a:t>+ </a:t>
            </a:r>
            <a:r>
              <a:rPr lang="vi-VN" sz="1100" dirty="0" smtClean="0"/>
              <a:t>Hiểu được những vấn đề và khó khăn gặp phải khi thiết kế xây dựng cơ sở dữ liệu</a:t>
            </a:r>
            <a:endParaRPr lang="en-US" sz="1100" dirty="0" smtClean="0"/>
          </a:p>
          <a:p>
            <a:pPr lvl="0"/>
            <a:r>
              <a:rPr lang="en-US" sz="1100" dirty="0" smtClean="0"/>
              <a:t>+ </a:t>
            </a:r>
            <a:r>
              <a:rPr lang="vi-VN" sz="1100" dirty="0" smtClean="0"/>
              <a:t>Xây dựng được hệ cơ sở dữ liệu về quản trị website bán hàng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953777" y="3709971"/>
            <a:ext cx="2050447" cy="251454"/>
          </a:xfrm>
          <a:prstGeom prst="rect">
            <a:avLst/>
          </a:prstGeom>
          <a:noFill/>
        </p:spPr>
        <p:txBody>
          <a:bodyPr wrap="none" lIns="35662" tIns="17831" rIns="35662" bIns="17831" rtlCol="0">
            <a:spAutoFit/>
          </a:bodyPr>
          <a:lstStyle/>
          <a:p>
            <a:pPr lvl="1"/>
            <a:r>
              <a:rPr lang="vi-VN" sz="1400" b="1" dirty="0" smtClean="0"/>
              <a:t>Yêu cầu tương lai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393118" y="4002127"/>
            <a:ext cx="1474002" cy="1051673"/>
          </a:xfrm>
          <a:prstGeom prst="rect">
            <a:avLst/>
          </a:prstGeom>
          <a:noFill/>
        </p:spPr>
        <p:txBody>
          <a:bodyPr wrap="square" lIns="35662" tIns="17831" rIns="35662" bIns="17831" rtlCol="0">
            <a:spAutoFit/>
          </a:bodyPr>
          <a:lstStyle/>
          <a:p>
            <a:pPr lvl="0"/>
            <a:r>
              <a:rPr lang="en-US" sz="1100" dirty="0" smtClean="0"/>
              <a:t>+ </a:t>
            </a:r>
            <a:r>
              <a:rPr lang="vi-VN" sz="1100" dirty="0" smtClean="0"/>
              <a:t>Xây dựng hệ thống cơ sở dữ liệu đầy đủ hơn, hoàn thiện hơn,</a:t>
            </a:r>
            <a:endParaRPr lang="en-US" sz="1100" dirty="0" smtClean="0"/>
          </a:p>
          <a:p>
            <a:pPr lvl="0"/>
            <a:r>
              <a:rPr lang="en-US" sz="1100" dirty="0" smtClean="0"/>
              <a:t>+ </a:t>
            </a:r>
            <a:r>
              <a:rPr lang="vi-VN" sz="1100" dirty="0" smtClean="0"/>
              <a:t>Nâng cao tốc độ xử lý và hiệu năng của hệ thống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548841" y="1777280"/>
            <a:ext cx="2457610" cy="251454"/>
          </a:xfrm>
          <a:prstGeom prst="rect">
            <a:avLst/>
          </a:prstGeom>
          <a:noFill/>
        </p:spPr>
        <p:txBody>
          <a:bodyPr wrap="none" lIns="35662" tIns="17831" rIns="35662" bIns="17831" rtlCol="0">
            <a:spAutoFit/>
          </a:bodyPr>
          <a:lstStyle/>
          <a:p>
            <a:pPr lvl="1"/>
            <a:r>
              <a:rPr lang="vi-VN" sz="1400" b="1" dirty="0" smtClean="0"/>
              <a:t>Kết quả chưa đạt được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115792" y="2046584"/>
            <a:ext cx="1703266" cy="1559504"/>
          </a:xfrm>
          <a:prstGeom prst="rect">
            <a:avLst/>
          </a:prstGeom>
          <a:noFill/>
        </p:spPr>
        <p:txBody>
          <a:bodyPr wrap="square" lIns="35662" tIns="17831" rIns="35662" bIns="17831" rtlCol="0">
            <a:spAutoFit/>
          </a:bodyPr>
          <a:lstStyle/>
          <a:p>
            <a:pPr lvl="0"/>
            <a:r>
              <a:rPr lang="en-US" sz="1100" dirty="0" smtClean="0"/>
              <a:t>+ </a:t>
            </a:r>
            <a:r>
              <a:rPr lang="vi-VN" sz="1100" dirty="0" smtClean="0"/>
              <a:t>Cơ sở dữ liệu vẫn còn thiều nhiều do chưa đủ thời gian nhập thêm, lượng dữ liệu còn ít</a:t>
            </a:r>
            <a:endParaRPr lang="en-US" sz="1100" dirty="0" smtClean="0"/>
          </a:p>
          <a:p>
            <a:pPr lvl="0"/>
            <a:r>
              <a:rPr lang="en-US" sz="1100" dirty="0" smtClean="0"/>
              <a:t>+ </a:t>
            </a:r>
            <a:r>
              <a:rPr lang="vi-VN" sz="1100" dirty="0" smtClean="0"/>
              <a:t>Giao diện đơn giản, chưa thực sự băt mắt</a:t>
            </a:r>
            <a:endParaRPr lang="en-US" sz="1100" dirty="0" smtClean="0"/>
          </a:p>
          <a:p>
            <a:pPr lvl="0"/>
            <a:r>
              <a:rPr lang="en-US" sz="1100" dirty="0" smtClean="0"/>
              <a:t>+ </a:t>
            </a:r>
            <a:r>
              <a:rPr lang="vi-VN" sz="1100" dirty="0" smtClean="0"/>
              <a:t>Chức năng đơn giản chưa có thật nhiều tính năng phức tạp hơn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5593884" y="3732823"/>
            <a:ext cx="2225174" cy="282232"/>
          </a:xfrm>
          <a:prstGeom prst="rect">
            <a:avLst/>
          </a:prstGeom>
          <a:noFill/>
        </p:spPr>
        <p:txBody>
          <a:bodyPr wrap="none" lIns="35662" tIns="17831" rIns="35662" bIns="17831" rtlCol="0">
            <a:spAutoFit/>
          </a:bodyPr>
          <a:lstStyle/>
          <a:p>
            <a:pPr lvl="1"/>
            <a:r>
              <a:rPr lang="vi-VN" b="1" dirty="0" smtClean="0"/>
              <a:t>Yêu cầu tương lai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115792" y="4002127"/>
            <a:ext cx="1702908" cy="1220950"/>
          </a:xfrm>
          <a:prstGeom prst="rect">
            <a:avLst/>
          </a:prstGeom>
          <a:noFill/>
        </p:spPr>
        <p:txBody>
          <a:bodyPr wrap="square" lIns="35662" tIns="17831" rIns="35662" bIns="17831" rtlCol="0">
            <a:spAutoFit/>
          </a:bodyPr>
          <a:lstStyle/>
          <a:p>
            <a:pPr lvl="0"/>
            <a:r>
              <a:rPr lang="en-US" sz="1100" dirty="0" smtClean="0"/>
              <a:t>+ </a:t>
            </a:r>
            <a:r>
              <a:rPr lang="vi-VN" sz="1100" dirty="0" smtClean="0"/>
              <a:t>Tăng cường an toàn và bảo mật</a:t>
            </a:r>
            <a:endParaRPr lang="en-US" sz="1100" dirty="0" smtClean="0"/>
          </a:p>
          <a:p>
            <a:pPr lvl="0"/>
            <a:r>
              <a:rPr lang="en-US" sz="1100" smtClean="0"/>
              <a:t>+ </a:t>
            </a:r>
            <a:r>
              <a:rPr lang="vi-VN" sz="1100" smtClean="0"/>
              <a:t>Mở </a:t>
            </a:r>
            <a:r>
              <a:rPr lang="vi-VN" sz="1100" dirty="0" smtClean="0"/>
              <a:t>rộng hệ thống: liên kết với các hệ thống quản lý khác như quản lý </a:t>
            </a:r>
            <a:r>
              <a:rPr lang="en-US" sz="1100" dirty="0" smtClean="0"/>
              <a:t>chi </a:t>
            </a:r>
            <a:r>
              <a:rPr lang="en-US" sz="1100" dirty="0" err="1" smtClean="0"/>
              <a:t>phí</a:t>
            </a:r>
            <a:r>
              <a:rPr lang="vi-VN" sz="1100" dirty="0" smtClean="0"/>
              <a:t>, quản lý nhân sự…</a:t>
            </a:r>
            <a:endParaRPr lang="en-US" sz="1100" dirty="0" smtClean="0"/>
          </a:p>
          <a:p>
            <a:pPr lvl="0"/>
            <a:r>
              <a:rPr lang="vi-VN" sz="1100" dirty="0" smtClean="0"/>
              <a:t>Cải tiến giao diện</a:t>
            </a:r>
            <a:endParaRPr lang="en-US" sz="1100" dirty="0"/>
          </a:p>
        </p:txBody>
      </p:sp>
      <p:grpSp>
        <p:nvGrpSpPr>
          <p:cNvPr id="3" name="Group 55"/>
          <p:cNvGrpSpPr/>
          <p:nvPr/>
        </p:nvGrpSpPr>
        <p:grpSpPr>
          <a:xfrm>
            <a:off x="1094553" y="1218476"/>
            <a:ext cx="2778046" cy="732157"/>
            <a:chOff x="2918048" y="2924341"/>
            <a:chExt cx="7406194" cy="175717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2918048" y="2924341"/>
              <a:ext cx="740619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7" idx="4"/>
            </p:cNvCxnSpPr>
            <p:nvPr/>
          </p:nvCxnSpPr>
          <p:spPr>
            <a:xfrm flipV="1">
              <a:off x="2918048" y="2924341"/>
              <a:ext cx="0" cy="175717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7" idx="4"/>
            </p:cNvCxnSpPr>
            <p:nvPr/>
          </p:nvCxnSpPr>
          <p:spPr>
            <a:xfrm flipV="1">
              <a:off x="10324242" y="2924341"/>
              <a:ext cx="0" cy="59908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64"/>
          <p:cNvGrpSpPr/>
          <p:nvPr/>
        </p:nvGrpSpPr>
        <p:grpSpPr>
          <a:xfrm flipH="1">
            <a:off x="5266873" y="1218476"/>
            <a:ext cx="2894083" cy="732157"/>
            <a:chOff x="2918048" y="2924341"/>
            <a:chExt cx="7406194" cy="1757177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2918048" y="2924341"/>
              <a:ext cx="740619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918048" y="2924341"/>
              <a:ext cx="0" cy="175717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0324242" y="2924341"/>
              <a:ext cx="0" cy="59908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5"/>
          <p:cNvGrpSpPr/>
          <p:nvPr/>
        </p:nvGrpSpPr>
        <p:grpSpPr>
          <a:xfrm flipV="1">
            <a:off x="1094553" y="4471043"/>
            <a:ext cx="2779880" cy="749954"/>
            <a:chOff x="2913160" y="2924341"/>
            <a:chExt cx="7411082" cy="1550438"/>
          </a:xfrm>
        </p:grpSpPr>
        <p:cxnSp>
          <p:nvCxnSpPr>
            <p:cNvPr id="47" name="Straight Connector 46"/>
            <p:cNvCxnSpPr/>
            <p:nvPr/>
          </p:nvCxnSpPr>
          <p:spPr>
            <a:xfrm flipH="1">
              <a:off x="2918048" y="2924341"/>
              <a:ext cx="740619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8" idx="1"/>
            </p:cNvCxnSpPr>
            <p:nvPr/>
          </p:nvCxnSpPr>
          <p:spPr>
            <a:xfrm flipV="1">
              <a:off x="2913160" y="2924341"/>
              <a:ext cx="4888" cy="15504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10324242" y="2924341"/>
              <a:ext cx="0" cy="59908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51"/>
          <p:cNvGrpSpPr/>
          <p:nvPr/>
        </p:nvGrpSpPr>
        <p:grpSpPr>
          <a:xfrm flipH="1" flipV="1">
            <a:off x="5266873" y="4471043"/>
            <a:ext cx="2894083" cy="749954"/>
            <a:chOff x="2913160" y="2924341"/>
            <a:chExt cx="7411082" cy="1550438"/>
          </a:xfrm>
        </p:grpSpPr>
        <p:cxnSp>
          <p:nvCxnSpPr>
            <p:cNvPr id="53" name="Straight Connector 52"/>
            <p:cNvCxnSpPr/>
            <p:nvPr/>
          </p:nvCxnSpPr>
          <p:spPr>
            <a:xfrm flipH="1">
              <a:off x="2918048" y="2924341"/>
              <a:ext cx="740619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913160" y="2924341"/>
              <a:ext cx="4888" cy="15504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0324242" y="2924341"/>
              <a:ext cx="0" cy="59908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Freeform 204"/>
          <p:cNvSpPr>
            <a:spLocks noEditPoints="1"/>
          </p:cNvSpPr>
          <p:nvPr/>
        </p:nvSpPr>
        <p:spPr bwMode="auto">
          <a:xfrm>
            <a:off x="920784" y="3988672"/>
            <a:ext cx="351205" cy="259494"/>
          </a:xfrm>
          <a:custGeom>
            <a:avLst/>
            <a:gdLst/>
            <a:ahLst/>
            <a:cxnLst>
              <a:cxn ang="0">
                <a:pos x="86" y="15"/>
              </a:cxn>
              <a:cxn ang="0">
                <a:pos x="44" y="29"/>
              </a:cxn>
              <a:cxn ang="0">
                <a:pos x="43" y="29"/>
              </a:cxn>
              <a:cxn ang="0">
                <a:pos x="43" y="29"/>
              </a:cxn>
              <a:cxn ang="0">
                <a:pos x="18" y="21"/>
              </a:cxn>
              <a:cxn ang="0">
                <a:pos x="14" y="32"/>
              </a:cxn>
              <a:cxn ang="0">
                <a:pos x="17" y="36"/>
              </a:cxn>
              <a:cxn ang="0">
                <a:pos x="15" y="40"/>
              </a:cxn>
              <a:cxn ang="0">
                <a:pos x="17" y="56"/>
              </a:cxn>
              <a:cxn ang="0">
                <a:pos x="16" y="57"/>
              </a:cxn>
              <a:cxn ang="0">
                <a:pos x="16" y="58"/>
              </a:cxn>
              <a:cxn ang="0">
                <a:pos x="8" y="58"/>
              </a:cxn>
              <a:cxn ang="0">
                <a:pos x="7" y="57"/>
              </a:cxn>
              <a:cxn ang="0">
                <a:pos x="7" y="56"/>
              </a:cxn>
              <a:cxn ang="0">
                <a:pos x="9" y="40"/>
              </a:cxn>
              <a:cxn ang="0">
                <a:pos x="7" y="36"/>
              </a:cxn>
              <a:cxn ang="0">
                <a:pos x="10" y="32"/>
              </a:cxn>
              <a:cxn ang="0">
                <a:pos x="13" y="19"/>
              </a:cxn>
              <a:cxn ang="0">
                <a:pos x="1" y="15"/>
              </a:cxn>
              <a:cxn ang="0">
                <a:pos x="0" y="14"/>
              </a:cxn>
              <a:cxn ang="0">
                <a:pos x="1" y="13"/>
              </a:cxn>
              <a:cxn ang="0">
                <a:pos x="43" y="0"/>
              </a:cxn>
              <a:cxn ang="0">
                <a:pos x="43" y="0"/>
              </a:cxn>
              <a:cxn ang="0">
                <a:pos x="44" y="0"/>
              </a:cxn>
              <a:cxn ang="0">
                <a:pos x="86" y="13"/>
              </a:cxn>
              <a:cxn ang="0">
                <a:pos x="87" y="14"/>
              </a:cxn>
              <a:cxn ang="0">
                <a:pos x="86" y="15"/>
              </a:cxn>
              <a:cxn ang="0">
                <a:pos x="68" y="38"/>
              </a:cxn>
              <a:cxn ang="0">
                <a:pos x="43" y="48"/>
              </a:cxn>
              <a:cxn ang="0">
                <a:pos x="19" y="38"/>
              </a:cxn>
              <a:cxn ang="0">
                <a:pos x="20" y="26"/>
              </a:cxn>
              <a:cxn ang="0">
                <a:pos x="42" y="33"/>
              </a:cxn>
              <a:cxn ang="0">
                <a:pos x="43" y="34"/>
              </a:cxn>
              <a:cxn ang="0">
                <a:pos x="45" y="33"/>
              </a:cxn>
              <a:cxn ang="0">
                <a:pos x="67" y="26"/>
              </a:cxn>
              <a:cxn ang="0">
                <a:pos x="68" y="38"/>
              </a:cxn>
            </a:cxnLst>
            <a:rect l="0" t="0" r="r" b="b"/>
            <a:pathLst>
              <a:path w="87" h="58">
                <a:moveTo>
                  <a:pt x="86" y="15"/>
                </a:move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3"/>
                  <a:pt x="15" y="27"/>
                  <a:pt x="14" y="32"/>
                </a:cubicBezTo>
                <a:cubicBezTo>
                  <a:pt x="16" y="33"/>
                  <a:pt x="17" y="34"/>
                  <a:pt x="17" y="36"/>
                </a:cubicBezTo>
                <a:cubicBezTo>
                  <a:pt x="17" y="38"/>
                  <a:pt x="16" y="39"/>
                  <a:pt x="15" y="40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7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7" y="57"/>
                </a:cubicBezTo>
                <a:cubicBezTo>
                  <a:pt x="7" y="57"/>
                  <a:pt x="7" y="57"/>
                  <a:pt x="7" y="56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4"/>
                  <a:pt x="8" y="33"/>
                  <a:pt x="10" y="32"/>
                </a:cubicBezTo>
                <a:cubicBezTo>
                  <a:pt x="10" y="27"/>
                  <a:pt x="11" y="23"/>
                  <a:pt x="13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1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3"/>
                  <a:pt x="87" y="14"/>
                  <a:pt x="87" y="14"/>
                </a:cubicBezTo>
                <a:cubicBezTo>
                  <a:pt x="87" y="15"/>
                  <a:pt x="87" y="15"/>
                  <a:pt x="86" y="15"/>
                </a:cubicBezTo>
                <a:close/>
                <a:moveTo>
                  <a:pt x="68" y="38"/>
                </a:moveTo>
                <a:cubicBezTo>
                  <a:pt x="68" y="44"/>
                  <a:pt x="57" y="48"/>
                  <a:pt x="43" y="48"/>
                </a:cubicBezTo>
                <a:cubicBezTo>
                  <a:pt x="30" y="48"/>
                  <a:pt x="19" y="44"/>
                  <a:pt x="19" y="38"/>
                </a:cubicBezTo>
                <a:cubicBezTo>
                  <a:pt x="20" y="26"/>
                  <a:pt x="20" y="26"/>
                  <a:pt x="20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3" y="34"/>
                  <a:pt x="43" y="34"/>
                </a:cubicBezTo>
                <a:cubicBezTo>
                  <a:pt x="44" y="34"/>
                  <a:pt x="45" y="33"/>
                  <a:pt x="45" y="33"/>
                </a:cubicBezTo>
                <a:cubicBezTo>
                  <a:pt x="67" y="26"/>
                  <a:pt x="67" y="26"/>
                  <a:pt x="67" y="26"/>
                </a:cubicBezTo>
                <a:lnTo>
                  <a:pt x="68" y="3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35662" tIns="17831" rIns="35662" bIns="17831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/>
            </a:endParaRPr>
          </a:p>
        </p:txBody>
      </p:sp>
      <p:sp>
        <p:nvSpPr>
          <p:cNvPr id="61" name="Freeform 154"/>
          <p:cNvSpPr>
            <a:spLocks noEditPoints="1"/>
          </p:cNvSpPr>
          <p:nvPr/>
        </p:nvSpPr>
        <p:spPr bwMode="auto">
          <a:xfrm>
            <a:off x="8006451" y="3961425"/>
            <a:ext cx="254062" cy="305165"/>
          </a:xfrm>
          <a:custGeom>
            <a:avLst/>
            <a:gdLst/>
            <a:ahLst/>
            <a:cxnLst>
              <a:cxn ang="0">
                <a:pos x="58" y="58"/>
              </a:cxn>
              <a:cxn ang="0">
                <a:pos x="41" y="58"/>
              </a:cxn>
              <a:cxn ang="0">
                <a:pos x="31" y="68"/>
              </a:cxn>
              <a:cxn ang="0">
                <a:pos x="22" y="58"/>
              </a:cxn>
              <a:cxn ang="0">
                <a:pos x="5" y="58"/>
              </a:cxn>
              <a:cxn ang="0">
                <a:pos x="0" y="53"/>
              </a:cxn>
              <a:cxn ang="0">
                <a:pos x="12" y="22"/>
              </a:cxn>
              <a:cxn ang="0">
                <a:pos x="28" y="5"/>
              </a:cxn>
              <a:cxn ang="0">
                <a:pos x="28" y="3"/>
              </a:cxn>
              <a:cxn ang="0">
                <a:pos x="31" y="0"/>
              </a:cxn>
              <a:cxn ang="0">
                <a:pos x="35" y="3"/>
              </a:cxn>
              <a:cxn ang="0">
                <a:pos x="35" y="5"/>
              </a:cxn>
              <a:cxn ang="0">
                <a:pos x="51" y="22"/>
              </a:cxn>
              <a:cxn ang="0">
                <a:pos x="63" y="53"/>
              </a:cxn>
              <a:cxn ang="0">
                <a:pos x="58" y="58"/>
              </a:cxn>
              <a:cxn ang="0">
                <a:pos x="31" y="63"/>
              </a:cxn>
              <a:cxn ang="0">
                <a:pos x="26" y="58"/>
              </a:cxn>
              <a:cxn ang="0">
                <a:pos x="25" y="57"/>
              </a:cxn>
              <a:cxn ang="0">
                <a:pos x="25" y="58"/>
              </a:cxn>
              <a:cxn ang="0">
                <a:pos x="31" y="65"/>
              </a:cxn>
              <a:cxn ang="0">
                <a:pos x="32" y="64"/>
              </a:cxn>
              <a:cxn ang="0">
                <a:pos x="31" y="63"/>
              </a:cxn>
            </a:cxnLst>
            <a:rect l="0" t="0" r="r" b="b"/>
            <a:pathLst>
              <a:path w="63" h="68">
                <a:moveTo>
                  <a:pt x="58" y="58"/>
                </a:moveTo>
                <a:cubicBezTo>
                  <a:pt x="41" y="58"/>
                  <a:pt x="41" y="58"/>
                  <a:pt x="41" y="58"/>
                </a:cubicBezTo>
                <a:cubicBezTo>
                  <a:pt x="41" y="63"/>
                  <a:pt x="37" y="68"/>
                  <a:pt x="31" y="68"/>
                </a:cubicBezTo>
                <a:cubicBezTo>
                  <a:pt x="26" y="68"/>
                  <a:pt x="22" y="63"/>
                  <a:pt x="22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2" y="58"/>
                  <a:pt x="0" y="56"/>
                  <a:pt x="0" y="53"/>
                </a:cubicBezTo>
                <a:cubicBezTo>
                  <a:pt x="5" y="48"/>
                  <a:pt x="12" y="40"/>
                  <a:pt x="12" y="22"/>
                </a:cubicBezTo>
                <a:cubicBezTo>
                  <a:pt x="12" y="14"/>
                  <a:pt x="18" y="6"/>
                  <a:pt x="28" y="5"/>
                </a:cubicBezTo>
                <a:cubicBezTo>
                  <a:pt x="28" y="4"/>
                  <a:pt x="28" y="4"/>
                  <a:pt x="28" y="3"/>
                </a:cubicBezTo>
                <a:cubicBezTo>
                  <a:pt x="28" y="1"/>
                  <a:pt x="29" y="0"/>
                  <a:pt x="31" y="0"/>
                </a:cubicBezTo>
                <a:cubicBezTo>
                  <a:pt x="33" y="0"/>
                  <a:pt x="35" y="1"/>
                  <a:pt x="35" y="3"/>
                </a:cubicBezTo>
                <a:cubicBezTo>
                  <a:pt x="35" y="4"/>
                  <a:pt x="35" y="4"/>
                  <a:pt x="35" y="5"/>
                </a:cubicBezTo>
                <a:cubicBezTo>
                  <a:pt x="45" y="6"/>
                  <a:pt x="51" y="14"/>
                  <a:pt x="51" y="22"/>
                </a:cubicBezTo>
                <a:cubicBezTo>
                  <a:pt x="51" y="40"/>
                  <a:pt x="57" y="48"/>
                  <a:pt x="63" y="53"/>
                </a:cubicBezTo>
                <a:cubicBezTo>
                  <a:pt x="63" y="56"/>
                  <a:pt x="61" y="58"/>
                  <a:pt x="58" y="58"/>
                </a:cubicBezTo>
                <a:close/>
                <a:moveTo>
                  <a:pt x="31" y="63"/>
                </a:moveTo>
                <a:cubicBezTo>
                  <a:pt x="28" y="63"/>
                  <a:pt x="26" y="61"/>
                  <a:pt x="26" y="58"/>
                </a:cubicBezTo>
                <a:cubicBezTo>
                  <a:pt x="26" y="58"/>
                  <a:pt x="26" y="57"/>
                  <a:pt x="25" y="57"/>
                </a:cubicBezTo>
                <a:cubicBezTo>
                  <a:pt x="25" y="57"/>
                  <a:pt x="25" y="58"/>
                  <a:pt x="25" y="58"/>
                </a:cubicBezTo>
                <a:cubicBezTo>
                  <a:pt x="25" y="62"/>
                  <a:pt x="28" y="65"/>
                  <a:pt x="31" y="65"/>
                </a:cubicBezTo>
                <a:cubicBezTo>
                  <a:pt x="32" y="65"/>
                  <a:pt x="32" y="64"/>
                  <a:pt x="32" y="64"/>
                </a:cubicBezTo>
                <a:cubicBezTo>
                  <a:pt x="32" y="64"/>
                  <a:pt x="32" y="63"/>
                  <a:pt x="31" y="6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35662" tIns="17831" rIns="35662" bIns="17831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/>
            </a:endParaRPr>
          </a:p>
        </p:txBody>
      </p:sp>
      <p:sp>
        <p:nvSpPr>
          <p:cNvPr id="62" name="Freeform 166"/>
          <p:cNvSpPr>
            <a:spLocks noEditPoints="1"/>
          </p:cNvSpPr>
          <p:nvPr/>
        </p:nvSpPr>
        <p:spPr bwMode="auto">
          <a:xfrm>
            <a:off x="8000294" y="2116980"/>
            <a:ext cx="273993" cy="306716"/>
          </a:xfrm>
          <a:custGeom>
            <a:avLst/>
            <a:gdLst/>
            <a:ahLst/>
            <a:cxnLst>
              <a:cxn ang="0">
                <a:pos x="1" y="42"/>
              </a:cxn>
              <a:cxn ang="0">
                <a:pos x="1" y="40"/>
              </a:cxn>
              <a:cxn ang="0">
                <a:pos x="14" y="41"/>
              </a:cxn>
              <a:cxn ang="0">
                <a:pos x="30" y="19"/>
              </a:cxn>
              <a:cxn ang="0">
                <a:pos x="17" y="8"/>
              </a:cxn>
              <a:cxn ang="0">
                <a:pos x="9" y="14"/>
              </a:cxn>
              <a:cxn ang="0">
                <a:pos x="9" y="19"/>
              </a:cxn>
              <a:cxn ang="0">
                <a:pos x="18" y="39"/>
              </a:cxn>
              <a:cxn ang="0">
                <a:pos x="4" y="24"/>
              </a:cxn>
              <a:cxn ang="0">
                <a:pos x="4" y="9"/>
              </a:cxn>
              <a:cxn ang="0">
                <a:pos x="17" y="0"/>
              </a:cxn>
              <a:cxn ang="0">
                <a:pos x="37" y="16"/>
              </a:cxn>
              <a:cxn ang="0">
                <a:pos x="30" y="19"/>
              </a:cxn>
              <a:cxn ang="0">
                <a:pos x="6" y="58"/>
              </a:cxn>
              <a:cxn ang="0">
                <a:pos x="5" y="56"/>
              </a:cxn>
              <a:cxn ang="0">
                <a:pos x="16" y="46"/>
              </a:cxn>
              <a:cxn ang="0">
                <a:pos x="7" y="58"/>
              </a:cxn>
              <a:cxn ang="0">
                <a:pos x="22" y="63"/>
              </a:cxn>
              <a:cxn ang="0">
                <a:pos x="20" y="49"/>
              </a:cxn>
              <a:cxn ang="0">
                <a:pos x="23" y="49"/>
              </a:cxn>
              <a:cxn ang="0">
                <a:pos x="59" y="54"/>
              </a:cxn>
              <a:cxn ang="0">
                <a:pos x="46" y="62"/>
              </a:cxn>
              <a:cxn ang="0">
                <a:pos x="25" y="46"/>
              </a:cxn>
              <a:cxn ang="0">
                <a:pos x="33" y="43"/>
              </a:cxn>
              <a:cxn ang="0">
                <a:pos x="48" y="54"/>
              </a:cxn>
              <a:cxn ang="0">
                <a:pos x="55" y="46"/>
              </a:cxn>
              <a:cxn ang="0">
                <a:pos x="44" y="33"/>
              </a:cxn>
              <a:cxn ang="0">
                <a:pos x="46" y="25"/>
              </a:cxn>
              <a:cxn ang="0">
                <a:pos x="62" y="46"/>
              </a:cxn>
              <a:cxn ang="0">
                <a:pos x="42" y="13"/>
              </a:cxn>
              <a:cxn ang="0">
                <a:pos x="40" y="13"/>
              </a:cxn>
              <a:cxn ang="0">
                <a:pos x="41" y="0"/>
              </a:cxn>
              <a:cxn ang="0">
                <a:pos x="42" y="13"/>
              </a:cxn>
              <a:cxn ang="0">
                <a:pos x="47" y="17"/>
              </a:cxn>
              <a:cxn ang="0">
                <a:pos x="46" y="15"/>
              </a:cxn>
              <a:cxn ang="0">
                <a:pos x="58" y="5"/>
              </a:cxn>
              <a:cxn ang="0">
                <a:pos x="48" y="16"/>
              </a:cxn>
              <a:cxn ang="0">
                <a:pos x="50" y="23"/>
              </a:cxn>
              <a:cxn ang="0">
                <a:pos x="50" y="20"/>
              </a:cxn>
              <a:cxn ang="0">
                <a:pos x="63" y="22"/>
              </a:cxn>
            </a:cxnLst>
            <a:rect l="0" t="0" r="r" b="b"/>
            <a:pathLst>
              <a:path w="63" h="63">
                <a:moveTo>
                  <a:pt x="13" y="42"/>
                </a:moveTo>
                <a:cubicBezTo>
                  <a:pt x="1" y="42"/>
                  <a:pt x="1" y="42"/>
                  <a:pt x="1" y="42"/>
                </a:cubicBezTo>
                <a:cubicBezTo>
                  <a:pt x="0" y="42"/>
                  <a:pt x="0" y="42"/>
                  <a:pt x="0" y="41"/>
                </a:cubicBezTo>
                <a:cubicBezTo>
                  <a:pt x="0" y="40"/>
                  <a:pt x="0" y="40"/>
                  <a:pt x="1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4" y="40"/>
                  <a:pt x="14" y="40"/>
                  <a:pt x="14" y="41"/>
                </a:cubicBezTo>
                <a:cubicBezTo>
                  <a:pt x="14" y="42"/>
                  <a:pt x="14" y="42"/>
                  <a:pt x="13" y="42"/>
                </a:cubicBezTo>
                <a:close/>
                <a:moveTo>
                  <a:pt x="30" y="19"/>
                </a:moveTo>
                <a:cubicBezTo>
                  <a:pt x="19" y="9"/>
                  <a:pt x="19" y="9"/>
                  <a:pt x="19" y="9"/>
                </a:cubicBezTo>
                <a:cubicBezTo>
                  <a:pt x="19" y="8"/>
                  <a:pt x="18" y="8"/>
                  <a:pt x="17" y="8"/>
                </a:cubicBezTo>
                <a:cubicBezTo>
                  <a:pt x="16" y="8"/>
                  <a:pt x="15" y="8"/>
                  <a:pt x="14" y="9"/>
                </a:cubicBezTo>
                <a:cubicBezTo>
                  <a:pt x="9" y="14"/>
                  <a:pt x="9" y="14"/>
                  <a:pt x="9" y="14"/>
                </a:cubicBezTo>
                <a:cubicBezTo>
                  <a:pt x="8" y="15"/>
                  <a:pt x="8" y="16"/>
                  <a:pt x="8" y="17"/>
                </a:cubicBezTo>
                <a:cubicBezTo>
                  <a:pt x="8" y="18"/>
                  <a:pt x="8" y="19"/>
                  <a:pt x="9" y="19"/>
                </a:cubicBezTo>
                <a:cubicBezTo>
                  <a:pt x="19" y="30"/>
                  <a:pt x="19" y="30"/>
                  <a:pt x="19" y="30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38"/>
                  <a:pt x="17" y="38"/>
                  <a:pt x="16" y="37"/>
                </a:cubicBezTo>
                <a:cubicBezTo>
                  <a:pt x="4" y="24"/>
                  <a:pt x="4" y="24"/>
                  <a:pt x="4" y="24"/>
                </a:cubicBezTo>
                <a:cubicBezTo>
                  <a:pt x="2" y="22"/>
                  <a:pt x="0" y="20"/>
                  <a:pt x="0" y="17"/>
                </a:cubicBezTo>
                <a:cubicBezTo>
                  <a:pt x="0" y="14"/>
                  <a:pt x="2" y="11"/>
                  <a:pt x="4" y="9"/>
                </a:cubicBezTo>
                <a:cubicBezTo>
                  <a:pt x="9" y="3"/>
                  <a:pt x="9" y="3"/>
                  <a:pt x="9" y="3"/>
                </a:cubicBezTo>
                <a:cubicBezTo>
                  <a:pt x="11" y="1"/>
                  <a:pt x="14" y="0"/>
                  <a:pt x="17" y="0"/>
                </a:cubicBezTo>
                <a:cubicBezTo>
                  <a:pt x="20" y="0"/>
                  <a:pt x="23" y="1"/>
                  <a:pt x="25" y="4"/>
                </a:cubicBezTo>
                <a:cubicBezTo>
                  <a:pt x="37" y="16"/>
                  <a:pt x="37" y="16"/>
                  <a:pt x="37" y="16"/>
                </a:cubicBezTo>
                <a:cubicBezTo>
                  <a:pt x="38" y="17"/>
                  <a:pt x="38" y="18"/>
                  <a:pt x="39" y="18"/>
                </a:cubicBezTo>
                <a:lnTo>
                  <a:pt x="30" y="19"/>
                </a:lnTo>
                <a:close/>
                <a:moveTo>
                  <a:pt x="7" y="58"/>
                </a:moveTo>
                <a:cubicBezTo>
                  <a:pt x="6" y="58"/>
                  <a:pt x="6" y="58"/>
                  <a:pt x="6" y="58"/>
                </a:cubicBezTo>
                <a:cubicBezTo>
                  <a:pt x="6" y="58"/>
                  <a:pt x="5" y="58"/>
                  <a:pt x="5" y="58"/>
                </a:cubicBezTo>
                <a:cubicBezTo>
                  <a:pt x="5" y="57"/>
                  <a:pt x="5" y="56"/>
                  <a:pt x="5" y="5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6" y="46"/>
                  <a:pt x="16" y="46"/>
                </a:cubicBezTo>
                <a:cubicBezTo>
                  <a:pt x="17" y="47"/>
                  <a:pt x="17" y="47"/>
                  <a:pt x="16" y="48"/>
                </a:cubicBezTo>
                <a:lnTo>
                  <a:pt x="7" y="58"/>
                </a:lnTo>
                <a:close/>
                <a:moveTo>
                  <a:pt x="23" y="62"/>
                </a:moveTo>
                <a:cubicBezTo>
                  <a:pt x="23" y="62"/>
                  <a:pt x="22" y="63"/>
                  <a:pt x="22" y="63"/>
                </a:cubicBezTo>
                <a:cubicBezTo>
                  <a:pt x="21" y="63"/>
                  <a:pt x="20" y="62"/>
                  <a:pt x="20" y="6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49"/>
                  <a:pt x="21" y="48"/>
                  <a:pt x="22" y="48"/>
                </a:cubicBezTo>
                <a:cubicBezTo>
                  <a:pt x="22" y="48"/>
                  <a:pt x="23" y="49"/>
                  <a:pt x="23" y="49"/>
                </a:cubicBezTo>
                <a:lnTo>
                  <a:pt x="23" y="62"/>
                </a:lnTo>
                <a:close/>
                <a:moveTo>
                  <a:pt x="59" y="54"/>
                </a:moveTo>
                <a:cubicBezTo>
                  <a:pt x="54" y="59"/>
                  <a:pt x="54" y="59"/>
                  <a:pt x="54" y="59"/>
                </a:cubicBezTo>
                <a:cubicBezTo>
                  <a:pt x="51" y="61"/>
                  <a:pt x="49" y="62"/>
                  <a:pt x="46" y="62"/>
                </a:cubicBezTo>
                <a:cubicBezTo>
                  <a:pt x="43" y="62"/>
                  <a:pt x="40" y="61"/>
                  <a:pt x="38" y="59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46"/>
                  <a:pt x="24" y="45"/>
                  <a:pt x="24" y="44"/>
                </a:cubicBezTo>
                <a:cubicBezTo>
                  <a:pt x="33" y="43"/>
                  <a:pt x="33" y="43"/>
                  <a:pt x="33" y="43"/>
                </a:cubicBezTo>
                <a:cubicBezTo>
                  <a:pt x="43" y="54"/>
                  <a:pt x="43" y="54"/>
                  <a:pt x="43" y="54"/>
                </a:cubicBezTo>
                <a:cubicBezTo>
                  <a:pt x="45" y="55"/>
                  <a:pt x="47" y="55"/>
                  <a:pt x="48" y="54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5" y="47"/>
                  <a:pt x="55" y="46"/>
                </a:cubicBezTo>
                <a:cubicBezTo>
                  <a:pt x="55" y="45"/>
                  <a:pt x="55" y="44"/>
                  <a:pt x="54" y="43"/>
                </a:cubicBezTo>
                <a:cubicBezTo>
                  <a:pt x="44" y="33"/>
                  <a:pt x="44" y="33"/>
                  <a:pt x="44" y="33"/>
                </a:cubicBezTo>
                <a:cubicBezTo>
                  <a:pt x="44" y="24"/>
                  <a:pt x="44" y="24"/>
                  <a:pt x="44" y="24"/>
                </a:cubicBezTo>
                <a:cubicBezTo>
                  <a:pt x="45" y="24"/>
                  <a:pt x="46" y="25"/>
                  <a:pt x="46" y="25"/>
                </a:cubicBezTo>
                <a:cubicBezTo>
                  <a:pt x="59" y="38"/>
                  <a:pt x="59" y="38"/>
                  <a:pt x="59" y="38"/>
                </a:cubicBezTo>
                <a:cubicBezTo>
                  <a:pt x="61" y="40"/>
                  <a:pt x="62" y="43"/>
                  <a:pt x="62" y="46"/>
                </a:cubicBezTo>
                <a:cubicBezTo>
                  <a:pt x="62" y="49"/>
                  <a:pt x="61" y="52"/>
                  <a:pt x="59" y="54"/>
                </a:cubicBezTo>
                <a:close/>
                <a:moveTo>
                  <a:pt x="42" y="13"/>
                </a:moveTo>
                <a:cubicBezTo>
                  <a:pt x="42" y="14"/>
                  <a:pt x="42" y="14"/>
                  <a:pt x="41" y="14"/>
                </a:cubicBezTo>
                <a:cubicBezTo>
                  <a:pt x="40" y="14"/>
                  <a:pt x="40" y="14"/>
                  <a:pt x="40" y="13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0" y="0"/>
                  <a:pt x="41" y="0"/>
                </a:cubicBezTo>
                <a:cubicBezTo>
                  <a:pt x="42" y="0"/>
                  <a:pt x="42" y="0"/>
                  <a:pt x="42" y="1"/>
                </a:cubicBezTo>
                <a:lnTo>
                  <a:pt x="42" y="13"/>
                </a:lnTo>
                <a:close/>
                <a:moveTo>
                  <a:pt x="48" y="16"/>
                </a:moveTo>
                <a:cubicBezTo>
                  <a:pt x="48" y="17"/>
                  <a:pt x="47" y="17"/>
                  <a:pt x="47" y="17"/>
                </a:cubicBezTo>
                <a:cubicBezTo>
                  <a:pt x="47" y="17"/>
                  <a:pt x="47" y="17"/>
                  <a:pt x="46" y="16"/>
                </a:cubicBezTo>
                <a:cubicBezTo>
                  <a:pt x="46" y="16"/>
                  <a:pt x="46" y="15"/>
                  <a:pt x="46" y="15"/>
                </a:cubicBezTo>
                <a:cubicBezTo>
                  <a:pt x="56" y="5"/>
                  <a:pt x="56" y="5"/>
                  <a:pt x="56" y="5"/>
                </a:cubicBezTo>
                <a:cubicBezTo>
                  <a:pt x="56" y="4"/>
                  <a:pt x="57" y="4"/>
                  <a:pt x="58" y="5"/>
                </a:cubicBezTo>
                <a:cubicBezTo>
                  <a:pt x="58" y="5"/>
                  <a:pt x="58" y="6"/>
                  <a:pt x="58" y="7"/>
                </a:cubicBezTo>
                <a:lnTo>
                  <a:pt x="48" y="16"/>
                </a:lnTo>
                <a:close/>
                <a:moveTo>
                  <a:pt x="62" y="23"/>
                </a:moveTo>
                <a:cubicBezTo>
                  <a:pt x="50" y="23"/>
                  <a:pt x="50" y="23"/>
                  <a:pt x="50" y="23"/>
                </a:cubicBezTo>
                <a:cubicBezTo>
                  <a:pt x="49" y="23"/>
                  <a:pt x="48" y="22"/>
                  <a:pt x="48" y="22"/>
                </a:cubicBezTo>
                <a:cubicBezTo>
                  <a:pt x="48" y="21"/>
                  <a:pt x="49" y="20"/>
                  <a:pt x="50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62" y="20"/>
                  <a:pt x="63" y="21"/>
                  <a:pt x="63" y="22"/>
                </a:cubicBezTo>
                <a:cubicBezTo>
                  <a:pt x="63" y="22"/>
                  <a:pt x="62" y="23"/>
                  <a:pt x="62" y="2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35662" tIns="17831" rIns="35662" bIns="17831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/>
            </a:endParaRPr>
          </a:p>
        </p:txBody>
      </p:sp>
      <p:sp>
        <p:nvSpPr>
          <p:cNvPr id="63" name="Freeform 81"/>
          <p:cNvSpPr>
            <a:spLocks noEditPoints="1"/>
          </p:cNvSpPr>
          <p:nvPr/>
        </p:nvSpPr>
        <p:spPr bwMode="auto">
          <a:xfrm>
            <a:off x="953777" y="2105502"/>
            <a:ext cx="285219" cy="318193"/>
          </a:xfrm>
          <a:custGeom>
            <a:avLst/>
            <a:gdLst/>
            <a:ahLst/>
            <a:cxnLst>
              <a:cxn ang="0">
                <a:pos x="231" y="86"/>
              </a:cxn>
              <a:cxn ang="0">
                <a:pos x="198" y="119"/>
              </a:cxn>
              <a:cxn ang="0">
                <a:pos x="152" y="131"/>
              </a:cxn>
              <a:cxn ang="0">
                <a:pos x="180" y="103"/>
              </a:cxn>
              <a:cxn ang="0">
                <a:pos x="181" y="102"/>
              </a:cxn>
              <a:cxn ang="0">
                <a:pos x="214" y="69"/>
              </a:cxn>
              <a:cxn ang="0">
                <a:pos x="214" y="35"/>
              </a:cxn>
              <a:cxn ang="0">
                <a:pos x="181" y="35"/>
              </a:cxn>
              <a:cxn ang="0">
                <a:pos x="147" y="69"/>
              </a:cxn>
              <a:cxn ang="0">
                <a:pos x="147" y="69"/>
              </a:cxn>
              <a:cxn ang="0">
                <a:pos x="147" y="69"/>
              </a:cxn>
              <a:cxn ang="0">
                <a:pos x="119" y="98"/>
              </a:cxn>
              <a:cxn ang="0">
                <a:pos x="131" y="52"/>
              </a:cxn>
              <a:cxn ang="0">
                <a:pos x="164" y="19"/>
              </a:cxn>
              <a:cxn ang="0">
                <a:pos x="231" y="19"/>
              </a:cxn>
              <a:cxn ang="0">
                <a:pos x="231" y="86"/>
              </a:cxn>
              <a:cxn ang="0">
                <a:pos x="94" y="173"/>
              </a:cxn>
              <a:cxn ang="0">
                <a:pos x="94" y="173"/>
              </a:cxn>
              <a:cxn ang="0">
                <a:pos x="85" y="177"/>
              </a:cxn>
              <a:cxn ang="0">
                <a:pos x="73" y="165"/>
              </a:cxn>
              <a:cxn ang="0">
                <a:pos x="77" y="156"/>
              </a:cxn>
              <a:cxn ang="0">
                <a:pos x="156" y="77"/>
              </a:cxn>
              <a:cxn ang="0">
                <a:pos x="165" y="73"/>
              </a:cxn>
              <a:cxn ang="0">
                <a:pos x="177" y="85"/>
              </a:cxn>
              <a:cxn ang="0">
                <a:pos x="174" y="93"/>
              </a:cxn>
              <a:cxn ang="0">
                <a:pos x="174" y="93"/>
              </a:cxn>
              <a:cxn ang="0">
                <a:pos x="94" y="173"/>
              </a:cxn>
              <a:cxn ang="0">
                <a:pos x="69" y="147"/>
              </a:cxn>
              <a:cxn ang="0">
                <a:pos x="35" y="181"/>
              </a:cxn>
              <a:cxn ang="0">
                <a:pos x="35" y="214"/>
              </a:cxn>
              <a:cxn ang="0">
                <a:pos x="69" y="214"/>
              </a:cxn>
              <a:cxn ang="0">
                <a:pos x="102" y="181"/>
              </a:cxn>
              <a:cxn ang="0">
                <a:pos x="103" y="180"/>
              </a:cxn>
              <a:cxn ang="0">
                <a:pos x="131" y="152"/>
              </a:cxn>
              <a:cxn ang="0">
                <a:pos x="119" y="198"/>
              </a:cxn>
              <a:cxn ang="0">
                <a:pos x="86" y="231"/>
              </a:cxn>
              <a:cxn ang="0">
                <a:pos x="19" y="231"/>
              </a:cxn>
              <a:cxn ang="0">
                <a:pos x="19" y="164"/>
              </a:cxn>
              <a:cxn ang="0">
                <a:pos x="52" y="131"/>
              </a:cxn>
              <a:cxn ang="0">
                <a:pos x="98" y="118"/>
              </a:cxn>
              <a:cxn ang="0">
                <a:pos x="69" y="147"/>
              </a:cxn>
              <a:cxn ang="0">
                <a:pos x="69" y="147"/>
              </a:cxn>
            </a:cxnLst>
            <a:rect l="0" t="0" r="r" b="b"/>
            <a:pathLst>
              <a:path w="249" h="250">
                <a:moveTo>
                  <a:pt x="231" y="86"/>
                </a:moveTo>
                <a:cubicBezTo>
                  <a:pt x="198" y="119"/>
                  <a:pt x="198" y="119"/>
                  <a:pt x="198" y="119"/>
                </a:cubicBezTo>
                <a:cubicBezTo>
                  <a:pt x="185" y="131"/>
                  <a:pt x="168" y="136"/>
                  <a:pt x="152" y="131"/>
                </a:cubicBezTo>
                <a:cubicBezTo>
                  <a:pt x="180" y="103"/>
                  <a:pt x="180" y="103"/>
                  <a:pt x="180" y="103"/>
                </a:cubicBezTo>
                <a:cubicBezTo>
                  <a:pt x="180" y="103"/>
                  <a:pt x="180" y="103"/>
                  <a:pt x="181" y="102"/>
                </a:cubicBezTo>
                <a:cubicBezTo>
                  <a:pt x="214" y="69"/>
                  <a:pt x="214" y="69"/>
                  <a:pt x="214" y="69"/>
                </a:cubicBezTo>
                <a:cubicBezTo>
                  <a:pt x="223" y="60"/>
                  <a:pt x="223" y="45"/>
                  <a:pt x="214" y="35"/>
                </a:cubicBezTo>
                <a:cubicBezTo>
                  <a:pt x="205" y="26"/>
                  <a:pt x="190" y="26"/>
                  <a:pt x="181" y="35"/>
                </a:cubicBezTo>
                <a:cubicBezTo>
                  <a:pt x="147" y="69"/>
                  <a:pt x="147" y="69"/>
                  <a:pt x="147" y="69"/>
                </a:cubicBezTo>
                <a:cubicBezTo>
                  <a:pt x="147" y="69"/>
                  <a:pt x="147" y="69"/>
                  <a:pt x="147" y="69"/>
                </a:cubicBezTo>
                <a:cubicBezTo>
                  <a:pt x="147" y="69"/>
                  <a:pt x="147" y="69"/>
                  <a:pt x="147" y="69"/>
                </a:cubicBezTo>
                <a:cubicBezTo>
                  <a:pt x="119" y="98"/>
                  <a:pt x="119" y="98"/>
                  <a:pt x="119" y="98"/>
                </a:cubicBezTo>
                <a:cubicBezTo>
                  <a:pt x="114" y="82"/>
                  <a:pt x="118" y="64"/>
                  <a:pt x="131" y="52"/>
                </a:cubicBezTo>
                <a:cubicBezTo>
                  <a:pt x="164" y="19"/>
                  <a:pt x="164" y="19"/>
                  <a:pt x="164" y="19"/>
                </a:cubicBezTo>
                <a:cubicBezTo>
                  <a:pt x="183" y="0"/>
                  <a:pt x="212" y="0"/>
                  <a:pt x="231" y="19"/>
                </a:cubicBezTo>
                <a:cubicBezTo>
                  <a:pt x="249" y="37"/>
                  <a:pt x="249" y="67"/>
                  <a:pt x="231" y="86"/>
                </a:cubicBezTo>
                <a:moveTo>
                  <a:pt x="94" y="173"/>
                </a:moveTo>
                <a:cubicBezTo>
                  <a:pt x="94" y="173"/>
                  <a:pt x="94" y="173"/>
                  <a:pt x="94" y="173"/>
                </a:cubicBezTo>
                <a:cubicBezTo>
                  <a:pt x="91" y="176"/>
                  <a:pt x="88" y="177"/>
                  <a:pt x="85" y="177"/>
                </a:cubicBezTo>
                <a:cubicBezTo>
                  <a:pt x="78" y="177"/>
                  <a:pt x="73" y="172"/>
                  <a:pt x="73" y="165"/>
                </a:cubicBezTo>
                <a:cubicBezTo>
                  <a:pt x="73" y="162"/>
                  <a:pt x="75" y="158"/>
                  <a:pt x="77" y="156"/>
                </a:cubicBezTo>
                <a:cubicBezTo>
                  <a:pt x="156" y="77"/>
                  <a:pt x="156" y="77"/>
                  <a:pt x="156" y="77"/>
                </a:cubicBezTo>
                <a:cubicBezTo>
                  <a:pt x="158" y="75"/>
                  <a:pt x="162" y="73"/>
                  <a:pt x="165" y="73"/>
                </a:cubicBezTo>
                <a:cubicBezTo>
                  <a:pt x="172" y="73"/>
                  <a:pt x="177" y="78"/>
                  <a:pt x="177" y="85"/>
                </a:cubicBezTo>
                <a:cubicBezTo>
                  <a:pt x="177" y="88"/>
                  <a:pt x="176" y="91"/>
                  <a:pt x="174" y="93"/>
                </a:cubicBezTo>
                <a:cubicBezTo>
                  <a:pt x="174" y="93"/>
                  <a:pt x="174" y="93"/>
                  <a:pt x="174" y="93"/>
                </a:cubicBezTo>
                <a:lnTo>
                  <a:pt x="94" y="173"/>
                </a:lnTo>
                <a:close/>
                <a:moveTo>
                  <a:pt x="69" y="147"/>
                </a:moveTo>
                <a:cubicBezTo>
                  <a:pt x="35" y="181"/>
                  <a:pt x="35" y="181"/>
                  <a:pt x="35" y="181"/>
                </a:cubicBezTo>
                <a:cubicBezTo>
                  <a:pt x="26" y="190"/>
                  <a:pt x="26" y="205"/>
                  <a:pt x="35" y="214"/>
                </a:cubicBezTo>
                <a:cubicBezTo>
                  <a:pt x="45" y="224"/>
                  <a:pt x="60" y="224"/>
                  <a:pt x="69" y="214"/>
                </a:cubicBezTo>
                <a:cubicBezTo>
                  <a:pt x="102" y="181"/>
                  <a:pt x="102" y="181"/>
                  <a:pt x="102" y="181"/>
                </a:cubicBezTo>
                <a:cubicBezTo>
                  <a:pt x="102" y="181"/>
                  <a:pt x="103" y="180"/>
                  <a:pt x="103" y="180"/>
                </a:cubicBezTo>
                <a:cubicBezTo>
                  <a:pt x="131" y="152"/>
                  <a:pt x="131" y="152"/>
                  <a:pt x="131" y="152"/>
                </a:cubicBezTo>
                <a:cubicBezTo>
                  <a:pt x="135" y="168"/>
                  <a:pt x="131" y="185"/>
                  <a:pt x="119" y="198"/>
                </a:cubicBezTo>
                <a:cubicBezTo>
                  <a:pt x="86" y="231"/>
                  <a:pt x="86" y="231"/>
                  <a:pt x="86" y="231"/>
                </a:cubicBezTo>
                <a:cubicBezTo>
                  <a:pt x="67" y="250"/>
                  <a:pt x="37" y="250"/>
                  <a:pt x="19" y="231"/>
                </a:cubicBezTo>
                <a:cubicBezTo>
                  <a:pt x="0" y="213"/>
                  <a:pt x="0" y="183"/>
                  <a:pt x="19" y="164"/>
                </a:cubicBezTo>
                <a:cubicBezTo>
                  <a:pt x="52" y="131"/>
                  <a:pt x="52" y="131"/>
                  <a:pt x="52" y="131"/>
                </a:cubicBezTo>
                <a:cubicBezTo>
                  <a:pt x="65" y="118"/>
                  <a:pt x="82" y="114"/>
                  <a:pt x="98" y="118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69" y="147"/>
                  <a:pt x="69" y="147"/>
                  <a:pt x="69" y="147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35662" tIns="17831" rIns="35662" bIns="17831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5852" y="220156"/>
            <a:ext cx="1638155" cy="436120"/>
          </a:xfrm>
          <a:prstGeom prst="rect">
            <a:avLst/>
          </a:prstGeom>
          <a:noFill/>
        </p:spPr>
        <p:txBody>
          <a:bodyPr wrap="none" lIns="35662" tIns="17831" rIns="35662" bIns="17831" rtlCol="0">
            <a:sp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Source Sans Pro"/>
                <a:cs typeface="Source Sans Pro"/>
              </a:rPr>
              <a:t>4. </a:t>
            </a:r>
            <a:r>
              <a:rPr lang="en-US" sz="2600" b="1" dirty="0" err="1" smtClean="0">
                <a:solidFill>
                  <a:schemeClr val="tx2"/>
                </a:solidFill>
                <a:latin typeface="Source Sans Pro"/>
                <a:cs typeface="Source Sans Pro"/>
              </a:rPr>
              <a:t>Kết</a:t>
            </a:r>
            <a:r>
              <a:rPr lang="en-US" sz="2600" b="1" dirty="0" smtClean="0">
                <a:solidFill>
                  <a:schemeClr val="tx2"/>
                </a:solidFill>
                <a:latin typeface="Source Sans Pro"/>
                <a:cs typeface="Source Sans Pro"/>
              </a:rPr>
              <a:t> </a:t>
            </a:r>
            <a:r>
              <a:rPr lang="en-US" sz="2600" b="1" dirty="0" err="1" smtClean="0">
                <a:solidFill>
                  <a:schemeClr val="tx2"/>
                </a:solidFill>
                <a:latin typeface="Source Sans Pro"/>
                <a:cs typeface="Source Sans Pro"/>
              </a:rPr>
              <a:t>luận</a:t>
            </a:r>
            <a:endParaRPr lang="id-ID" sz="2600" b="1" dirty="0">
              <a:solidFill>
                <a:schemeClr val="tx2"/>
              </a:solidFill>
              <a:latin typeface="Source Sans Pro"/>
              <a:cs typeface="Source Sans Pro"/>
            </a:endParaRPr>
          </a:p>
        </p:txBody>
      </p:sp>
      <p:grpSp>
        <p:nvGrpSpPr>
          <p:cNvPr id="9" name="Group 75"/>
          <p:cNvGrpSpPr/>
          <p:nvPr/>
        </p:nvGrpSpPr>
        <p:grpSpPr>
          <a:xfrm>
            <a:off x="665909" y="715384"/>
            <a:ext cx="854866" cy="30479"/>
            <a:chOff x="1775295" y="2028842"/>
            <a:chExt cx="3021910" cy="45719"/>
          </a:xfrm>
        </p:grpSpPr>
        <p:sp>
          <p:nvSpPr>
            <p:cNvPr id="77" name="Rectangle 76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Calibri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Calibri Ligh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Calibri Light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Calibri Light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03896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Pitch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4018</TotalTime>
  <Words>305</Words>
  <Application>Microsoft Macintosh PowerPoint</Application>
  <PresentationFormat>On-screen Show (16:10)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30" baseType="lpstr">
      <vt:lpstr>Arial Black</vt:lpstr>
      <vt:lpstr>Arialic Hollow</vt:lpstr>
      <vt:lpstr>Calibri</vt:lpstr>
      <vt:lpstr>Calibri Light</vt:lpstr>
      <vt:lpstr>Courier New</vt:lpstr>
      <vt:lpstr>FontAwesome</vt:lpstr>
      <vt:lpstr>FontAwesome Regular</vt:lpstr>
      <vt:lpstr>Gungsuh</vt:lpstr>
      <vt:lpstr>Helvetica Light</vt:lpstr>
      <vt:lpstr>Lato Bold</vt:lpstr>
      <vt:lpstr>Lato Light</vt:lpstr>
      <vt:lpstr>Lato Regular</vt:lpstr>
      <vt:lpstr>Lato Thin</vt:lpstr>
      <vt:lpstr>Lemon/Milk</vt:lpstr>
      <vt:lpstr>Miriam</vt:lpstr>
      <vt:lpstr>Open Sans</vt:lpstr>
      <vt:lpstr>Source Sans Pro</vt:lpstr>
      <vt:lpstr>Wingdings</vt:lpstr>
      <vt:lpstr>Arial</vt:lpstr>
      <vt:lpstr>Master Pitch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Zacomic Studios</Company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Olvin Rivera</dc:creator>
  <cp:keywords>Powerpoint, ppt, pptx, business, presentation</cp:keywords>
  <cp:lastModifiedBy>Duong Ngoc Son 20153177</cp:lastModifiedBy>
  <cp:revision>1590</cp:revision>
  <dcterms:created xsi:type="dcterms:W3CDTF">2015-06-05T17:51:08Z</dcterms:created>
  <dcterms:modified xsi:type="dcterms:W3CDTF">2017-12-30T14:34:50Z</dcterms:modified>
</cp:coreProperties>
</file>