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4" d="100"/>
          <a:sy n="14" d="100"/>
        </p:scale>
        <p:origin x="2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1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7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0CA2-6B49-4BAA-84CB-19740B94089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0243-C854-4EEF-B186-AD72C84B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8D3F9809-F244-4C3F-8802-3A1B3F7C8F78}"/>
              </a:ext>
            </a:extLst>
          </p:cNvPr>
          <p:cNvSpPr txBox="1">
            <a:spLocks/>
          </p:cNvSpPr>
          <p:nvPr/>
        </p:nvSpPr>
        <p:spPr>
          <a:xfrm>
            <a:off x="-1" y="7265"/>
            <a:ext cx="24266769" cy="3204858"/>
          </a:xfrm>
          <a:prstGeom prst="rect">
            <a:avLst/>
          </a:prstGeom>
          <a:solidFill>
            <a:srgbClr val="376BB4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3026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</a:rPr>
              <a:t>Phát hiện biển số xe bằng pretrain model YOLO Tiny V3</a:t>
            </a:r>
            <a:br>
              <a:rPr lang="en-US" sz="113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Nguyễn Kiều Vinh: 18521653@gm.uit.edu.vn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Nguyễn Tuấn Quang: 18521302@gm.uit.edu.vn</a:t>
            </a:r>
            <a:endParaRPr lang="en-US" sz="113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BB8FDD9-E62E-48CF-87C0-28215705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815" y="-61774"/>
            <a:ext cx="2922203" cy="29222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DEFE69-28A5-4652-90DE-4BAEC49F3B13}"/>
              </a:ext>
            </a:extLst>
          </p:cNvPr>
          <p:cNvSpPr/>
          <p:nvPr/>
        </p:nvSpPr>
        <p:spPr>
          <a:xfrm>
            <a:off x="1008183" y="4007366"/>
            <a:ext cx="27772795" cy="127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Giới thiệu hệ thống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94D94-B388-4EA2-A09E-CBB0D505008D}"/>
              </a:ext>
            </a:extLst>
          </p:cNvPr>
          <p:cNvSpPr txBox="1"/>
          <p:nvPr/>
        </p:nvSpPr>
        <p:spPr>
          <a:xfrm>
            <a:off x="2069533" y="6853710"/>
            <a:ext cx="12825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</a:p>
          <a:p>
            <a:r>
              <a:rPr lang="en-US" sz="4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Hình ảnh xe vi phạm có chứa biển số xe.</a:t>
            </a:r>
          </a:p>
          <a:p>
            <a:r>
              <a:rPr lang="en-US" sz="4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Khung chữ nhật có chứa biển số và các ký tự của biển số đó.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31BBD0-D1A4-4717-AD6B-D487655C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636" y="5813098"/>
            <a:ext cx="13647343" cy="7702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D900F-4AB0-42BA-AEB3-0CCD3DCE4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1"/>
          <a:stretch/>
        </p:blipFill>
        <p:spPr>
          <a:xfrm>
            <a:off x="15133632" y="5813098"/>
            <a:ext cx="3847754" cy="15177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B20EF-8F1C-444A-8E6D-AE24886393D0}"/>
              </a:ext>
            </a:extLst>
          </p:cNvPr>
          <p:cNvSpPr/>
          <p:nvPr/>
        </p:nvSpPr>
        <p:spPr>
          <a:xfrm>
            <a:off x="15133632" y="7367686"/>
            <a:ext cx="3847754" cy="10785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99C01790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0FB12-59D1-4509-BAE4-C6512854915D}"/>
              </a:ext>
            </a:extLst>
          </p:cNvPr>
          <p:cNvSpPr/>
          <p:nvPr/>
        </p:nvSpPr>
        <p:spPr>
          <a:xfrm>
            <a:off x="16846498" y="8772908"/>
            <a:ext cx="2731040" cy="2625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6B90A3-76F2-43A0-B672-72B359EADCB3}"/>
              </a:ext>
            </a:extLst>
          </p:cNvPr>
          <p:cNvSpPr/>
          <p:nvPr/>
        </p:nvSpPr>
        <p:spPr>
          <a:xfrm>
            <a:off x="1008182" y="14356966"/>
            <a:ext cx="27772795" cy="127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82D65-CE1A-4E34-91EE-89C2518ABAFC}"/>
              </a:ext>
            </a:extLst>
          </p:cNvPr>
          <p:cNvSpPr txBox="1"/>
          <p:nvPr/>
        </p:nvSpPr>
        <p:spPr>
          <a:xfrm>
            <a:off x="2069533" y="16422760"/>
            <a:ext cx="22726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pretrain model YOLO Tiny V3 để xác định được vùng chứa biển số xe.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thuật toán segment để xử lý nhiễu và tách từng kí tự.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phương pháp DeepLearning để phân loại các kí tự.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B9E93-D310-4C54-8115-1E88A9AE0A32}"/>
              </a:ext>
            </a:extLst>
          </p:cNvPr>
          <p:cNvSpPr/>
          <p:nvPr/>
        </p:nvSpPr>
        <p:spPr>
          <a:xfrm>
            <a:off x="1008181" y="35596891"/>
            <a:ext cx="27772795" cy="127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Trực quan kết quả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F548B4-AF52-4082-8AB3-C2025C4BE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9" t="3648" r="8802" b="11782"/>
          <a:stretch/>
        </p:blipFill>
        <p:spPr>
          <a:xfrm>
            <a:off x="3206670" y="37649844"/>
            <a:ext cx="23375815" cy="4776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EA1AEB-56A1-4A3A-B130-B5015B257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873" y="19106944"/>
            <a:ext cx="25519517" cy="161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8C6C70-588B-4396-B338-5661C227F644}"/>
              </a:ext>
            </a:extLst>
          </p:cNvPr>
          <p:cNvSpPr/>
          <p:nvPr/>
        </p:nvSpPr>
        <p:spPr>
          <a:xfrm>
            <a:off x="21007753" y="21121859"/>
            <a:ext cx="7221415" cy="51439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AFB3-81ED-4AE2-80A3-026A6A3AFFBD}"/>
              </a:ext>
            </a:extLst>
          </p:cNvPr>
          <p:cNvSpPr txBox="1"/>
          <p:nvPr/>
        </p:nvSpPr>
        <p:spPr>
          <a:xfrm>
            <a:off x="2507883" y="9050215"/>
            <a:ext cx="25251508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Mô hình hệ thống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CB65D-60CA-4A51-95EE-98CA924F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4057008"/>
            <a:ext cx="3227757" cy="3980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31CB74-E8B0-4915-BBAB-8AF2A512C382}"/>
              </a:ext>
            </a:extLst>
          </p:cNvPr>
          <p:cNvSpPr/>
          <p:nvPr/>
        </p:nvSpPr>
        <p:spPr>
          <a:xfrm>
            <a:off x="1101970" y="13739446"/>
            <a:ext cx="4876799" cy="46892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834D2-4AF2-4952-BDD3-A8BA86E79241}"/>
              </a:ext>
            </a:extLst>
          </p:cNvPr>
          <p:cNvSpPr/>
          <p:nvPr/>
        </p:nvSpPr>
        <p:spPr>
          <a:xfrm>
            <a:off x="1760537" y="12790917"/>
            <a:ext cx="3696680" cy="97405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Camera giám sát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023438-293E-41E0-8BD6-54715FC51B3D}"/>
              </a:ext>
            </a:extLst>
          </p:cNvPr>
          <p:cNvSpPr/>
          <p:nvPr/>
        </p:nvSpPr>
        <p:spPr>
          <a:xfrm>
            <a:off x="5978768" y="14958646"/>
            <a:ext cx="3493477" cy="16881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INPUT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0E7582-13DB-4C7D-B942-5AC57C303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753" y="14057008"/>
            <a:ext cx="6071763" cy="34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CEF33F9-8C7A-405E-8DA9-EA545C979ADC}"/>
              </a:ext>
            </a:extLst>
          </p:cNvPr>
          <p:cNvSpPr/>
          <p:nvPr/>
        </p:nvSpPr>
        <p:spPr>
          <a:xfrm>
            <a:off x="9472245" y="13739446"/>
            <a:ext cx="8464063" cy="393895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2F063A90-ED3B-4602-BF90-1B283D3C500C}"/>
              </a:ext>
            </a:extLst>
          </p:cNvPr>
          <p:cNvSpPr/>
          <p:nvPr/>
        </p:nvSpPr>
        <p:spPr>
          <a:xfrm>
            <a:off x="9454235" y="12790917"/>
            <a:ext cx="6559487" cy="948529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Phát hiện vùng chứa biển số xe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565C085E-B3CB-4769-A5CD-41A24120A9FB}"/>
              </a:ext>
            </a:extLst>
          </p:cNvPr>
          <p:cNvSpPr/>
          <p:nvPr/>
        </p:nvSpPr>
        <p:spPr>
          <a:xfrm>
            <a:off x="16239498" y="16047458"/>
            <a:ext cx="2625969" cy="2649415"/>
          </a:xfrm>
          <a:prstGeom prst="diagStri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DF4B7-A3D2-4DFD-BB75-423203C5283D}"/>
              </a:ext>
            </a:extLst>
          </p:cNvPr>
          <p:cNvSpPr txBox="1"/>
          <p:nvPr/>
        </p:nvSpPr>
        <p:spPr>
          <a:xfrm rot="18922455">
            <a:off x="16161864" y="16614891"/>
            <a:ext cx="244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YOLO Tiny V3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E89AEC-8734-424C-85E7-E5484029568B}"/>
              </a:ext>
            </a:extLst>
          </p:cNvPr>
          <p:cNvSpPr/>
          <p:nvPr/>
        </p:nvSpPr>
        <p:spPr>
          <a:xfrm>
            <a:off x="17936308" y="15558906"/>
            <a:ext cx="2696774" cy="2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137984A7-7B63-4CEB-A285-14DE5891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774" y="14057008"/>
            <a:ext cx="5813724" cy="336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358200-B55A-4429-AA0A-EE3EF9546AB3}"/>
              </a:ext>
            </a:extLst>
          </p:cNvPr>
          <p:cNvSpPr/>
          <p:nvPr/>
        </p:nvSpPr>
        <p:spPr>
          <a:xfrm>
            <a:off x="21007754" y="13481538"/>
            <a:ext cx="6559487" cy="4556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205DD6-E183-44BF-9BB0-5E695F56029F}"/>
              </a:ext>
            </a:extLst>
          </p:cNvPr>
          <p:cNvSpPr/>
          <p:nvPr/>
        </p:nvSpPr>
        <p:spPr>
          <a:xfrm>
            <a:off x="21672629" y="12578298"/>
            <a:ext cx="4337539" cy="9485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Adaptive threshold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D1923-7F41-46D3-B5F7-06C502414599}"/>
              </a:ext>
            </a:extLst>
          </p:cNvPr>
          <p:cNvSpPr/>
          <p:nvPr/>
        </p:nvSpPr>
        <p:spPr>
          <a:xfrm>
            <a:off x="20633083" y="12074769"/>
            <a:ext cx="8157551" cy="14864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6A17B967-EF37-41EB-B541-4A4EFD1EA44B}"/>
              </a:ext>
            </a:extLst>
          </p:cNvPr>
          <p:cNvSpPr/>
          <p:nvPr/>
        </p:nvSpPr>
        <p:spPr>
          <a:xfrm>
            <a:off x="20633082" y="11043138"/>
            <a:ext cx="5532825" cy="1031631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B281483-6E64-452E-992D-BF3912D8F99F}"/>
              </a:ext>
            </a:extLst>
          </p:cNvPr>
          <p:cNvSpPr/>
          <p:nvPr/>
        </p:nvSpPr>
        <p:spPr>
          <a:xfrm>
            <a:off x="22744082" y="18037908"/>
            <a:ext cx="422419" cy="3133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90E07A7-42F6-48F0-A800-3DE334202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0702" y="22013787"/>
            <a:ext cx="154486" cy="8674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F810EA-1089-4968-853E-8DD43963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6949" y="21890757"/>
            <a:ext cx="761906" cy="11567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B486F3-80B3-49E2-94B3-E385106EA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5517" y="21890757"/>
            <a:ext cx="773079" cy="1217025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FABB8CE-975C-40B7-B556-3E9AED652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89081" y="21843228"/>
            <a:ext cx="776215" cy="1227687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A672F77E-A069-4C70-A6F9-489C6A7FA7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6247" y="21884311"/>
            <a:ext cx="700225" cy="11264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64A07347-DD5E-46C4-8E66-0628CAC17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99900" y="21879582"/>
            <a:ext cx="773520" cy="1127129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E06EA071-C607-4932-82A3-161380ED6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81961" y="21736000"/>
            <a:ext cx="314325" cy="1295400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08687F0C-A2F2-4A07-A8F6-D9FCCCDFE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71837" y="24007202"/>
            <a:ext cx="246861" cy="1166981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A9C81707-0A8D-44AD-A96C-4E86E777E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79144" y="24007202"/>
            <a:ext cx="801181" cy="1213439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A8F22812-7F7B-41C3-9B2E-79EC3C78E6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618461" y="24007202"/>
            <a:ext cx="808501" cy="1283600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A1C5CCBD-BEC6-4D4E-AA95-B03C1A671D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49621" y="23960743"/>
            <a:ext cx="798101" cy="1213440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19167277-6612-4334-8C0D-07530F18FB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84932" y="24033502"/>
            <a:ext cx="361950" cy="1257300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8809DF89-2B34-455B-985E-207F548A79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045128" y="21208267"/>
            <a:ext cx="180391" cy="2282302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F276AC92-741B-40A8-A6F6-A2ED3C84D42B}"/>
              </a:ext>
            </a:extLst>
          </p:cNvPr>
          <p:cNvSpPr txBox="1"/>
          <p:nvPr/>
        </p:nvSpPr>
        <p:spPr>
          <a:xfrm>
            <a:off x="21309552" y="23095826"/>
            <a:ext cx="20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1843D7-1DA3-4A09-8016-E3C85C6462DA}"/>
              </a:ext>
            </a:extLst>
          </p:cNvPr>
          <p:cNvSpPr txBox="1"/>
          <p:nvPr/>
        </p:nvSpPr>
        <p:spPr>
          <a:xfrm>
            <a:off x="23665903" y="23064937"/>
            <a:ext cx="20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68D0C-5238-4365-819A-9B07FF4212A8}"/>
              </a:ext>
            </a:extLst>
          </p:cNvPr>
          <p:cNvSpPr txBox="1"/>
          <p:nvPr/>
        </p:nvSpPr>
        <p:spPr>
          <a:xfrm>
            <a:off x="27208997" y="23107782"/>
            <a:ext cx="20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23D7DF-D694-4E9A-8213-6F1FFBCA6454}"/>
              </a:ext>
            </a:extLst>
          </p:cNvPr>
          <p:cNvSpPr txBox="1"/>
          <p:nvPr/>
        </p:nvSpPr>
        <p:spPr>
          <a:xfrm>
            <a:off x="21298031" y="25235090"/>
            <a:ext cx="20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F72747-EB3A-4243-AA52-0F2702BCF9B6}"/>
              </a:ext>
            </a:extLst>
          </p:cNvPr>
          <p:cNvSpPr txBox="1"/>
          <p:nvPr/>
        </p:nvSpPr>
        <p:spPr>
          <a:xfrm>
            <a:off x="25700974" y="25220641"/>
            <a:ext cx="20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08F3B80-0776-4E3F-8B34-13EE2578988B}"/>
              </a:ext>
            </a:extLst>
          </p:cNvPr>
          <p:cNvSpPr txBox="1"/>
          <p:nvPr/>
        </p:nvSpPr>
        <p:spPr>
          <a:xfrm>
            <a:off x="22298800" y="23040970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367B03A-0D04-4F69-AFDE-4F344EECEB01}"/>
              </a:ext>
            </a:extLst>
          </p:cNvPr>
          <p:cNvSpPr txBox="1"/>
          <p:nvPr/>
        </p:nvSpPr>
        <p:spPr>
          <a:xfrm>
            <a:off x="23150778" y="23059917"/>
            <a:ext cx="2550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0CA416C-F6BD-48DF-9E68-6B5467C561B2}"/>
              </a:ext>
            </a:extLst>
          </p:cNvPr>
          <p:cNvSpPr txBox="1"/>
          <p:nvPr/>
        </p:nvSpPr>
        <p:spPr>
          <a:xfrm>
            <a:off x="24649348" y="23118962"/>
            <a:ext cx="121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5B493-313E-4B9E-82A6-110C77B6E574}"/>
              </a:ext>
            </a:extLst>
          </p:cNvPr>
          <p:cNvSpPr txBox="1"/>
          <p:nvPr/>
        </p:nvSpPr>
        <p:spPr>
          <a:xfrm>
            <a:off x="25673042" y="23157634"/>
            <a:ext cx="121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7554F6-6066-4E3A-AABC-4FAD782D1336}"/>
              </a:ext>
            </a:extLst>
          </p:cNvPr>
          <p:cNvSpPr txBox="1"/>
          <p:nvPr/>
        </p:nvSpPr>
        <p:spPr>
          <a:xfrm>
            <a:off x="26580342" y="23153585"/>
            <a:ext cx="121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30AB52-7034-437F-9072-2153571B5A44}"/>
              </a:ext>
            </a:extLst>
          </p:cNvPr>
          <p:cNvSpPr txBox="1"/>
          <p:nvPr/>
        </p:nvSpPr>
        <p:spPr>
          <a:xfrm>
            <a:off x="23715794" y="25243105"/>
            <a:ext cx="121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4AF2131-BF68-49F5-8227-6B823DD43D3A}"/>
              </a:ext>
            </a:extLst>
          </p:cNvPr>
          <p:cNvSpPr txBox="1"/>
          <p:nvPr/>
        </p:nvSpPr>
        <p:spPr>
          <a:xfrm>
            <a:off x="22593581" y="25203954"/>
            <a:ext cx="2097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7851072A-2E36-4F67-BCCF-75E6E45229A5}"/>
              </a:ext>
            </a:extLst>
          </p:cNvPr>
          <p:cNvSpPr txBox="1"/>
          <p:nvPr/>
        </p:nvSpPr>
        <p:spPr>
          <a:xfrm>
            <a:off x="24806623" y="25203953"/>
            <a:ext cx="248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7EF2C114-9B25-4F5A-A321-8A93719A1E60}"/>
              </a:ext>
            </a:extLst>
          </p:cNvPr>
          <p:cNvSpPr/>
          <p:nvPr/>
        </p:nvSpPr>
        <p:spPr>
          <a:xfrm>
            <a:off x="24135323" y="18994621"/>
            <a:ext cx="3079948" cy="21348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Connected components analysis</a:t>
            </a:r>
            <a:endParaRPr lang="en-US" sz="3200" dirty="0"/>
          </a:p>
        </p:txBody>
      </p:sp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78D72C32-A94F-409C-81D8-545351B3082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0" b="64161"/>
          <a:stretch/>
        </p:blipFill>
        <p:spPr>
          <a:xfrm>
            <a:off x="8627602" y="22013787"/>
            <a:ext cx="11821291" cy="475194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1AD116-C323-4F3D-8370-A6C2A9049490}"/>
              </a:ext>
            </a:extLst>
          </p:cNvPr>
          <p:cNvSpPr/>
          <p:nvPr/>
        </p:nvSpPr>
        <p:spPr>
          <a:xfrm>
            <a:off x="7972658" y="21397119"/>
            <a:ext cx="11361495" cy="5564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F42126E1-91A0-453A-A60E-8C4AC121FE63}"/>
              </a:ext>
            </a:extLst>
          </p:cNvPr>
          <p:cNvSpPr/>
          <p:nvPr/>
        </p:nvSpPr>
        <p:spPr>
          <a:xfrm>
            <a:off x="11390219" y="20062047"/>
            <a:ext cx="6285281" cy="1335072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Trích xuất đặc trưng</a:t>
            </a: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B8E96524-0243-4B97-B81F-1A2639A7CE88}"/>
              </a:ext>
            </a:extLst>
          </p:cNvPr>
          <p:cNvSpPr/>
          <p:nvPr/>
        </p:nvSpPr>
        <p:spPr>
          <a:xfrm>
            <a:off x="19360990" y="23703737"/>
            <a:ext cx="1646763" cy="329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A0405CF0-D834-4D2C-9B1E-9DD3EF262CC3}"/>
              </a:ext>
            </a:extLst>
          </p:cNvPr>
          <p:cNvSpPr/>
          <p:nvPr/>
        </p:nvSpPr>
        <p:spPr>
          <a:xfrm>
            <a:off x="5181600" y="23489343"/>
            <a:ext cx="2791058" cy="1211977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FC613C-C2A6-437A-9E01-4A04D03B1BF5}"/>
              </a:ext>
            </a:extLst>
          </p:cNvPr>
          <p:cNvSpPr/>
          <p:nvPr/>
        </p:nvSpPr>
        <p:spPr>
          <a:xfrm>
            <a:off x="1760537" y="22309195"/>
            <a:ext cx="3421063" cy="3525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50H</a:t>
            </a:r>
          </a:p>
          <a:p>
            <a:pPr algn="ctr"/>
            <a:r>
              <a:rPr lang="en-US" sz="7200" b="1" dirty="0"/>
              <a:t>00042</a:t>
            </a:r>
          </a:p>
        </p:txBody>
      </p:sp>
    </p:spTree>
    <p:extLst>
      <p:ext uri="{BB962C8B-B14F-4D97-AF65-F5344CB8AC3E}">
        <p14:creationId xmlns:p14="http://schemas.microsoft.com/office/powerpoint/2010/main" val="39238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173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diện biển số xe Nguyễn Kiều Vinh: 18521653@gm.uit.edu.vn Nguyễn Tuấn Quang: 18521302@gm.uit.edu.vn</dc:title>
  <dc:creator>Vinh Kiều</dc:creator>
  <cp:lastModifiedBy>Vinh Kiều</cp:lastModifiedBy>
  <cp:revision>28</cp:revision>
  <dcterms:created xsi:type="dcterms:W3CDTF">2021-06-22T03:04:35Z</dcterms:created>
  <dcterms:modified xsi:type="dcterms:W3CDTF">2021-06-22T16:02:04Z</dcterms:modified>
</cp:coreProperties>
</file>