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8797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3200" y="-104"/>
      </p:cViewPr>
      <p:guideLst>
        <p:guide orient="horz" pos="2160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F9EC-1C84-462C-976F-AFC0CE4CADE8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8275" y="685800"/>
            <a:ext cx="1441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806E-C42F-45A9-B0A4-C38C49AF38A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6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smartmerge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autosub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2130428"/>
            <a:ext cx="2447766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59" y="3886200"/>
            <a:ext cx="20158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438" y="274641"/>
            <a:ext cx="20398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6" y="274641"/>
            <a:ext cx="56394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79" y="4406903"/>
            <a:ext cx="24477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79" y="2906713"/>
            <a:ext cx="244776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97" y="1600203"/>
            <a:ext cx="383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456" y="1600203"/>
            <a:ext cx="383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7" y="274638"/>
            <a:ext cx="25917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1535113"/>
            <a:ext cx="127237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7" y="2174875"/>
            <a:ext cx="127237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861" y="1535113"/>
            <a:ext cx="12728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861" y="2174875"/>
            <a:ext cx="1272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" y="273050"/>
            <a:ext cx="9474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93" y="273053"/>
            <a:ext cx="160984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" y="1435103"/>
            <a:ext cx="9474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7" y="4800600"/>
            <a:ext cx="17278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447" y="612775"/>
            <a:ext cx="17278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447" y="5367338"/>
            <a:ext cx="17278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7" y="274638"/>
            <a:ext cx="25917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1600203"/>
            <a:ext cx="25917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986" y="6356353"/>
            <a:ext cx="671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E9CB-E03B-4981-984A-9DFEF440CF5E}" type="datetimeFigureOut">
              <a:rPr lang="en-GB" smtClean="0"/>
              <a:pPr/>
              <a:t>15/09/13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07" y="6356353"/>
            <a:ext cx="9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3803" y="6356353"/>
            <a:ext cx="671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2222-3EB4-4002-9815-222CF4800AC1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-298" y="116632"/>
            <a:ext cx="2808014" cy="6264696"/>
            <a:chOff x="0" y="116632"/>
            <a:chExt cx="2808014" cy="6264696"/>
          </a:xfrm>
        </p:grpSpPr>
        <p:sp>
          <p:nvSpPr>
            <p:cNvPr id="4" name="Parallelogram 3"/>
            <p:cNvSpPr/>
            <p:nvPr/>
          </p:nvSpPr>
          <p:spPr>
            <a:xfrm>
              <a:off x="503758" y="116632"/>
              <a:ext cx="1728192" cy="36004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N Frames, concentration</a:t>
              </a:r>
              <a:endParaRPr lang="en-GB" sz="105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9762" y="656692"/>
              <a:ext cx="1656184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Compare to 1</a:t>
              </a:r>
              <a:r>
                <a:rPr lang="en-US" sz="1050" b="1" baseline="30000" dirty="0" smtClean="0"/>
                <a:t>st</a:t>
              </a:r>
              <a:r>
                <a:rPr lang="en-US" sz="1050" b="1" dirty="0" smtClean="0"/>
                <a:t> frame using </a:t>
              </a:r>
              <a:r>
                <a:rPr lang="en-US" sz="1050" b="1" dirty="0" err="1" smtClean="0"/>
                <a:t>datcmp</a:t>
              </a:r>
              <a:endParaRPr lang="en-GB" sz="1050" b="1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1043818" y="1196752"/>
              <a:ext cx="648072" cy="648072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p</a:t>
              </a:r>
              <a:endParaRPr lang="en-GB" sz="1050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3718" y="2114895"/>
              <a:ext cx="2448272" cy="288032"/>
              <a:chOff x="143718" y="1977157"/>
              <a:chExt cx="2448272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11870" y="1977157"/>
                <a:ext cx="1080120" cy="2880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Average</a:t>
                </a:r>
                <a:endParaRPr lang="en-GB" sz="105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3718" y="1977157"/>
                <a:ext cx="1007814" cy="2880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Discard</a:t>
                </a:r>
                <a:endParaRPr lang="en-GB" sz="1050" b="1" dirty="0"/>
              </a:p>
            </p:txBody>
          </p:sp>
        </p:grpSp>
        <p:sp>
          <p:nvSpPr>
            <p:cNvPr id="12" name="Parallelogram 11"/>
            <p:cNvSpPr/>
            <p:nvPr/>
          </p:nvSpPr>
          <p:spPr>
            <a:xfrm>
              <a:off x="1296143" y="2612966"/>
              <a:ext cx="1511871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Averaged file</a:t>
              </a:r>
              <a:endParaRPr lang="en-GB" sz="105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3986" y="4005064"/>
              <a:ext cx="1368449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AutoSub</a:t>
              </a:r>
              <a:endParaRPr lang="en-GB" sz="105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986" y="5013176"/>
              <a:ext cx="1368449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SAXSAnalysis</a:t>
              </a:r>
              <a:endParaRPr lang="en-GB" sz="1050" b="1" dirty="0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72275" y="4531656"/>
              <a:ext cx="1511871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Subtracted file</a:t>
              </a:r>
              <a:endParaRPr lang="en-GB" sz="1050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7734" y="5661248"/>
              <a:ext cx="2232248" cy="720080"/>
              <a:chOff x="503758" y="5229200"/>
              <a:chExt cx="1944216" cy="1224136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503758" y="5229200"/>
                <a:ext cx="1944216" cy="122413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/>
              </a:p>
              <a:p>
                <a:pPr algn="ctr"/>
                <a:endParaRPr lang="en-US" sz="1050" b="1" dirty="0" smtClean="0"/>
              </a:p>
              <a:p>
                <a:pPr algn="ctr"/>
                <a:r>
                  <a:rPr lang="en-US" sz="1050" b="1" dirty="0" smtClean="0"/>
                  <a:t>ISPYB</a:t>
                </a:r>
                <a:endParaRPr lang="en-GB" sz="1050" b="1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flipV="1">
                <a:off x="503758" y="5373216"/>
                <a:ext cx="1944000" cy="360040"/>
              </a:xfrm>
              <a:prstGeom prst="arc">
                <a:avLst>
                  <a:gd name="adj1" fmla="val 10805774"/>
                  <a:gd name="adj2" fmla="val 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 b="1"/>
              </a:p>
            </p:txBody>
          </p:sp>
          <p:sp>
            <p:nvSpPr>
              <p:cNvPr id="23" name="Arc 22"/>
              <p:cNvSpPr/>
              <p:nvPr/>
            </p:nvSpPr>
            <p:spPr>
              <a:xfrm flipV="1">
                <a:off x="503758" y="5589240"/>
                <a:ext cx="1944000" cy="360040"/>
              </a:xfrm>
              <a:prstGeom prst="arc">
                <a:avLst>
                  <a:gd name="adj1" fmla="val 10805774"/>
                  <a:gd name="adj2" fmla="val 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 b="1"/>
              </a:p>
            </p:txBody>
          </p:sp>
        </p:grpSp>
        <p:cxnSp>
          <p:nvCxnSpPr>
            <p:cNvPr id="29" name="Straight Arrow Connector 28"/>
            <p:cNvCxnSpPr>
              <a:stCxn id="4" idx="4"/>
              <a:endCxn id="5" idx="0"/>
            </p:cNvCxnSpPr>
            <p:nvPr/>
          </p:nvCxnSpPr>
          <p:spPr>
            <a:xfrm>
              <a:off x="1367854" y="476672"/>
              <a:ext cx="0" cy="1800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" idx="2"/>
              <a:endCxn id="6" idx="0"/>
            </p:cNvCxnSpPr>
            <p:nvPr/>
          </p:nvCxnSpPr>
          <p:spPr>
            <a:xfrm>
              <a:off x="1367854" y="1016732"/>
              <a:ext cx="0" cy="1800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stCxn id="6" idx="1"/>
              <a:endCxn id="10" idx="0"/>
            </p:cNvCxnSpPr>
            <p:nvPr/>
          </p:nvCxnSpPr>
          <p:spPr>
            <a:xfrm rot="10800000" flipV="1">
              <a:off x="647627" y="1520787"/>
              <a:ext cx="396193" cy="59410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6" idx="3"/>
              <a:endCxn id="7" idx="0"/>
            </p:cNvCxnSpPr>
            <p:nvPr/>
          </p:nvCxnSpPr>
          <p:spPr>
            <a:xfrm>
              <a:off x="1691890" y="1520790"/>
              <a:ext cx="360040" cy="59410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2"/>
              <a:endCxn id="12" idx="0"/>
            </p:cNvCxnSpPr>
            <p:nvPr/>
          </p:nvCxnSpPr>
          <p:spPr>
            <a:xfrm>
              <a:off x="2051931" y="2402929"/>
              <a:ext cx="149" cy="210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2"/>
            </p:cNvCxnSpPr>
            <p:nvPr/>
          </p:nvCxnSpPr>
          <p:spPr>
            <a:xfrm flipH="1">
              <a:off x="2015926" y="4077072"/>
              <a:ext cx="36114" cy="158417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8" idx="1"/>
              <a:endCxn id="13" idx="0"/>
            </p:cNvCxnSpPr>
            <p:nvPr/>
          </p:nvCxnSpPr>
          <p:spPr>
            <a:xfrm rot="10800000" flipV="1">
              <a:off x="828212" y="3717032"/>
              <a:ext cx="863789" cy="28803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2"/>
              <a:endCxn id="15" idx="0"/>
            </p:cNvCxnSpPr>
            <p:nvPr/>
          </p:nvCxnSpPr>
          <p:spPr>
            <a:xfrm>
              <a:off x="828210" y="4365104"/>
              <a:ext cx="0" cy="1665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5" idx="4"/>
              <a:endCxn id="14" idx="0"/>
            </p:cNvCxnSpPr>
            <p:nvPr/>
          </p:nvCxnSpPr>
          <p:spPr>
            <a:xfrm>
              <a:off x="828210" y="4846629"/>
              <a:ext cx="0" cy="1665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828000" y="5373216"/>
              <a:ext cx="110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0" y="170081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&lt; 0.01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87934" y="170081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≥ 0.01 </a:t>
              </a:r>
              <a:endParaRPr lang="en-GB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15926" y="429309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no</a:t>
              </a:r>
              <a:endParaRPr lang="en-GB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07814" y="3728067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GB" sz="12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92000" y="3356992"/>
              <a:ext cx="720080" cy="720080"/>
              <a:chOff x="1655886" y="3356992"/>
              <a:chExt cx="720080" cy="720080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1655886" y="3356992"/>
                <a:ext cx="720080" cy="720080"/>
              </a:xfrm>
              <a:prstGeom prst="diamon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655886" y="3517558"/>
                <a:ext cx="7200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smtClean="0">
                    <a:solidFill>
                      <a:schemeClr val="bg1"/>
                    </a:solidFill>
                  </a:rPr>
                  <a:t>Buffer        after?</a:t>
                </a:r>
                <a:endParaRPr lang="en-GB" sz="105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Parallelogram 32"/>
            <p:cNvSpPr/>
            <p:nvPr/>
          </p:nvSpPr>
          <p:spPr>
            <a:xfrm>
              <a:off x="72275" y="3186037"/>
              <a:ext cx="1511871" cy="314973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Buffer before &amp; sample</a:t>
              </a:r>
              <a:endParaRPr lang="en-GB" sz="105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31750" y="3501008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 flipH="1" flipV="1">
              <a:off x="1475866" y="3681028"/>
              <a:ext cx="1656184" cy="432048"/>
            </a:xfrm>
            <a:prstGeom prst="bentConnector3">
              <a:avLst>
                <a:gd name="adj1" fmla="val 31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endCxn id="33" idx="1"/>
            </p:cNvCxnSpPr>
            <p:nvPr/>
          </p:nvCxnSpPr>
          <p:spPr>
            <a:xfrm rot="10800000" flipV="1">
              <a:off x="867582" y="3023889"/>
              <a:ext cx="1652400" cy="162147"/>
            </a:xfrm>
            <a:prstGeom prst="bent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052000" y="2924944"/>
              <a:ext cx="0" cy="4290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503758" y="116632"/>
            <a:ext cx="1728192" cy="36004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 buffer file , </a:t>
            </a:r>
            <a:br>
              <a:rPr lang="en-US" sz="1050" b="1" dirty="0" smtClean="0"/>
            </a:br>
            <a:r>
              <a:rPr lang="en-US" sz="1050" b="1" dirty="0" smtClean="0"/>
              <a:t>1  Sample file 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539762" y="620688"/>
            <a:ext cx="165618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Compare buffers using </a:t>
            </a:r>
            <a:r>
              <a:rPr lang="en-US" sz="1050" b="1" dirty="0" err="1" smtClean="0"/>
              <a:t>datcmp</a:t>
            </a:r>
            <a:endParaRPr lang="en-GB" sz="1000" b="1" dirty="0"/>
          </a:p>
        </p:txBody>
      </p:sp>
      <p:sp>
        <p:nvSpPr>
          <p:cNvPr id="6" name="Diamond 5"/>
          <p:cNvSpPr/>
          <p:nvPr/>
        </p:nvSpPr>
        <p:spPr>
          <a:xfrm>
            <a:off x="1043818" y="1196752"/>
            <a:ext cx="648072" cy="648072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p</a:t>
            </a:r>
            <a:endParaRPr lang="en-GB" sz="1050" b="1" dirty="0"/>
          </a:p>
        </p:txBody>
      </p:sp>
      <p:sp>
        <p:nvSpPr>
          <p:cNvPr id="18" name="Parallelogram 17"/>
          <p:cNvSpPr/>
          <p:nvPr/>
        </p:nvSpPr>
        <p:spPr>
          <a:xfrm>
            <a:off x="503759" y="4437114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Subtracted file</a:t>
            </a:r>
            <a:endParaRPr lang="en-GB" sz="105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8000" y="3820639"/>
            <a:ext cx="2556128" cy="314973"/>
            <a:chOff x="143718" y="3703562"/>
            <a:chExt cx="2556128" cy="314973"/>
          </a:xfrm>
        </p:grpSpPr>
        <p:sp>
          <p:nvSpPr>
            <p:cNvPr id="23" name="Parallelogram 22"/>
            <p:cNvSpPr/>
            <p:nvPr/>
          </p:nvSpPr>
          <p:spPr>
            <a:xfrm>
              <a:off x="143718" y="3703562"/>
              <a:ext cx="1152128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Best  buffer</a:t>
              </a:r>
              <a:endParaRPr lang="en-GB" sz="1050" b="1" dirty="0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1547718" y="3703562"/>
              <a:ext cx="1152128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 buffer</a:t>
              </a:r>
              <a:endParaRPr lang="en-GB" sz="105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5726" y="2060850"/>
            <a:ext cx="2376264" cy="1488855"/>
            <a:chOff x="215726" y="2060848"/>
            <a:chExt cx="2376264" cy="1488855"/>
          </a:xfrm>
        </p:grpSpPr>
        <p:grpSp>
          <p:nvGrpSpPr>
            <p:cNvPr id="29" name="Group 28"/>
            <p:cNvGrpSpPr/>
            <p:nvPr/>
          </p:nvGrpSpPr>
          <p:grpSpPr>
            <a:xfrm>
              <a:off x="215726" y="2060848"/>
              <a:ext cx="2376264" cy="1488855"/>
              <a:chOff x="215726" y="2060848"/>
              <a:chExt cx="2376264" cy="148885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5726" y="2625256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 smtClean="0"/>
                  <a:t>AutoRg</a:t>
                </a:r>
                <a:endParaRPr lang="en-GB" sz="105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5726" y="2060848"/>
                <a:ext cx="1008111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Subtract </a:t>
                </a:r>
              </a:p>
              <a:p>
                <a:pPr algn="ctr"/>
                <a:r>
                  <a:rPr lang="en-US" sz="1050" b="1" dirty="0" smtClean="0"/>
                  <a:t>individually</a:t>
                </a:r>
                <a:endParaRPr lang="en-GB" sz="105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5727" y="3189663"/>
                <a:ext cx="1008111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Discard </a:t>
                </a:r>
              </a:p>
              <a:p>
                <a:pPr algn="ctr"/>
                <a:r>
                  <a:rPr lang="en-US" sz="1050" b="1" smtClean="0"/>
                  <a:t>lower</a:t>
                </a:r>
                <a:r>
                  <a:rPr lang="en-US" sz="1050" b="1" smtClean="0"/>
                  <a:t> </a:t>
                </a:r>
                <a:r>
                  <a:rPr lang="en-US" sz="1050" b="1" dirty="0" err="1" smtClean="0"/>
                  <a:t>R</a:t>
                </a:r>
                <a:r>
                  <a:rPr lang="en-US" sz="1050" b="1" baseline="-25000" dirty="0" err="1" smtClean="0"/>
                  <a:t>g</a:t>
                </a:r>
                <a:r>
                  <a:rPr lang="en-US" sz="1050" b="1" baseline="-25000" dirty="0" smtClean="0"/>
                  <a:t> </a:t>
                </a:r>
                <a:r>
                  <a:rPr lang="en-US" sz="1050" b="1" dirty="0" smtClean="0"/>
                  <a:t>data</a:t>
                </a:r>
                <a:endParaRPr lang="en-GB" sz="105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83878" y="2907460"/>
                <a:ext cx="100811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Subtract 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1583878" y="2343052"/>
              <a:ext cx="1008111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</a:t>
              </a:r>
            </a:p>
          </p:txBody>
        </p:sp>
      </p:grpSp>
      <p:cxnSp>
        <p:nvCxnSpPr>
          <p:cNvPr id="32" name="Shape 31"/>
          <p:cNvCxnSpPr>
            <a:stCxn id="6" idx="1"/>
            <a:endCxn id="25" idx="0"/>
          </p:cNvCxnSpPr>
          <p:nvPr/>
        </p:nvCxnSpPr>
        <p:spPr>
          <a:xfrm rot="10800000" flipV="1">
            <a:off x="719782" y="1520788"/>
            <a:ext cx="324036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6" idx="3"/>
            <a:endCxn id="28" idx="0"/>
          </p:cNvCxnSpPr>
          <p:nvPr/>
        </p:nvCxnSpPr>
        <p:spPr>
          <a:xfrm>
            <a:off x="1691890" y="1520788"/>
            <a:ext cx="396044" cy="82226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6" idx="0"/>
          </p:cNvCxnSpPr>
          <p:nvPr/>
        </p:nvCxnSpPr>
        <p:spPr>
          <a:xfrm>
            <a:off x="1367854" y="980728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4"/>
            <a:endCxn id="5" idx="0"/>
          </p:cNvCxnSpPr>
          <p:nvPr/>
        </p:nvCxnSpPr>
        <p:spPr>
          <a:xfrm>
            <a:off x="1367854" y="476672"/>
            <a:ext cx="0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14" idx="0"/>
          </p:cNvCxnSpPr>
          <p:nvPr/>
        </p:nvCxnSpPr>
        <p:spPr>
          <a:xfrm>
            <a:off x="719782" y="2420888"/>
            <a:ext cx="0" cy="204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26" idx="0"/>
          </p:cNvCxnSpPr>
          <p:nvPr/>
        </p:nvCxnSpPr>
        <p:spPr>
          <a:xfrm>
            <a:off x="719782" y="2985298"/>
            <a:ext cx="1" cy="2043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2"/>
            <a:endCxn id="27" idx="0"/>
          </p:cNvCxnSpPr>
          <p:nvPr/>
        </p:nvCxnSpPr>
        <p:spPr>
          <a:xfrm>
            <a:off x="2087934" y="2703092"/>
            <a:ext cx="0" cy="204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2"/>
            <a:endCxn id="24" idx="0"/>
          </p:cNvCxnSpPr>
          <p:nvPr/>
        </p:nvCxnSpPr>
        <p:spPr>
          <a:xfrm>
            <a:off x="2087934" y="3267502"/>
            <a:ext cx="130" cy="5531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2"/>
            <a:endCxn id="23" idx="1"/>
          </p:cNvCxnSpPr>
          <p:nvPr/>
        </p:nvCxnSpPr>
        <p:spPr>
          <a:xfrm>
            <a:off x="719783" y="3549703"/>
            <a:ext cx="3653" cy="270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799902" y="414908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07814" y="414908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0" y="17008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 0.01</a:t>
            </a:r>
            <a:endParaRPr lang="en-GB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87934" y="17008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≥ 0.01 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47774" y="188642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Subtracted file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863798" y="703145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AutoRg</a:t>
            </a:r>
            <a:endParaRPr lang="en-GB" sz="1050" b="1" dirty="0"/>
          </a:p>
        </p:txBody>
      </p:sp>
      <p:sp>
        <p:nvSpPr>
          <p:cNvPr id="6" name="Rectangle 5"/>
          <p:cNvSpPr/>
          <p:nvPr/>
        </p:nvSpPr>
        <p:spPr>
          <a:xfrm>
            <a:off x="863798" y="2182330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datGnom</a:t>
            </a:r>
            <a:endParaRPr lang="en-GB" sz="1050" b="1" dirty="0"/>
          </a:p>
        </p:txBody>
      </p:sp>
      <p:sp>
        <p:nvSpPr>
          <p:cNvPr id="7" name="Rectangle 6"/>
          <p:cNvSpPr/>
          <p:nvPr/>
        </p:nvSpPr>
        <p:spPr>
          <a:xfrm>
            <a:off x="863798" y="2741903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datPorod</a:t>
            </a:r>
            <a:endParaRPr lang="en-GB" sz="105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007814" y="1262717"/>
            <a:ext cx="720080" cy="720080"/>
            <a:chOff x="1655886" y="3356992"/>
            <a:chExt cx="720080" cy="720080"/>
          </a:xfrm>
        </p:grpSpPr>
        <p:sp>
          <p:nvSpPr>
            <p:cNvPr id="10" name="Diamond 9"/>
            <p:cNvSpPr/>
            <p:nvPr/>
          </p:nvSpPr>
          <p:spPr>
            <a:xfrm>
              <a:off x="1655886" y="3356992"/>
              <a:ext cx="720080" cy="720080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5886" y="3590074"/>
              <a:ext cx="720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smtClean="0">
                  <a:solidFill>
                    <a:schemeClr val="bg1"/>
                  </a:solidFill>
                </a:rPr>
                <a:t>Success?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63798" y="3301476"/>
            <a:ext cx="100811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Vc</a:t>
            </a:r>
            <a:endParaRPr lang="en-US" sz="105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63798" y="3861048"/>
            <a:ext cx="100811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Create plots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59942" y="1443600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stop</a:t>
            </a:r>
          </a:p>
        </p:txBody>
      </p:sp>
      <p:cxnSp>
        <p:nvCxnSpPr>
          <p:cNvPr id="18" name="Straight Arrow Connector 17"/>
          <p:cNvCxnSpPr>
            <a:stCxn id="4" idx="3"/>
            <a:endCxn id="5" idx="0"/>
          </p:cNvCxnSpPr>
          <p:nvPr/>
        </p:nvCxnSpPr>
        <p:spPr>
          <a:xfrm>
            <a:off x="1364338" y="503613"/>
            <a:ext cx="3516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0" idx="0"/>
          </p:cNvCxnSpPr>
          <p:nvPr/>
        </p:nvCxnSpPr>
        <p:spPr>
          <a:xfrm>
            <a:off x="1367854" y="1063185"/>
            <a:ext cx="0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>
            <a:off x="1367854" y="2542372"/>
            <a:ext cx="0" cy="199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17" idx="1"/>
          </p:cNvCxnSpPr>
          <p:nvPr/>
        </p:nvCxnSpPr>
        <p:spPr>
          <a:xfrm>
            <a:off x="1727894" y="1622759"/>
            <a:ext cx="432048" cy="8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5" idx="0"/>
          </p:cNvCxnSpPr>
          <p:nvPr/>
        </p:nvCxnSpPr>
        <p:spPr>
          <a:xfrm>
            <a:off x="1367854" y="3101945"/>
            <a:ext cx="0" cy="199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16" idx="0"/>
          </p:cNvCxnSpPr>
          <p:nvPr/>
        </p:nvCxnSpPr>
        <p:spPr>
          <a:xfrm>
            <a:off x="1367854" y="3661516"/>
            <a:ext cx="0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0"/>
          </p:cNvCxnSpPr>
          <p:nvPr/>
        </p:nvCxnSpPr>
        <p:spPr>
          <a:xfrm>
            <a:off x="1367854" y="1988840"/>
            <a:ext cx="0" cy="1934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5806" y="18448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727894" y="134077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47924" y="188642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Gnom</a:t>
            </a:r>
            <a:r>
              <a:rPr lang="en-US" sz="1050" b="1" dirty="0" smtClean="0"/>
              <a:t> output file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899802" y="716644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8 </a:t>
            </a:r>
            <a:r>
              <a:rPr lang="en-US" sz="1050" b="1" dirty="0" err="1" smtClean="0"/>
              <a:t>dammif</a:t>
            </a:r>
            <a:r>
              <a:rPr lang="en-US" sz="1050" b="1" dirty="0" smtClean="0"/>
              <a:t> runs</a:t>
            </a:r>
            <a:endParaRPr lang="en-GB" sz="1050" b="1" dirty="0"/>
          </a:p>
        </p:txBody>
      </p:sp>
      <p:sp>
        <p:nvSpPr>
          <p:cNvPr id="9" name="Diamond 8"/>
          <p:cNvSpPr/>
          <p:nvPr/>
        </p:nvSpPr>
        <p:spPr>
          <a:xfrm>
            <a:off x="1079822" y="1289715"/>
            <a:ext cx="648072" cy="648072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Symbol" pitchFamily="18" charset="2"/>
              </a:rPr>
              <a:t>c</a:t>
            </a:r>
            <a:endParaRPr lang="en-GB" sz="1050" b="1" dirty="0">
              <a:latin typeface="Symbol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9942" y="141277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discard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9802" y="2150818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Pairwise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supcomb</a:t>
            </a:r>
            <a:endParaRPr lang="en-GB" sz="105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43818" y="2723889"/>
            <a:ext cx="720080" cy="720080"/>
            <a:chOff x="1727894" y="3356992"/>
            <a:chExt cx="720080" cy="720080"/>
          </a:xfrm>
        </p:grpSpPr>
        <p:sp>
          <p:nvSpPr>
            <p:cNvPr id="14" name="Diamond 13"/>
            <p:cNvSpPr/>
            <p:nvPr/>
          </p:nvSpPr>
          <p:spPr>
            <a:xfrm>
              <a:off x="1727894" y="3356992"/>
              <a:ext cx="720080" cy="720080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27894" y="3573016"/>
              <a:ext cx="720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err="1" smtClean="0">
                  <a:solidFill>
                    <a:schemeClr val="bg1"/>
                  </a:solidFill>
                </a:rPr>
                <a:t>nsd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159942" y="2890800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discard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9802" y="3657000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damaver</a:t>
            </a:r>
            <a:endParaRPr lang="en-GB" sz="1050" b="1" dirty="0"/>
          </a:p>
        </p:txBody>
      </p:sp>
      <p:sp>
        <p:nvSpPr>
          <p:cNvPr id="18" name="Rectangle 17"/>
          <p:cNvSpPr/>
          <p:nvPr/>
        </p:nvSpPr>
        <p:spPr>
          <a:xfrm>
            <a:off x="899802" y="4230071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damfilt</a:t>
            </a:r>
            <a:endParaRPr lang="en-GB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899802" y="4803142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damstart</a:t>
            </a:r>
            <a:endParaRPr lang="en-GB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899802" y="5376213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dammin</a:t>
            </a:r>
            <a:endParaRPr lang="en-GB" sz="105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7734" y="5949280"/>
            <a:ext cx="2232248" cy="720080"/>
            <a:chOff x="503758" y="5229200"/>
            <a:chExt cx="1944216" cy="1224136"/>
          </a:xfrm>
        </p:grpSpPr>
        <p:sp>
          <p:nvSpPr>
            <p:cNvPr id="22" name="Can 21"/>
            <p:cNvSpPr/>
            <p:nvPr/>
          </p:nvSpPr>
          <p:spPr>
            <a:xfrm>
              <a:off x="503758" y="5229200"/>
              <a:ext cx="1944216" cy="122413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/>
            </a:p>
            <a:p>
              <a:pPr algn="ctr"/>
              <a:endParaRPr lang="en-US" sz="1050" b="1" dirty="0" smtClean="0"/>
            </a:p>
            <a:p>
              <a:pPr algn="ctr"/>
              <a:r>
                <a:rPr lang="en-US" sz="1050" b="1" dirty="0" smtClean="0"/>
                <a:t>ISPYB</a:t>
              </a:r>
              <a:endParaRPr lang="en-GB" sz="1050" b="1" dirty="0"/>
            </a:p>
          </p:txBody>
        </p:sp>
        <p:sp>
          <p:nvSpPr>
            <p:cNvPr id="23" name="Arc 22"/>
            <p:cNvSpPr/>
            <p:nvPr/>
          </p:nvSpPr>
          <p:spPr>
            <a:xfrm flipV="1">
              <a:off x="503758" y="5373216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  <p:sp>
          <p:nvSpPr>
            <p:cNvPr id="24" name="Arc 23"/>
            <p:cNvSpPr/>
            <p:nvPr/>
          </p:nvSpPr>
          <p:spPr>
            <a:xfrm flipV="1">
              <a:off x="503758" y="5589240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</p:grpSp>
      <p:cxnSp>
        <p:nvCxnSpPr>
          <p:cNvPr id="25" name="Straight Arrow Connector 24"/>
          <p:cNvCxnSpPr>
            <a:stCxn id="4" idx="4"/>
            <a:endCxn id="5" idx="0"/>
          </p:cNvCxnSpPr>
          <p:nvPr/>
        </p:nvCxnSpPr>
        <p:spPr>
          <a:xfrm flipH="1">
            <a:off x="1403859" y="503615"/>
            <a:ext cx="1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9" idx="0"/>
          </p:cNvCxnSpPr>
          <p:nvPr/>
        </p:nvCxnSpPr>
        <p:spPr>
          <a:xfrm>
            <a:off x="1403858" y="1076686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1" idx="0"/>
          </p:cNvCxnSpPr>
          <p:nvPr/>
        </p:nvCxnSpPr>
        <p:spPr>
          <a:xfrm>
            <a:off x="1403858" y="1937789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4" idx="0"/>
          </p:cNvCxnSpPr>
          <p:nvPr/>
        </p:nvCxnSpPr>
        <p:spPr>
          <a:xfrm>
            <a:off x="1403858" y="2510860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7" idx="0"/>
          </p:cNvCxnSpPr>
          <p:nvPr/>
        </p:nvCxnSpPr>
        <p:spPr>
          <a:xfrm>
            <a:off x="1403858" y="3443971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18" idx="0"/>
          </p:cNvCxnSpPr>
          <p:nvPr/>
        </p:nvCxnSpPr>
        <p:spPr>
          <a:xfrm>
            <a:off x="1403858" y="4017042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19" idx="0"/>
          </p:cNvCxnSpPr>
          <p:nvPr/>
        </p:nvCxnSpPr>
        <p:spPr>
          <a:xfrm>
            <a:off x="1403858" y="4590113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2" idx="1"/>
          </p:cNvCxnSpPr>
          <p:nvPr/>
        </p:nvCxnSpPr>
        <p:spPr>
          <a:xfrm>
            <a:off x="1403858" y="5736255"/>
            <a:ext cx="0" cy="213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>
            <a:off x="1403858" y="5163184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27894" y="1622759"/>
            <a:ext cx="432048" cy="8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3"/>
            <a:endCxn id="16" idx="1"/>
          </p:cNvCxnSpPr>
          <p:nvPr/>
        </p:nvCxnSpPr>
        <p:spPr>
          <a:xfrm flipV="1">
            <a:off x="1763898" y="3070822"/>
            <a:ext cx="396044" cy="13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55886" y="11247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cutoff</a:t>
            </a:r>
            <a:endParaRPr lang="en-GB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55886" y="256490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cutoff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7774" y="170081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 cutoff</a:t>
            </a:r>
            <a:endParaRPr lang="en-GB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47774" y="314097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 cutoff</a:t>
            </a:r>
            <a:endParaRPr lang="en-GB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548680"/>
          <a:ext cx="2885091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Graph" r:id="rId3" imgW="1152000" imgH="719640" progId="Origin50.Graph">
                  <p:embed/>
                </p:oleObj>
              </mc:Choice>
              <mc:Fallback>
                <p:oleObj name="Graph" r:id="rId3" imgW="1152000" imgH="719640" progId="Origin50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8680"/>
                        <a:ext cx="2885091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1750" y="116632"/>
            <a:ext cx="20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HPLC run </a:t>
            </a:r>
            <a:r>
              <a:rPr lang="en-US" dirty="0" err="1" smtClean="0"/>
              <a:t>overwiew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51" y="11663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 plots - Models</a:t>
            </a:r>
            <a:endParaRPr lang="en-GB" dirty="0"/>
          </a:p>
        </p:txBody>
      </p:sp>
      <p:pic>
        <p:nvPicPr>
          <p:cNvPr id="5" name="Picture 4" descr="ns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20690"/>
            <a:ext cx="2879725" cy="2399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Benutzerdefiniert</PresentationFormat>
  <Paragraphs>71</Paragraphs>
  <Slides>6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Office Theme</vt:lpstr>
      <vt:lpstr>Graph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ESRF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brennich</dc:creator>
  <cp:lastModifiedBy>Brennich Martha</cp:lastModifiedBy>
  <cp:revision>46</cp:revision>
  <dcterms:created xsi:type="dcterms:W3CDTF">2015-04-22T08:33:52Z</dcterms:created>
  <dcterms:modified xsi:type="dcterms:W3CDTF">2015-09-13T09:01:00Z</dcterms:modified>
</cp:coreProperties>
</file>